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53DD5C5-917D-4694-BD87-36D82E8F7A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47D67FA-3923-4662-81D6-CA99A6D68C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  <p:sndAc>
          <p:stSnd>
            <p:snd r:embed="rId13" name="arrow.wav"/>
          </p:stSnd>
        </p:sndAc>
      </p:transition>
    </mc:Choice>
    <mc:Fallback xmlns="">
      <p:transition spd="slow">
        <p:fade/>
        <p:sndAc>
          <p:stSnd>
            <p:snd r:embed="rId1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2" t="27079" r="9216" b="20824"/>
          <a:stretch/>
        </p:blipFill>
        <p:spPr bwMode="auto">
          <a:xfrm>
            <a:off x="1066800" y="82550"/>
            <a:ext cx="7683500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80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0" t="12035" r="13248" b="45210"/>
          <a:stretch/>
        </p:blipFill>
        <p:spPr bwMode="auto">
          <a:xfrm>
            <a:off x="1524000" y="76200"/>
            <a:ext cx="6756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52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6" t="56031" r="11702"/>
          <a:stretch/>
        </p:blipFill>
        <p:spPr bwMode="auto">
          <a:xfrm>
            <a:off x="1905000" y="0"/>
            <a:ext cx="67818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300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1" t="12351" r="11456" b="23357"/>
          <a:stretch/>
        </p:blipFill>
        <p:spPr bwMode="auto">
          <a:xfrm>
            <a:off x="1676400" y="152400"/>
            <a:ext cx="72263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88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9" t="76960" r="14471" b="12747"/>
          <a:stretch/>
        </p:blipFill>
        <p:spPr bwMode="auto">
          <a:xfrm>
            <a:off x="1066801" y="0"/>
            <a:ext cx="7848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5" t="11995" r="13922" b="12945"/>
          <a:stretch/>
        </p:blipFill>
        <p:spPr bwMode="auto">
          <a:xfrm>
            <a:off x="1066801" y="762000"/>
            <a:ext cx="7848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442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5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1560" r="11232" b="50277"/>
          <a:stretch/>
        </p:blipFill>
        <p:spPr bwMode="auto">
          <a:xfrm>
            <a:off x="1295400" y="0"/>
            <a:ext cx="7469187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53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raoof</dc:creator>
  <cp:lastModifiedBy>raoof</cp:lastModifiedBy>
  <cp:revision>10</cp:revision>
  <dcterms:created xsi:type="dcterms:W3CDTF">2020-02-17T08:06:20Z</dcterms:created>
  <dcterms:modified xsi:type="dcterms:W3CDTF">2020-03-17T07:47:40Z</dcterms:modified>
</cp:coreProperties>
</file>