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7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7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8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D921-CEB9-470C-8B3A-88C08BB054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E2B6D-2BA8-4B9F-99A7-0146A073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5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1122362"/>
            <a:ext cx="10758487" cy="3463925"/>
          </a:xfrm>
        </p:spPr>
        <p:txBody>
          <a:bodyPr>
            <a:normAutofit fontScale="90000"/>
          </a:bodyPr>
          <a:lstStyle/>
          <a:p>
            <a:r>
              <a:rPr lang="ar-EG" b="1" dirty="0" smtClean="0"/>
              <a:t>مقرر انتاج برامج الفيديو والتليفزيون التعليمية</a:t>
            </a:r>
            <a:br>
              <a:rPr lang="ar-EG" b="1" dirty="0" smtClean="0"/>
            </a:br>
            <a:r>
              <a:rPr lang="ar-EG" b="1" dirty="0" smtClean="0">
                <a:solidFill>
                  <a:srgbClr val="FF0000"/>
                </a:solidFill>
              </a:rPr>
              <a:t>الفرقة الثالثة تكنولوجيا التعليم </a:t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>
                <a:solidFill>
                  <a:srgbClr val="92D050"/>
                </a:solidFill>
              </a:rPr>
              <a:t>المحاضرة </a:t>
            </a:r>
            <a:r>
              <a:rPr lang="ar-EG" b="1" dirty="0" smtClean="0">
                <a:solidFill>
                  <a:srgbClr val="92D050"/>
                </a:solidFill>
              </a:rPr>
              <a:t>الخامسة</a:t>
            </a:r>
            <a:r>
              <a:rPr lang="ar-EG" b="1" dirty="0" smtClean="0">
                <a:solidFill>
                  <a:srgbClr val="FF0000"/>
                </a:solidFill>
              </a:rPr>
              <a:t/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/>
              <a:t>كلية التربية النوعية – جامعة جنوب الوادي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7925"/>
            <a:ext cx="9144000" cy="1655762"/>
          </a:xfrm>
        </p:spPr>
        <p:txBody>
          <a:bodyPr/>
          <a:lstStyle/>
          <a:p>
            <a:r>
              <a:rPr lang="ar-EG" dirty="0" smtClean="0"/>
              <a:t>د/ علي حسن عبادي - مدرس تكنولوجيا التعليم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8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85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76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77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66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53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79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14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8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79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27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577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420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807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52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988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153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14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144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549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997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76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434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19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72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211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959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986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502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594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955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717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32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386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305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911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30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38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51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82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68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68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مقرر انتاج برامج الفيديو والتليفزيون التعليمية الفرقة الثالثة تكنولوجيا التعليم  المحاضرة الخامسة كلية التربية النوعية – جامعة جنوب الوادي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مقرر انتاج برامج الفيديو والتليفزيون التعليمية الفرقة الثالثة تكنولوجيا التعليم  المحاضرة الخامسة كلية التربية النوعية – جامعة جنوب الوادي</dc:title>
  <dc:creator>dr ali</dc:creator>
  <cp:lastModifiedBy>dr ali</cp:lastModifiedBy>
  <cp:revision>1</cp:revision>
  <dcterms:created xsi:type="dcterms:W3CDTF">2020-03-16T22:31:19Z</dcterms:created>
  <dcterms:modified xsi:type="dcterms:W3CDTF">2020-03-16T22:31:25Z</dcterms:modified>
</cp:coreProperties>
</file>