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75D4-E06A-494E-9D76-0A4809BF16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AAE-9AAE-4531-816F-C0795B7F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75D4-E06A-494E-9D76-0A4809BF16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AAE-9AAE-4531-816F-C0795B7F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9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75D4-E06A-494E-9D76-0A4809BF16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AAE-9AAE-4531-816F-C0795B7F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6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75D4-E06A-494E-9D76-0A4809BF16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AAE-9AAE-4531-816F-C0795B7F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6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75D4-E06A-494E-9D76-0A4809BF16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AAE-9AAE-4531-816F-C0795B7F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75D4-E06A-494E-9D76-0A4809BF16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AAE-9AAE-4531-816F-C0795B7F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5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75D4-E06A-494E-9D76-0A4809BF16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AAE-9AAE-4531-816F-C0795B7F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4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75D4-E06A-494E-9D76-0A4809BF16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AAE-9AAE-4531-816F-C0795B7F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2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75D4-E06A-494E-9D76-0A4809BF16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AAE-9AAE-4531-816F-C0795B7F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75D4-E06A-494E-9D76-0A4809BF16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AAE-9AAE-4531-816F-C0795B7F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75D4-E06A-494E-9D76-0A4809BF16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AAE-9AAE-4531-816F-C0795B7F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7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875D4-E06A-494E-9D76-0A4809BF165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AAE-9AAE-4531-816F-C0795B7F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85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1122362"/>
            <a:ext cx="10758487" cy="3463925"/>
          </a:xfrm>
        </p:spPr>
        <p:txBody>
          <a:bodyPr>
            <a:normAutofit fontScale="90000"/>
          </a:bodyPr>
          <a:lstStyle/>
          <a:p>
            <a:r>
              <a:rPr lang="ar-EG" b="1" dirty="0" smtClean="0"/>
              <a:t>مقرر انتاج برامج الفيديو والتليفزيون التعليمية</a:t>
            </a:r>
            <a:br>
              <a:rPr lang="ar-EG" b="1" dirty="0" smtClean="0"/>
            </a:br>
            <a:r>
              <a:rPr lang="ar-EG" b="1" dirty="0" smtClean="0">
                <a:solidFill>
                  <a:srgbClr val="FF0000"/>
                </a:solidFill>
              </a:rPr>
              <a:t>الفرقة الثالثة تكنولوجيا التعليم </a:t>
            </a:r>
            <a:br>
              <a:rPr lang="ar-EG" b="1" dirty="0" smtClean="0">
                <a:solidFill>
                  <a:srgbClr val="FF0000"/>
                </a:solidFill>
              </a:rPr>
            </a:br>
            <a:r>
              <a:rPr lang="ar-EG" b="1" dirty="0" smtClean="0">
                <a:solidFill>
                  <a:srgbClr val="92D050"/>
                </a:solidFill>
              </a:rPr>
              <a:t>المحاضرة </a:t>
            </a:r>
            <a:r>
              <a:rPr lang="ar-EG" b="1" dirty="0" smtClean="0">
                <a:solidFill>
                  <a:srgbClr val="92D050"/>
                </a:solidFill>
              </a:rPr>
              <a:t>الثانية</a:t>
            </a:r>
            <a:r>
              <a:rPr lang="ar-EG" b="1" dirty="0" smtClean="0">
                <a:solidFill>
                  <a:srgbClr val="FF0000"/>
                </a:solidFill>
              </a:rPr>
              <a:t/>
            </a:r>
            <a:br>
              <a:rPr lang="ar-EG" b="1" dirty="0" smtClean="0">
                <a:solidFill>
                  <a:srgbClr val="FF0000"/>
                </a:solidFill>
              </a:rPr>
            </a:br>
            <a:r>
              <a:rPr lang="ar-EG" b="1" dirty="0" smtClean="0"/>
              <a:t>كلية التربية النوعية – جامعة جنوب الوادي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87925"/>
            <a:ext cx="9144000" cy="1655762"/>
          </a:xfrm>
        </p:spPr>
        <p:txBody>
          <a:bodyPr/>
          <a:lstStyle/>
          <a:p>
            <a:r>
              <a:rPr lang="ar-EG" dirty="0" smtClean="0"/>
              <a:t>د/ علي حسن عبادي - مدرس تكنولوجيا التعليم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2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96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93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77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2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495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915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412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453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544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48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641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300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858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033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378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387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102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26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89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22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38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57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91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53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294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Widescreen</PresentationFormat>
  <Paragraphs>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مقرر انتاج برامج الفيديو والتليفزيون التعليمية الفرقة الثالثة تكنولوجيا التعليم  المحاضرة الثانية كلية التربية النوعية – جامعة جنوب الوادي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مقرر انتاج برامج الفيديو والتليفزيون التعليمية الفرقة الثالثة تكنولوجيا التعليم  المحاضرة الثانية كلية التربية النوعية – جامعة جنوب الوادي</dc:title>
  <dc:creator>dr ali</dc:creator>
  <cp:lastModifiedBy>dr ali</cp:lastModifiedBy>
  <cp:revision>1</cp:revision>
  <dcterms:created xsi:type="dcterms:W3CDTF">2020-03-16T22:21:33Z</dcterms:created>
  <dcterms:modified xsi:type="dcterms:W3CDTF">2020-03-16T22:21:48Z</dcterms:modified>
</cp:coreProperties>
</file>