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5F9F-BD09-47BC-B9D3-FE028079C08F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A3EB-E982-427D-91EC-13D61F580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67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5F9F-BD09-47BC-B9D3-FE028079C08F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A3EB-E982-427D-91EC-13D61F580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9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5F9F-BD09-47BC-B9D3-FE028079C08F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A3EB-E982-427D-91EC-13D61F580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9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5F9F-BD09-47BC-B9D3-FE028079C08F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A3EB-E982-427D-91EC-13D61F580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02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5F9F-BD09-47BC-B9D3-FE028079C08F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A3EB-E982-427D-91EC-13D61F580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5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5F9F-BD09-47BC-B9D3-FE028079C08F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A3EB-E982-427D-91EC-13D61F580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29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5F9F-BD09-47BC-B9D3-FE028079C08F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A3EB-E982-427D-91EC-13D61F580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6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5F9F-BD09-47BC-B9D3-FE028079C08F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A3EB-E982-427D-91EC-13D61F580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19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5F9F-BD09-47BC-B9D3-FE028079C08F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A3EB-E982-427D-91EC-13D61F580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98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5F9F-BD09-47BC-B9D3-FE028079C08F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A3EB-E982-427D-91EC-13D61F580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0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5F9F-BD09-47BC-B9D3-FE028079C08F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A3EB-E982-427D-91EC-13D61F580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E5F9F-BD09-47BC-B9D3-FE028079C08F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9A3EB-E982-427D-91EC-13D61F580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6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663" y="1122362"/>
            <a:ext cx="10758487" cy="3463925"/>
          </a:xfrm>
        </p:spPr>
        <p:txBody>
          <a:bodyPr>
            <a:normAutofit/>
          </a:bodyPr>
          <a:lstStyle/>
          <a:p>
            <a:r>
              <a:rPr lang="ar-EG" b="1" dirty="0" smtClean="0"/>
              <a:t>مقرر الإذاعة والتسجيلات الصوتية </a:t>
            </a:r>
            <a:br>
              <a:rPr lang="ar-EG" b="1" dirty="0" smtClean="0"/>
            </a:br>
            <a:r>
              <a:rPr lang="ar-EG" b="1" dirty="0" smtClean="0">
                <a:solidFill>
                  <a:srgbClr val="FF0000"/>
                </a:solidFill>
              </a:rPr>
              <a:t>الفرقة الثانية تكنولوجيا التعليم </a:t>
            </a:r>
            <a:r>
              <a:rPr lang="ar-EG" b="1" dirty="0" smtClean="0">
                <a:solidFill>
                  <a:srgbClr val="FF0000"/>
                </a:solidFill>
              </a:rPr>
              <a:t/>
            </a:r>
            <a:br>
              <a:rPr lang="ar-EG" b="1" dirty="0" smtClean="0">
                <a:solidFill>
                  <a:srgbClr val="FF0000"/>
                </a:solidFill>
              </a:rPr>
            </a:br>
            <a:r>
              <a:rPr lang="ar-EG" b="1" dirty="0" smtClean="0">
                <a:solidFill>
                  <a:srgbClr val="92D050"/>
                </a:solidFill>
              </a:rPr>
              <a:t>المحاضرة الثانية</a:t>
            </a:r>
            <a:r>
              <a:rPr lang="ar-EG" b="1" dirty="0" smtClean="0">
                <a:solidFill>
                  <a:srgbClr val="FF0000"/>
                </a:solidFill>
              </a:rPr>
              <a:t/>
            </a:r>
            <a:br>
              <a:rPr lang="ar-EG" b="1" dirty="0" smtClean="0">
                <a:solidFill>
                  <a:srgbClr val="FF0000"/>
                </a:solidFill>
              </a:rPr>
            </a:br>
            <a:r>
              <a:rPr lang="ar-EG" b="1" dirty="0" smtClean="0"/>
              <a:t>كلية التربية النوعية – جامعة جنوب الوادي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87925"/>
            <a:ext cx="9144000" cy="1655762"/>
          </a:xfrm>
        </p:spPr>
        <p:txBody>
          <a:bodyPr/>
          <a:lstStyle/>
          <a:p>
            <a:r>
              <a:rPr lang="ar-EG" dirty="0" smtClean="0"/>
              <a:t>د/ علي حسن عبادي - مدرس تكنولوجيا التعليم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106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9062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6966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3123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8588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0802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1508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41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1032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5622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473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7982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5090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9534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0553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7530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2241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992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8231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83126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12461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2446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06828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97376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07969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40096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1682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23711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74770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08740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13213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44845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0000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96324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72385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18694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58885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82059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0697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1466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4487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4315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229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3835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Widescreen</PresentationFormat>
  <Paragraphs>2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Times New Roman</vt:lpstr>
      <vt:lpstr>Office Theme</vt:lpstr>
      <vt:lpstr>مقرر الإذاعة والتسجيلات الصوتية  الفرقة الثانية تكنولوجيا التعليم  المحاضرة الثانية كلية التربية النوعية – جامعة جنوب الوادي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مقرر الإذاعة والتسجيلات الصوتية  الفرقة الثانية تكنولوجيا التعليم  كلية التربية النوعية – جامعة جنوب الوادي</dc:title>
  <dc:creator>dr ali</dc:creator>
  <cp:lastModifiedBy>dr ali</cp:lastModifiedBy>
  <cp:revision>2</cp:revision>
  <dcterms:created xsi:type="dcterms:W3CDTF">2020-03-16T21:38:41Z</dcterms:created>
  <dcterms:modified xsi:type="dcterms:W3CDTF">2020-03-16T21:44:42Z</dcterms:modified>
</cp:coreProperties>
</file>