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5E7-B454-4EE5-B7D3-B0CFE63FB25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CF1-52DF-4246-B9B1-9B116FC2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4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5E7-B454-4EE5-B7D3-B0CFE63FB25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CF1-52DF-4246-B9B1-9B116FC2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5E7-B454-4EE5-B7D3-B0CFE63FB25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CF1-52DF-4246-B9B1-9B116FC2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3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5E7-B454-4EE5-B7D3-B0CFE63FB25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CF1-52DF-4246-B9B1-9B116FC2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5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5E7-B454-4EE5-B7D3-B0CFE63FB25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CF1-52DF-4246-B9B1-9B116FC2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5E7-B454-4EE5-B7D3-B0CFE63FB25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CF1-52DF-4246-B9B1-9B116FC2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7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5E7-B454-4EE5-B7D3-B0CFE63FB25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CF1-52DF-4246-B9B1-9B116FC2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8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5E7-B454-4EE5-B7D3-B0CFE63FB25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CF1-52DF-4246-B9B1-9B116FC2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5E7-B454-4EE5-B7D3-B0CFE63FB25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CF1-52DF-4246-B9B1-9B116FC2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0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5E7-B454-4EE5-B7D3-B0CFE63FB25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CF1-52DF-4246-B9B1-9B116FC2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0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D5E7-B454-4EE5-B7D3-B0CFE63FB25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CF1-52DF-4246-B9B1-9B116FC2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1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FD5E7-B454-4EE5-B7D3-B0CFE63FB25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5DCF1-52DF-4246-B9B1-9B116FC2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15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1122362"/>
            <a:ext cx="10758487" cy="3463925"/>
          </a:xfrm>
        </p:spPr>
        <p:txBody>
          <a:bodyPr>
            <a:normAutofit fontScale="90000"/>
          </a:bodyPr>
          <a:lstStyle/>
          <a:p>
            <a:r>
              <a:rPr lang="ar-EG" b="1" dirty="0" smtClean="0"/>
              <a:t>مقرر انتاج برامج الفيديو والتليفزيون التعليمية</a:t>
            </a:r>
            <a:br>
              <a:rPr lang="ar-EG" b="1" dirty="0" smtClean="0"/>
            </a:br>
            <a:r>
              <a:rPr lang="ar-EG" b="1" dirty="0" smtClean="0">
                <a:solidFill>
                  <a:srgbClr val="FF0000"/>
                </a:solidFill>
              </a:rPr>
              <a:t>الفرقة الثالثة تكنولوجيا التعليم </a:t>
            </a:r>
            <a:br>
              <a:rPr lang="ar-EG" b="1" dirty="0" smtClean="0">
                <a:solidFill>
                  <a:srgbClr val="FF0000"/>
                </a:solidFill>
              </a:rPr>
            </a:br>
            <a:r>
              <a:rPr lang="ar-EG" b="1" dirty="0" smtClean="0">
                <a:solidFill>
                  <a:srgbClr val="92D050"/>
                </a:solidFill>
              </a:rPr>
              <a:t>المحاضرة </a:t>
            </a:r>
            <a:r>
              <a:rPr lang="ar-EG" b="1" dirty="0" smtClean="0">
                <a:solidFill>
                  <a:srgbClr val="92D050"/>
                </a:solidFill>
              </a:rPr>
              <a:t>الثالثة</a:t>
            </a:r>
            <a:r>
              <a:rPr lang="ar-EG" b="1" dirty="0" smtClean="0">
                <a:solidFill>
                  <a:srgbClr val="FF0000"/>
                </a:solidFill>
              </a:rPr>
              <a:t/>
            </a:r>
            <a:br>
              <a:rPr lang="ar-EG" b="1" dirty="0" smtClean="0">
                <a:solidFill>
                  <a:srgbClr val="FF0000"/>
                </a:solidFill>
              </a:rPr>
            </a:br>
            <a:r>
              <a:rPr lang="ar-EG" b="1" dirty="0" smtClean="0"/>
              <a:t>كلية التربية النوعية – جامعة جنوب الوادي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87925"/>
            <a:ext cx="9144000" cy="1655762"/>
          </a:xfrm>
        </p:spPr>
        <p:txBody>
          <a:bodyPr/>
          <a:lstStyle/>
          <a:p>
            <a:r>
              <a:rPr lang="ar-EG" dirty="0" smtClean="0"/>
              <a:t>د/ علي حسن عبادي - مدرس تكنولوجيا التعليم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7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69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250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422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726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581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124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4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154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55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770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676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234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437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909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527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307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57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29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363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14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626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511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251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923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429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838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461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033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13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021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88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170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888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27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48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61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31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00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71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Widescreen</PresentationFormat>
  <Paragraphs>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Office Theme</vt:lpstr>
      <vt:lpstr>مقرر انتاج برامج الفيديو والتليفزيون التعليمية الفرقة الثالثة تكنولوجيا التعليم  المحاضرة الثالثة كلية التربية النوعية – جامعة جنوب الوادي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مقرر انتاج برامج الفيديو والتليفزيون التعليمية الفرقة الثالثة تكنولوجيا التعليم  المحاضرة الثالثة كلية التربية النوعية – جامعة جنوب الوادي</dc:title>
  <dc:creator>dr ali</dc:creator>
  <cp:lastModifiedBy>dr ali</cp:lastModifiedBy>
  <cp:revision>1</cp:revision>
  <dcterms:created xsi:type="dcterms:W3CDTF">2020-03-16T22:24:14Z</dcterms:created>
  <dcterms:modified xsi:type="dcterms:W3CDTF">2020-03-16T22:24:27Z</dcterms:modified>
</cp:coreProperties>
</file>