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9" r:id="rId2"/>
    <p:sldId id="37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5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3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6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8F39-D744-4D1B-87BF-12513D888A1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AC85-B8FF-4B42-B892-4B76B4DA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2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1122362"/>
            <a:ext cx="10758487" cy="3463925"/>
          </a:xfrm>
        </p:spPr>
        <p:txBody>
          <a:bodyPr>
            <a:normAutofit/>
          </a:bodyPr>
          <a:lstStyle/>
          <a:p>
            <a:r>
              <a:rPr lang="ar-EG" b="1" dirty="0" smtClean="0"/>
              <a:t>مقرر مبادئ تدريس</a:t>
            </a:r>
            <a:br>
              <a:rPr lang="ar-EG" b="1" dirty="0" smtClean="0"/>
            </a:br>
            <a:r>
              <a:rPr lang="ar-EG" b="1" dirty="0" smtClean="0">
                <a:solidFill>
                  <a:srgbClr val="FF0000"/>
                </a:solidFill>
              </a:rPr>
              <a:t>الفرقة الاولي تكنولوجيا التعليم </a:t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>
                <a:solidFill>
                  <a:srgbClr val="92D050"/>
                </a:solidFill>
              </a:rPr>
              <a:t>المحاضرة الثانية</a:t>
            </a:r>
            <a:r>
              <a:rPr lang="ar-EG" b="1" dirty="0" smtClean="0">
                <a:solidFill>
                  <a:srgbClr val="FF0000"/>
                </a:solidFill>
              </a:rPr>
              <a:t/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/>
              <a:t>كلية التربية النوعية – جامعة جنوب الوادي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7925"/>
            <a:ext cx="9144000" cy="1655762"/>
          </a:xfrm>
        </p:spPr>
        <p:txBody>
          <a:bodyPr/>
          <a:lstStyle/>
          <a:p>
            <a:r>
              <a:rPr lang="ar-EG" dirty="0" smtClean="0"/>
              <a:t>د/ علي حسن عبادي - مدرس تكنولوجيا التعليم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98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05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39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73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5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83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3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64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30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86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61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47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85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605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063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8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09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390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76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28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26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714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550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910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927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004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802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712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956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782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83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45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001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520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239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717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114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878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359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551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032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6661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66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027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234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656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041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71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100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993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53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53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88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14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58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Office Theme</vt:lpstr>
      <vt:lpstr>مقرر مبادئ تدريس الفرقة الاولي تكنولوجيا التعليم  المحاضرة الثانية كلية التربية النوعية – جامعة جنوب الوادي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مقرر مبادئ تدريس الفرقة الاولي تكنولوجيا التعليم  المحاضرة الاولي كلية التربية النوعية – جامعة جنوب الوادي</dc:title>
  <dc:creator>dr ali</dc:creator>
  <cp:lastModifiedBy>dr ali</cp:lastModifiedBy>
  <cp:revision>2</cp:revision>
  <dcterms:created xsi:type="dcterms:W3CDTF">2020-03-16T22:07:34Z</dcterms:created>
  <dcterms:modified xsi:type="dcterms:W3CDTF">2020-03-16T22:10:06Z</dcterms:modified>
</cp:coreProperties>
</file>