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51" d="100"/>
          <a:sy n="51" d="100"/>
        </p:scale>
        <p:origin x="-1066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EF369-C753-4F3A-9B37-351054A61737}" type="datetimeFigureOut">
              <a:rPr lang="ar-EG" smtClean="0"/>
              <a:t>25/07/1441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944F-A0D7-4DC5-B299-3BCE7E95045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62371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EF369-C753-4F3A-9B37-351054A61737}" type="datetimeFigureOut">
              <a:rPr lang="ar-EG" smtClean="0"/>
              <a:t>25/07/1441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944F-A0D7-4DC5-B299-3BCE7E95045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76556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EF369-C753-4F3A-9B37-351054A61737}" type="datetimeFigureOut">
              <a:rPr lang="ar-EG" smtClean="0"/>
              <a:t>25/07/1441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944F-A0D7-4DC5-B299-3BCE7E95045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2839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EF369-C753-4F3A-9B37-351054A61737}" type="datetimeFigureOut">
              <a:rPr lang="ar-EG" smtClean="0"/>
              <a:t>25/07/1441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944F-A0D7-4DC5-B299-3BCE7E95045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97486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EF369-C753-4F3A-9B37-351054A61737}" type="datetimeFigureOut">
              <a:rPr lang="ar-EG" smtClean="0"/>
              <a:t>25/07/1441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944F-A0D7-4DC5-B299-3BCE7E95045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87156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EF369-C753-4F3A-9B37-351054A61737}" type="datetimeFigureOut">
              <a:rPr lang="ar-EG" smtClean="0"/>
              <a:t>25/07/1441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944F-A0D7-4DC5-B299-3BCE7E95045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2068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EF369-C753-4F3A-9B37-351054A61737}" type="datetimeFigureOut">
              <a:rPr lang="ar-EG" smtClean="0"/>
              <a:t>25/07/1441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944F-A0D7-4DC5-B299-3BCE7E95045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22954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EF369-C753-4F3A-9B37-351054A61737}" type="datetimeFigureOut">
              <a:rPr lang="ar-EG" smtClean="0"/>
              <a:t>25/07/1441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944F-A0D7-4DC5-B299-3BCE7E95045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22549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EF369-C753-4F3A-9B37-351054A61737}" type="datetimeFigureOut">
              <a:rPr lang="ar-EG" smtClean="0"/>
              <a:t>25/07/1441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944F-A0D7-4DC5-B299-3BCE7E95045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49090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EF369-C753-4F3A-9B37-351054A61737}" type="datetimeFigureOut">
              <a:rPr lang="ar-EG" smtClean="0"/>
              <a:t>25/07/1441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944F-A0D7-4DC5-B299-3BCE7E95045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85021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EF369-C753-4F3A-9B37-351054A61737}" type="datetimeFigureOut">
              <a:rPr lang="ar-EG" smtClean="0"/>
              <a:t>25/07/1441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944F-A0D7-4DC5-B299-3BCE7E95045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85822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EF369-C753-4F3A-9B37-351054A61737}" type="datetimeFigureOut">
              <a:rPr lang="ar-EG" smtClean="0"/>
              <a:t>25/07/1441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E944F-A0D7-4DC5-B299-3BCE7E95045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6528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EG" sz="8000" dirty="0" smtClean="0"/>
              <a:t>الفرقة الثانية</a:t>
            </a:r>
            <a:endParaRPr lang="ar-EG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EG" sz="7200" dirty="0" smtClean="0">
                <a:solidFill>
                  <a:schemeClr val="tx1"/>
                </a:solidFill>
              </a:rPr>
              <a:t>خزف</a:t>
            </a:r>
            <a:endParaRPr lang="ar-EG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661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569913"/>
            <a:ext cx="5495925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981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268760"/>
            <a:ext cx="765583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EG" sz="2800" b="1" dirty="0" smtClean="0"/>
              <a:t>                             </a:t>
            </a:r>
            <a:r>
              <a:rPr lang="ar-EG" sz="2800" b="1" u="sng" dirty="0" smtClean="0"/>
              <a:t>المشروع الثاني</a:t>
            </a:r>
          </a:p>
          <a:p>
            <a:pPr algn="just"/>
            <a:r>
              <a:rPr lang="ar-EG" sz="2800" b="1" dirty="0"/>
              <a:t> </a:t>
            </a:r>
            <a:r>
              <a:rPr lang="ar-EG" sz="2800" b="1" dirty="0" smtClean="0"/>
              <a:t>     من </a:t>
            </a:r>
            <a:r>
              <a:rPr lang="ar-EG" sz="2800" b="1" dirty="0"/>
              <a:t>خلال دراستك لمادة الخزف </a:t>
            </a:r>
            <a:r>
              <a:rPr lang="ar-SA" sz="2800" b="1" dirty="0"/>
              <a:t>تعرفت علي العديد من تقنيات معالجة السطح التي تثري سطحه من حفر- ملامس- إضافة-  ....... .</a:t>
            </a:r>
            <a:endParaRPr lang="en-US" sz="2800" dirty="0"/>
          </a:p>
          <a:p>
            <a:pPr algn="just"/>
            <a:r>
              <a:rPr lang="ar-EG" sz="2800" b="1" u="sng" dirty="0"/>
              <a:t>المطلوب :</a:t>
            </a:r>
            <a:endParaRPr lang="en-US" sz="2800" dirty="0"/>
          </a:p>
          <a:p>
            <a:pPr algn="just"/>
            <a:r>
              <a:rPr lang="ar-EG" sz="2800" b="1" dirty="0"/>
              <a:t>قم بتنفيذ بلاطة خزفية في مساحة 25×25سم  مستخدماً تقنيات معالجة السطح </a:t>
            </a:r>
            <a:r>
              <a:rPr lang="ar-EG" sz="2800" b="1" dirty="0" smtClean="0"/>
              <a:t>المختلفةعلى </a:t>
            </a:r>
            <a:r>
              <a:rPr lang="ar-EG" sz="2800" b="1" dirty="0"/>
              <a:t>أن تكون تقنيتي الإضافة والملامس من التقنيات الأساسية المستخدمة في تنفيذ العمل ، مع مراعاة </a:t>
            </a:r>
            <a:r>
              <a:rPr lang="ar-SA" sz="2800" b="1" dirty="0"/>
              <a:t>أن يتصف العمل بالابتكار،والتأكيد على عملية اللحام أثناء عملية </a:t>
            </a:r>
            <a:r>
              <a:rPr lang="ar-SA" sz="2800" b="1" dirty="0" smtClean="0"/>
              <a:t>التشكيل،والتشطيب </a:t>
            </a:r>
            <a:r>
              <a:rPr lang="ar-SA" sz="2800" b="1" dirty="0"/>
              <a:t>الجيد للعمل النهائي </a:t>
            </a:r>
            <a:r>
              <a:rPr lang="ar-SA" sz="2800" b="1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7302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1052736"/>
            <a:ext cx="696652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800" b="1" u="sng" dirty="0" smtClean="0"/>
              <a:t>وهذه </a:t>
            </a:r>
            <a:r>
              <a:rPr lang="ar-SA" sz="2800" b="1" u="sng" dirty="0" smtClean="0"/>
              <a:t>صور </a:t>
            </a:r>
            <a:r>
              <a:rPr lang="ar-SA" sz="2800" b="1" u="sng" dirty="0"/>
              <a:t>لبعض الأعمال:</a:t>
            </a:r>
            <a:r>
              <a:rPr lang="ar-SA" sz="2800" b="1" dirty="0"/>
              <a:t> مع مراعاة أن لا يتم تنفيذ هذه الأعمال وإنما هي نماذج للإيضاح فقط </a:t>
            </a:r>
            <a:r>
              <a:rPr lang="ar-SA" sz="2800" b="1" dirty="0" smtClean="0"/>
              <a:t>.</a:t>
            </a:r>
            <a:endParaRPr lang="ar-EG" sz="2800" b="1" dirty="0" smtClean="0"/>
          </a:p>
          <a:p>
            <a:endParaRPr lang="ar-EG" sz="4000" b="1" dirty="0" smtClean="0"/>
          </a:p>
          <a:p>
            <a:endParaRPr lang="ar-EG" sz="2800" b="1" dirty="0"/>
          </a:p>
          <a:p>
            <a:endParaRPr lang="ar-EG" sz="2800" b="1" dirty="0" smtClean="0"/>
          </a:p>
          <a:p>
            <a:endParaRPr lang="ar-EG" sz="2800" b="1" dirty="0"/>
          </a:p>
          <a:p>
            <a:endParaRPr lang="ar-EG" sz="2800" b="1" dirty="0" smtClean="0"/>
          </a:p>
          <a:p>
            <a:endParaRPr lang="ar-EG" sz="2800" b="1" dirty="0" smtClean="0"/>
          </a:p>
          <a:p>
            <a:endParaRPr lang="ar-EG" sz="2800" b="1" dirty="0"/>
          </a:p>
          <a:p>
            <a:endParaRPr lang="ar-EG" sz="2800" b="1" dirty="0" smtClean="0"/>
          </a:p>
          <a:p>
            <a:endParaRPr lang="ar-EG" sz="2800" dirty="0" smtClean="0"/>
          </a:p>
          <a:p>
            <a:endParaRPr lang="ar-EG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90330"/>
            <a:ext cx="4464496" cy="441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036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6672"/>
            <a:ext cx="5647506" cy="597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239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272" y="764704"/>
            <a:ext cx="5616624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56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66694"/>
            <a:ext cx="5472607" cy="613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28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5633219" cy="563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754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6672"/>
            <a:ext cx="4313262" cy="591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333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181" y="764704"/>
            <a:ext cx="5542995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276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90</Words>
  <Application>Microsoft Office PowerPoint</Application>
  <PresentationFormat>On-screen Show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الفرقة الثانية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الفرقة الثانية</dc:title>
  <dc:creator>RoWaD</dc:creator>
  <cp:lastModifiedBy>RoWaD</cp:lastModifiedBy>
  <cp:revision>9</cp:revision>
  <dcterms:created xsi:type="dcterms:W3CDTF">2020-03-18T22:55:45Z</dcterms:created>
  <dcterms:modified xsi:type="dcterms:W3CDTF">2020-03-18T23:07:44Z</dcterms:modified>
</cp:coreProperties>
</file>