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338" r:id="rId2"/>
    <p:sldId id="372" r:id="rId3"/>
    <p:sldId id="274" r:id="rId4"/>
    <p:sldId id="1336" r:id="rId5"/>
    <p:sldId id="1337" r:id="rId6"/>
    <p:sldId id="1270" r:id="rId7"/>
    <p:sldId id="1259" r:id="rId8"/>
    <p:sldId id="258" r:id="rId9"/>
    <p:sldId id="377" r:id="rId10"/>
    <p:sldId id="133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5D5"/>
    <a:srgbClr val="3F7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206" autoAdjust="0"/>
    <p:restoredTop sz="94624" autoAdjust="0"/>
  </p:normalViewPr>
  <p:slideViewPr>
    <p:cSldViewPr snapToGrid="0">
      <p:cViewPr varScale="1">
        <p:scale>
          <a:sx n="66" d="100"/>
          <a:sy n="66" d="100"/>
        </p:scale>
        <p:origin x="-11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F4D72-D3C9-4E97-BBE0-24E3AF8CC9A7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3E81D-C3D3-48CE-B326-D87283D02D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60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E81D-C3D3-48CE-B326-D87283D02D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16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33E81D-C3D3-48CE-B326-D87283D02D7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2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87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4435" y="9525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0399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561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26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929" y="1417717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217" y="4791853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9668" y="920045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9876" y="920045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62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68" y="1010334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9668" y="1917684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0219" y="1010334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0219" y="1917684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458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20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6815" y="1129748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147" y="920604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16815" y="3480924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0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73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48410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328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8629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CEBAD8-70EF-4E12-BAB1-39867AD6B1AA}" type="datetimeFigureOut">
              <a:rPr lang="en-US" smtClean="0"/>
              <a:pPr/>
              <a:t>3/19/2020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D8346A3E-0B08-46DB-8693-D0B61650AA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3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r" defTabSz="914400" rtl="1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270" y="402530"/>
            <a:ext cx="10287000" cy="6179810"/>
          </a:xfrm>
          <a:prstGeom prst="roundRect">
            <a:avLst>
              <a:gd name="adj" fmla="val 8344"/>
            </a:avLst>
          </a:prstGeom>
          <a:solidFill>
            <a:schemeClr val="accent1">
              <a:lumMod val="50000"/>
            </a:schemeClr>
          </a:solidFill>
          <a:ln>
            <a:solidFill>
              <a:srgbClr val="4075D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b="1" u="sng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مقرر أدوات وماكينات الحياكة</a:t>
            </a:r>
          </a:p>
          <a:p>
            <a:pPr algn="ctr"/>
            <a:r>
              <a:rPr lang="ar-EG" sz="3200" b="1" u="sng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محاضرة عن :</a:t>
            </a:r>
            <a:br>
              <a:rPr lang="ar-EG" sz="3200" b="1" u="sng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</a:br>
            <a:r>
              <a:rPr lang="ar-EG" sz="3200" b="1" u="sng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متطلبات عملية فرد الأقمشة</a:t>
            </a:r>
            <a:r>
              <a:rPr lang="ar-EG" sz="32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/>
            </a:r>
            <a:br>
              <a:rPr lang="ar-EG" sz="32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</a:br>
            <a:r>
              <a:rPr lang="ar-EG" sz="32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/>
            </a:r>
            <a:br>
              <a:rPr lang="ar-EG" sz="32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</a:br>
            <a:r>
              <a:rPr lang="ar-EG" sz="28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قسم : الاقتصاد المنزلي            الفرقة الأولى   2020م</a:t>
            </a:r>
          </a:p>
          <a:p>
            <a:pPr algn="ctr"/>
            <a:endParaRPr lang="ar-EG" sz="2800" b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Arial"/>
            </a:endParaRPr>
          </a:p>
          <a:p>
            <a:pPr algn="ctr"/>
            <a:endParaRPr lang="ar-EG" sz="2800" b="1" dirty="0" smtClean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Arial"/>
            </a:endParaRPr>
          </a:p>
          <a:p>
            <a:pPr algn="ctr"/>
            <a:r>
              <a:rPr lang="ar-EG" sz="2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اعداد :</a:t>
            </a:r>
          </a:p>
          <a:p>
            <a:pPr algn="ctr"/>
            <a:r>
              <a:rPr lang="ar-EG" sz="2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أ. م . د/ </a:t>
            </a:r>
            <a:r>
              <a:rPr lang="ar-EG" sz="28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هدى خضري عبد الرحيم محمود</a:t>
            </a:r>
            <a:endParaRPr lang="ar-EG" sz="2800" b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Arial"/>
            </a:endParaRPr>
          </a:p>
          <a:p>
            <a:pPr algn="ctr"/>
            <a:r>
              <a:rPr lang="ar-EG" sz="2800" b="1" dirty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استاذ الملابس والنسيج المساعد بقسم الاقتصاد المنزلي –كلية التربية النوعية </a:t>
            </a:r>
            <a:r>
              <a:rPr lang="ar-EG" sz="28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بقنا </a:t>
            </a:r>
            <a:endParaRPr lang="ar-EG" sz="2800" b="1" dirty="0">
              <a:solidFill>
                <a:srgbClr val="FFFF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Lucida Sans Unicode"/>
              <a:ea typeface="+mj-ea"/>
              <a:cs typeface="Arial"/>
            </a:endParaRPr>
          </a:p>
          <a:p>
            <a:pPr algn="ctr"/>
            <a:r>
              <a:rPr lang="ar-EG" sz="2800" b="1" dirty="0" smtClean="0">
                <a:solidFill>
                  <a:srgbClr val="FFFF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Arial"/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445" y="651903"/>
            <a:ext cx="909624" cy="909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78" y="651903"/>
            <a:ext cx="78264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95260"/>
      </p:ext>
    </p:extLst>
  </p:cSld>
  <p:clrMapOvr>
    <a:masterClrMapping/>
  </p:clrMapOvr>
  <p:transition advTm="2956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8345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88632" y="3625256"/>
            <a:ext cx="8465768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9600" b="1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س الهمام" pitchFamily="2" charset="-78"/>
              </a:rPr>
              <a:t>شكرا لحسن استماعكم</a:t>
            </a:r>
            <a:endParaRPr lang="en-US" sz="9600" b="1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س الهمام" pitchFamily="2" charset="-78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6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45">
        <p:circle/>
      </p:transition>
    </mc:Choice>
    <mc:Fallback>
      <p:transition advClick="0" advTm="1004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423" y="606738"/>
            <a:ext cx="3438813" cy="4647434"/>
          </a:xfrm>
          <a:prstGeom prst="rect">
            <a:avLst/>
          </a:prstGeom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37029" y="1248229"/>
            <a:ext cx="7982856" cy="413657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rtl="1"/>
            <a:endParaRPr lang="ar-SA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BDALDEM-ALARABI" pitchFamily="2" charset="-78"/>
            </a:endParaRPr>
          </a:p>
        </p:txBody>
      </p:sp>
      <p:pic>
        <p:nvPicPr>
          <p:cNvPr id="1026" name="Picture 2" descr="C:\Documents and Settings\English\Desktop\اولى 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 t="24385" r="11295" b="39821"/>
          <a:stretch/>
        </p:blipFill>
        <p:spPr bwMode="auto">
          <a:xfrm>
            <a:off x="260785" y="658968"/>
            <a:ext cx="8535343" cy="53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7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556"/>
    </mc:Choice>
    <mc:Fallback>
      <p:transition spd="slow" advTm="32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270" y="402530"/>
            <a:ext cx="10287000" cy="6179810"/>
          </a:xfrm>
          <a:prstGeom prst="roundRect">
            <a:avLst>
              <a:gd name="adj" fmla="val 8344"/>
            </a:avLst>
          </a:prstGeom>
          <a:solidFill>
            <a:schemeClr val="accent1">
              <a:lumMod val="50000"/>
            </a:schemeClr>
          </a:solidFill>
          <a:ln>
            <a:solidFill>
              <a:srgbClr val="4075D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C:\Documents and Settings\English\Desktop\اولى 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8" t="19170" r="6961" b="35862"/>
          <a:stretch/>
        </p:blipFill>
        <p:spPr bwMode="auto">
          <a:xfrm>
            <a:off x="1422400" y="638629"/>
            <a:ext cx="9411789" cy="550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9631"/>
      </p:ext>
    </p:extLst>
  </p:cSld>
  <p:clrMapOvr>
    <a:masterClrMapping/>
  </p:clrMapOvr>
  <p:transition advTm="6959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270" y="402530"/>
            <a:ext cx="10287000" cy="6179810"/>
          </a:xfrm>
          <a:prstGeom prst="roundRect">
            <a:avLst>
              <a:gd name="adj" fmla="val 8344"/>
            </a:avLst>
          </a:prstGeom>
          <a:solidFill>
            <a:schemeClr val="accent1">
              <a:lumMod val="50000"/>
            </a:schemeClr>
          </a:solidFill>
          <a:ln>
            <a:solidFill>
              <a:srgbClr val="4075D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2" descr="C:\Documents and Settings\English\Desktop\اولي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3" r="8123" b="66288"/>
          <a:stretch/>
        </p:blipFill>
        <p:spPr bwMode="auto">
          <a:xfrm>
            <a:off x="1277257" y="595086"/>
            <a:ext cx="9700520" cy="573314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556691"/>
      </p:ext>
    </p:extLst>
  </p:cSld>
  <p:clrMapOvr>
    <a:masterClrMapping/>
  </p:clrMapOvr>
  <p:transition advTm="37917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61270" y="402530"/>
            <a:ext cx="10287000" cy="6179810"/>
          </a:xfrm>
          <a:prstGeom prst="roundRect">
            <a:avLst>
              <a:gd name="adj" fmla="val 8344"/>
            </a:avLst>
          </a:prstGeom>
          <a:solidFill>
            <a:schemeClr val="accent1">
              <a:lumMod val="50000"/>
            </a:schemeClr>
          </a:solidFill>
          <a:ln>
            <a:solidFill>
              <a:srgbClr val="4075D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27" name="Picture 3" descr="C:\Documents and Settings\English\Desktop\اولي 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33227" r="5979"/>
          <a:stretch/>
        </p:blipFill>
        <p:spPr bwMode="auto">
          <a:xfrm>
            <a:off x="1233714" y="551541"/>
            <a:ext cx="9287257" cy="59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56443"/>
      </p:ext>
    </p:extLst>
  </p:cSld>
  <p:clrMapOvr>
    <a:masterClrMapping/>
  </p:clrMapOvr>
  <p:transition advTm="2912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مناضد مثقبة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Al-Mothnna" pitchFamily="2" charset="-78"/>
            </a:endParaRPr>
          </a:p>
        </p:txBody>
      </p:sp>
      <p:pic>
        <p:nvPicPr>
          <p:cNvPr id="1026" name="Picture 2" descr="C:\Documents and Settings\English\Desktop\اولى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8" b="5849"/>
          <a:stretch/>
        </p:blipFill>
        <p:spPr bwMode="auto">
          <a:xfrm>
            <a:off x="769257" y="246281"/>
            <a:ext cx="7779658" cy="607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34796"/>
      </p:ext>
    </p:extLst>
  </p:cSld>
  <p:clrMapOvr>
    <a:masterClrMapping/>
  </p:clrMapOvr>
  <p:transition advTm="3457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- مناضد إبرية</a:t>
            </a:r>
            <a:br>
              <a:rPr lang="ar-EG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</a:br>
            <a:r>
              <a:rPr lang="ar-EG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- مناضد حفظ </a:t>
            </a:r>
            <a:r>
              <a:rPr lang="ar-EG" sz="66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الرصة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Al-Mothnna" pitchFamily="2" charset="-78"/>
            </a:endParaRPr>
          </a:p>
        </p:txBody>
      </p:sp>
      <p:pic>
        <p:nvPicPr>
          <p:cNvPr id="2050" name="Picture 2" descr="C:\Documents and Settings\English\Desktop\اولى 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2" b="33039"/>
          <a:stretch/>
        </p:blipFill>
        <p:spPr bwMode="auto">
          <a:xfrm>
            <a:off x="325563" y="478972"/>
            <a:ext cx="8165294" cy="55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12220"/>
      </p:ext>
    </p:extLst>
  </p:cSld>
  <p:clrMapOvr>
    <a:masterClrMapping/>
  </p:clrMapOvr>
  <p:transition advTm="45612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7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تقسم ماكينات فرد القماش إلى</a:t>
            </a:r>
            <a:endParaRPr lang="en-US" sz="72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Al-Mothnna" pitchFamily="2" charset="-78"/>
            </a:endParaRPr>
          </a:p>
        </p:txBody>
      </p:sp>
      <p:pic>
        <p:nvPicPr>
          <p:cNvPr id="3075" name="Picture 3" descr="C:\Documents and Settings\English\Desktop\اولى 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5"/>
          <a:stretch/>
        </p:blipFill>
        <p:spPr bwMode="auto">
          <a:xfrm>
            <a:off x="957943" y="464456"/>
            <a:ext cx="7620001" cy="566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8245"/>
      </p:ext>
    </p:extLst>
  </p:cSld>
  <p:clrMapOvr>
    <a:masterClrMapping/>
  </p:clrMapOvr>
  <p:transition advTm="93211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Al-Mothnna" pitchFamily="2" charset="-78"/>
              </a:rPr>
              <a:t>ماكينة الفرد الثابتة </a:t>
            </a:r>
            <a:endParaRPr lang="en-US" sz="6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Al-Mothnna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82" y="1299637"/>
            <a:ext cx="695589" cy="6955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84" y="3429400"/>
            <a:ext cx="695589" cy="6955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83" y="5319697"/>
            <a:ext cx="695589" cy="695589"/>
          </a:xfrm>
          <a:prstGeom prst="rect">
            <a:avLst/>
          </a:prstGeom>
        </p:spPr>
      </p:pic>
      <p:pic>
        <p:nvPicPr>
          <p:cNvPr id="4098" name="Picture 2" descr="C:\Documents and Settings\English\Desktop\اولى 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15255" r="27601" b="2799"/>
          <a:stretch/>
        </p:blipFill>
        <p:spPr bwMode="auto">
          <a:xfrm rot="16200000">
            <a:off x="1447672" y="17989"/>
            <a:ext cx="5334262" cy="62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03076"/>
      </p:ext>
    </p:extLst>
  </p:cSld>
  <p:clrMapOvr>
    <a:masterClrMapping/>
  </p:clrMapOvr>
  <p:transition advTm="8936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3475</TotalTime>
  <Words>25</Words>
  <Application>Microsoft Office PowerPoint</Application>
  <PresentationFormat>Custom</PresentationFormat>
  <Paragraphs>15</Paragraphs>
  <Slides>10</Slides>
  <Notes>2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مناضد مثقبة</vt:lpstr>
      <vt:lpstr>- مناضد إبرية - مناضد حفظ الرصة</vt:lpstr>
      <vt:lpstr>تقسم ماكينات فرد القماش إلى</vt:lpstr>
      <vt:lpstr>ماكينة الفرد الثابتة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Mumdoh</dc:creator>
  <cp:lastModifiedBy>AH</cp:lastModifiedBy>
  <cp:revision>425</cp:revision>
  <dcterms:created xsi:type="dcterms:W3CDTF">2014-05-26T04:00:55Z</dcterms:created>
  <dcterms:modified xsi:type="dcterms:W3CDTF">2020-03-18T23:22:29Z</dcterms:modified>
</cp:coreProperties>
</file>