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64" r:id="rId1"/>
  </p:sldMasterIdLst>
  <p:notesMasterIdLst>
    <p:notesMasterId r:id="rId19"/>
  </p:notesMasterIdLst>
  <p:sldIdLst>
    <p:sldId id="291" r:id="rId2"/>
    <p:sldId id="276" r:id="rId3"/>
    <p:sldId id="277" r:id="rId4"/>
    <p:sldId id="292"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E907"/>
    <a:srgbClr val="A50021"/>
    <a:srgbClr val="DBC567"/>
    <a:srgbClr val="44372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48B4A2-4B4B-4886-850F-EDFF0CA330A8}" type="doc">
      <dgm:prSet loTypeId="urn:microsoft.com/office/officeart/2005/8/layout/hierarchy5" loCatId="hierarchy" qsTypeId="urn:microsoft.com/office/officeart/2005/8/quickstyle/3d1" qsCatId="3D" csTypeId="urn:microsoft.com/office/officeart/2005/8/colors/accent1_2" csCatId="accent1" phldr="1"/>
      <dgm:spPr/>
      <dgm:t>
        <a:bodyPr/>
        <a:lstStyle/>
        <a:p>
          <a:endParaRPr lang="en-US"/>
        </a:p>
      </dgm:t>
    </dgm:pt>
    <dgm:pt modelId="{73D195D8-6E7C-4E9C-B7BC-B956B382492A}">
      <dgm:prSet phldrT="[Tex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EG"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أنواع ماكينات تريكو السداء</a:t>
          </a:r>
          <a:endParaRPr lang="en-U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95C2111C-474C-4CE1-A646-7FA07F7A278A}" type="parTrans" cxnId="{20047C62-CCF8-4F7B-9A13-316926641525}">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E3E5E543-3286-44E8-BD2A-6FC4D4364E73}" type="sibTrans" cxnId="{20047C62-CCF8-4F7B-9A13-316926641525}">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E56A41AD-C25D-4738-9083-C282323F2AC3}">
      <dgm:prSet phldrT="[Tex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EG"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ماكينات الراشيل</a:t>
          </a:r>
          <a:endParaRPr lang="en-U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99A72F41-6840-4345-A34F-91BE8747093B}" type="parTrans" cxnId="{51DBEAE8-7EDA-43B4-A207-B25DAA1CBA5E}">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8919C657-83D1-4354-9225-1180F5571124}" type="sibTrans" cxnId="{51DBEAE8-7EDA-43B4-A207-B25DAA1CBA5E}">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F4B4C16B-0056-401B-923F-BB04CA5AAEDA}">
      <dgm:prSet phldrT="[Tex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EG"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ماكينات التريكوت </a:t>
          </a:r>
          <a:endParaRPr lang="en-U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584AF33C-5ADD-4936-821B-2C48CB8351E5}" type="parTrans" cxnId="{D76A04EF-28CC-4C85-9617-F57FC80F96F6}">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C27E595A-26E6-43C6-87E8-5DE47426989A}" type="sibTrans" cxnId="{D76A04EF-28CC-4C85-9617-F57FC80F96F6}">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93EDF237-D72B-470F-AE28-BCFB63B543D7}" type="pres">
      <dgm:prSet presAssocID="{4148B4A2-4B4B-4886-850F-EDFF0CA330A8}" presName="mainComposite" presStyleCnt="0">
        <dgm:presLayoutVars>
          <dgm:chPref val="1"/>
          <dgm:dir val="rev"/>
          <dgm:animOne val="branch"/>
          <dgm:animLvl val="lvl"/>
          <dgm:resizeHandles val="exact"/>
        </dgm:presLayoutVars>
      </dgm:prSet>
      <dgm:spPr/>
      <dgm:t>
        <a:bodyPr/>
        <a:lstStyle/>
        <a:p>
          <a:pPr rtl="1"/>
          <a:endParaRPr lang="ar-EG"/>
        </a:p>
      </dgm:t>
    </dgm:pt>
    <dgm:pt modelId="{A774E7DB-3BF2-4EC3-84BF-B358377CC419}" type="pres">
      <dgm:prSet presAssocID="{4148B4A2-4B4B-4886-850F-EDFF0CA330A8}" presName="hierFlow" presStyleCnt="0"/>
      <dgm:spPr/>
    </dgm:pt>
    <dgm:pt modelId="{5B74490E-C960-471C-8BA8-009BDFF8793F}" type="pres">
      <dgm:prSet presAssocID="{4148B4A2-4B4B-4886-850F-EDFF0CA330A8}" presName="hierChild1" presStyleCnt="0">
        <dgm:presLayoutVars>
          <dgm:chPref val="1"/>
          <dgm:animOne val="branch"/>
          <dgm:animLvl val="lvl"/>
        </dgm:presLayoutVars>
      </dgm:prSet>
      <dgm:spPr/>
    </dgm:pt>
    <dgm:pt modelId="{9EA6D2FB-9AA5-4823-9EFC-2F4C11D8AFAC}" type="pres">
      <dgm:prSet presAssocID="{73D195D8-6E7C-4E9C-B7BC-B956B382492A}" presName="Name17" presStyleCnt="0"/>
      <dgm:spPr/>
    </dgm:pt>
    <dgm:pt modelId="{173D8CCE-BA8F-408A-ABE4-295462E12821}" type="pres">
      <dgm:prSet presAssocID="{73D195D8-6E7C-4E9C-B7BC-B956B382492A}" presName="level1Shape" presStyleLbl="node0" presStyleIdx="0" presStyleCnt="1">
        <dgm:presLayoutVars>
          <dgm:chPref val="3"/>
        </dgm:presLayoutVars>
      </dgm:prSet>
      <dgm:spPr/>
      <dgm:t>
        <a:bodyPr/>
        <a:lstStyle/>
        <a:p>
          <a:endParaRPr lang="en-US"/>
        </a:p>
      </dgm:t>
    </dgm:pt>
    <dgm:pt modelId="{EDEFC9C0-A095-4F48-812C-3A6AB36957D4}" type="pres">
      <dgm:prSet presAssocID="{73D195D8-6E7C-4E9C-B7BC-B956B382492A}" presName="hierChild2" presStyleCnt="0"/>
      <dgm:spPr/>
    </dgm:pt>
    <dgm:pt modelId="{FF924925-A79D-4473-B900-EF5B96EB0348}" type="pres">
      <dgm:prSet presAssocID="{99A72F41-6840-4345-A34F-91BE8747093B}" presName="Name25" presStyleLbl="parChTrans1D2" presStyleIdx="0" presStyleCnt="2"/>
      <dgm:spPr/>
      <dgm:t>
        <a:bodyPr/>
        <a:lstStyle/>
        <a:p>
          <a:endParaRPr lang="en-US"/>
        </a:p>
      </dgm:t>
    </dgm:pt>
    <dgm:pt modelId="{1DE75837-7676-4FA1-8362-54FFD602DD45}" type="pres">
      <dgm:prSet presAssocID="{99A72F41-6840-4345-A34F-91BE8747093B}" presName="connTx" presStyleLbl="parChTrans1D2" presStyleIdx="0" presStyleCnt="2"/>
      <dgm:spPr/>
      <dgm:t>
        <a:bodyPr/>
        <a:lstStyle/>
        <a:p>
          <a:endParaRPr lang="en-US"/>
        </a:p>
      </dgm:t>
    </dgm:pt>
    <dgm:pt modelId="{3B5F422F-D1FB-443D-AF84-51BCF9460675}" type="pres">
      <dgm:prSet presAssocID="{E56A41AD-C25D-4738-9083-C282323F2AC3}" presName="Name30" presStyleCnt="0"/>
      <dgm:spPr/>
    </dgm:pt>
    <dgm:pt modelId="{42E00DB1-4098-4D43-BE5A-65FB12F21497}" type="pres">
      <dgm:prSet presAssocID="{E56A41AD-C25D-4738-9083-C282323F2AC3}" presName="level2Shape" presStyleLbl="node2" presStyleIdx="0" presStyleCnt="2"/>
      <dgm:spPr/>
      <dgm:t>
        <a:bodyPr/>
        <a:lstStyle/>
        <a:p>
          <a:endParaRPr lang="en-US"/>
        </a:p>
      </dgm:t>
    </dgm:pt>
    <dgm:pt modelId="{6386353A-0008-40DA-A6D0-FF54DD30D866}" type="pres">
      <dgm:prSet presAssocID="{E56A41AD-C25D-4738-9083-C282323F2AC3}" presName="hierChild3" presStyleCnt="0"/>
      <dgm:spPr/>
    </dgm:pt>
    <dgm:pt modelId="{62A7ACB4-D0D5-4A3F-ADE9-CC2040B0544F}" type="pres">
      <dgm:prSet presAssocID="{584AF33C-5ADD-4936-821B-2C48CB8351E5}" presName="Name25" presStyleLbl="parChTrans1D2" presStyleIdx="1" presStyleCnt="2"/>
      <dgm:spPr/>
      <dgm:t>
        <a:bodyPr/>
        <a:lstStyle/>
        <a:p>
          <a:endParaRPr lang="en-US"/>
        </a:p>
      </dgm:t>
    </dgm:pt>
    <dgm:pt modelId="{A7ACCB35-334F-4CB0-820E-C8AF46B7EDA1}" type="pres">
      <dgm:prSet presAssocID="{584AF33C-5ADD-4936-821B-2C48CB8351E5}" presName="connTx" presStyleLbl="parChTrans1D2" presStyleIdx="1" presStyleCnt="2"/>
      <dgm:spPr/>
      <dgm:t>
        <a:bodyPr/>
        <a:lstStyle/>
        <a:p>
          <a:endParaRPr lang="en-US"/>
        </a:p>
      </dgm:t>
    </dgm:pt>
    <dgm:pt modelId="{ACF387FD-5864-4693-8B1F-D2B4C6B1A9EF}" type="pres">
      <dgm:prSet presAssocID="{F4B4C16B-0056-401B-923F-BB04CA5AAEDA}" presName="Name30" presStyleCnt="0"/>
      <dgm:spPr/>
    </dgm:pt>
    <dgm:pt modelId="{7185799A-6312-4134-B0A5-C5F28A79F3A4}" type="pres">
      <dgm:prSet presAssocID="{F4B4C16B-0056-401B-923F-BB04CA5AAEDA}" presName="level2Shape" presStyleLbl="node2" presStyleIdx="1" presStyleCnt="2"/>
      <dgm:spPr/>
      <dgm:t>
        <a:bodyPr/>
        <a:lstStyle/>
        <a:p>
          <a:endParaRPr lang="en-US"/>
        </a:p>
      </dgm:t>
    </dgm:pt>
    <dgm:pt modelId="{05FAEBE9-B549-48DE-A7EA-2563F5B6641E}" type="pres">
      <dgm:prSet presAssocID="{F4B4C16B-0056-401B-923F-BB04CA5AAEDA}" presName="hierChild3" presStyleCnt="0"/>
      <dgm:spPr/>
    </dgm:pt>
    <dgm:pt modelId="{A4C634A7-10B6-421C-A90E-FECE4B1CA01B}" type="pres">
      <dgm:prSet presAssocID="{4148B4A2-4B4B-4886-850F-EDFF0CA330A8}" presName="bgShapesFlow" presStyleCnt="0"/>
      <dgm:spPr/>
    </dgm:pt>
  </dgm:ptLst>
  <dgm:cxnLst>
    <dgm:cxn modelId="{A049CD19-19E4-4928-A6B9-91DB272B83E3}" type="presOf" srcId="{F4B4C16B-0056-401B-923F-BB04CA5AAEDA}" destId="{7185799A-6312-4134-B0A5-C5F28A79F3A4}" srcOrd="0" destOrd="0" presId="urn:microsoft.com/office/officeart/2005/8/layout/hierarchy5"/>
    <dgm:cxn modelId="{D76A04EF-28CC-4C85-9617-F57FC80F96F6}" srcId="{73D195D8-6E7C-4E9C-B7BC-B956B382492A}" destId="{F4B4C16B-0056-401B-923F-BB04CA5AAEDA}" srcOrd="1" destOrd="0" parTransId="{584AF33C-5ADD-4936-821B-2C48CB8351E5}" sibTransId="{C27E595A-26E6-43C6-87E8-5DE47426989A}"/>
    <dgm:cxn modelId="{8A1F7CFB-FF03-44B2-A2AD-2BEB9E8D273B}" type="presOf" srcId="{584AF33C-5ADD-4936-821B-2C48CB8351E5}" destId="{A7ACCB35-334F-4CB0-820E-C8AF46B7EDA1}" srcOrd="1" destOrd="0" presId="urn:microsoft.com/office/officeart/2005/8/layout/hierarchy5"/>
    <dgm:cxn modelId="{7832D5D5-70DB-4EC2-9928-8D1E24826BDF}" type="presOf" srcId="{99A72F41-6840-4345-A34F-91BE8747093B}" destId="{1DE75837-7676-4FA1-8362-54FFD602DD45}" srcOrd="1" destOrd="0" presId="urn:microsoft.com/office/officeart/2005/8/layout/hierarchy5"/>
    <dgm:cxn modelId="{2F682F48-56EA-466C-B06A-247A7AA2B194}" type="presOf" srcId="{4148B4A2-4B4B-4886-850F-EDFF0CA330A8}" destId="{93EDF237-D72B-470F-AE28-BCFB63B543D7}" srcOrd="0" destOrd="0" presId="urn:microsoft.com/office/officeart/2005/8/layout/hierarchy5"/>
    <dgm:cxn modelId="{6C23721A-FE0F-4E2E-8F0B-33BD4E058431}" type="presOf" srcId="{73D195D8-6E7C-4E9C-B7BC-B956B382492A}" destId="{173D8CCE-BA8F-408A-ABE4-295462E12821}" srcOrd="0" destOrd="0" presId="urn:microsoft.com/office/officeart/2005/8/layout/hierarchy5"/>
    <dgm:cxn modelId="{E38B4AE3-1300-4B39-A749-35147B08FDC2}" type="presOf" srcId="{584AF33C-5ADD-4936-821B-2C48CB8351E5}" destId="{62A7ACB4-D0D5-4A3F-ADE9-CC2040B0544F}" srcOrd="0" destOrd="0" presId="urn:microsoft.com/office/officeart/2005/8/layout/hierarchy5"/>
    <dgm:cxn modelId="{46AC05A5-42D1-4EE5-B4D0-E7E29692B19F}" type="presOf" srcId="{E56A41AD-C25D-4738-9083-C282323F2AC3}" destId="{42E00DB1-4098-4D43-BE5A-65FB12F21497}" srcOrd="0" destOrd="0" presId="urn:microsoft.com/office/officeart/2005/8/layout/hierarchy5"/>
    <dgm:cxn modelId="{A1EA0582-EBAF-4453-8B4C-F2F5F648A128}" type="presOf" srcId="{99A72F41-6840-4345-A34F-91BE8747093B}" destId="{FF924925-A79D-4473-B900-EF5B96EB0348}" srcOrd="0" destOrd="0" presId="urn:microsoft.com/office/officeart/2005/8/layout/hierarchy5"/>
    <dgm:cxn modelId="{51DBEAE8-7EDA-43B4-A207-B25DAA1CBA5E}" srcId="{73D195D8-6E7C-4E9C-B7BC-B956B382492A}" destId="{E56A41AD-C25D-4738-9083-C282323F2AC3}" srcOrd="0" destOrd="0" parTransId="{99A72F41-6840-4345-A34F-91BE8747093B}" sibTransId="{8919C657-83D1-4354-9225-1180F5571124}"/>
    <dgm:cxn modelId="{20047C62-CCF8-4F7B-9A13-316926641525}" srcId="{4148B4A2-4B4B-4886-850F-EDFF0CA330A8}" destId="{73D195D8-6E7C-4E9C-B7BC-B956B382492A}" srcOrd="0" destOrd="0" parTransId="{95C2111C-474C-4CE1-A646-7FA07F7A278A}" sibTransId="{E3E5E543-3286-44E8-BD2A-6FC4D4364E73}"/>
    <dgm:cxn modelId="{EA2FF2CF-8230-4A30-9397-70E78075207A}" type="presParOf" srcId="{93EDF237-D72B-470F-AE28-BCFB63B543D7}" destId="{A774E7DB-3BF2-4EC3-84BF-B358377CC419}" srcOrd="0" destOrd="0" presId="urn:microsoft.com/office/officeart/2005/8/layout/hierarchy5"/>
    <dgm:cxn modelId="{6EF342E8-B345-412A-B2A1-C2E12918A237}" type="presParOf" srcId="{A774E7DB-3BF2-4EC3-84BF-B358377CC419}" destId="{5B74490E-C960-471C-8BA8-009BDFF8793F}" srcOrd="0" destOrd="0" presId="urn:microsoft.com/office/officeart/2005/8/layout/hierarchy5"/>
    <dgm:cxn modelId="{7EBD6C98-181D-428B-8A5A-057A6EA0E91A}" type="presParOf" srcId="{5B74490E-C960-471C-8BA8-009BDFF8793F}" destId="{9EA6D2FB-9AA5-4823-9EFC-2F4C11D8AFAC}" srcOrd="0" destOrd="0" presId="urn:microsoft.com/office/officeart/2005/8/layout/hierarchy5"/>
    <dgm:cxn modelId="{0698B012-CC0F-4A0D-8AAD-235DC98D9648}" type="presParOf" srcId="{9EA6D2FB-9AA5-4823-9EFC-2F4C11D8AFAC}" destId="{173D8CCE-BA8F-408A-ABE4-295462E12821}" srcOrd="0" destOrd="0" presId="urn:microsoft.com/office/officeart/2005/8/layout/hierarchy5"/>
    <dgm:cxn modelId="{CF5083A0-97F4-40A9-ACAA-ADF4A6AC9A82}" type="presParOf" srcId="{9EA6D2FB-9AA5-4823-9EFC-2F4C11D8AFAC}" destId="{EDEFC9C0-A095-4F48-812C-3A6AB36957D4}" srcOrd="1" destOrd="0" presId="urn:microsoft.com/office/officeart/2005/8/layout/hierarchy5"/>
    <dgm:cxn modelId="{007E5D49-1623-4103-8765-5D4E2B6EC984}" type="presParOf" srcId="{EDEFC9C0-A095-4F48-812C-3A6AB36957D4}" destId="{FF924925-A79D-4473-B900-EF5B96EB0348}" srcOrd="0" destOrd="0" presId="urn:microsoft.com/office/officeart/2005/8/layout/hierarchy5"/>
    <dgm:cxn modelId="{CEF98C8C-0FDE-43DD-BD71-CCD0DE6DC0A8}" type="presParOf" srcId="{FF924925-A79D-4473-B900-EF5B96EB0348}" destId="{1DE75837-7676-4FA1-8362-54FFD602DD45}" srcOrd="0" destOrd="0" presId="urn:microsoft.com/office/officeart/2005/8/layout/hierarchy5"/>
    <dgm:cxn modelId="{3DD08281-C9BF-43DD-9E52-379A37556880}" type="presParOf" srcId="{EDEFC9C0-A095-4F48-812C-3A6AB36957D4}" destId="{3B5F422F-D1FB-443D-AF84-51BCF9460675}" srcOrd="1" destOrd="0" presId="urn:microsoft.com/office/officeart/2005/8/layout/hierarchy5"/>
    <dgm:cxn modelId="{4381263F-09BE-4CC2-84B5-8B9EC034055D}" type="presParOf" srcId="{3B5F422F-D1FB-443D-AF84-51BCF9460675}" destId="{42E00DB1-4098-4D43-BE5A-65FB12F21497}" srcOrd="0" destOrd="0" presId="urn:microsoft.com/office/officeart/2005/8/layout/hierarchy5"/>
    <dgm:cxn modelId="{2E1264C4-9701-4818-BCC8-A6231F2E1264}" type="presParOf" srcId="{3B5F422F-D1FB-443D-AF84-51BCF9460675}" destId="{6386353A-0008-40DA-A6D0-FF54DD30D866}" srcOrd="1" destOrd="0" presId="urn:microsoft.com/office/officeart/2005/8/layout/hierarchy5"/>
    <dgm:cxn modelId="{9ADB5F6D-EEB8-47C2-B004-A030031BBACE}" type="presParOf" srcId="{EDEFC9C0-A095-4F48-812C-3A6AB36957D4}" destId="{62A7ACB4-D0D5-4A3F-ADE9-CC2040B0544F}" srcOrd="2" destOrd="0" presId="urn:microsoft.com/office/officeart/2005/8/layout/hierarchy5"/>
    <dgm:cxn modelId="{42E70D9C-1C5E-4FE8-B7F6-2DFF84995110}" type="presParOf" srcId="{62A7ACB4-D0D5-4A3F-ADE9-CC2040B0544F}" destId="{A7ACCB35-334F-4CB0-820E-C8AF46B7EDA1}" srcOrd="0" destOrd="0" presId="urn:microsoft.com/office/officeart/2005/8/layout/hierarchy5"/>
    <dgm:cxn modelId="{4CBC99E9-F66E-4058-BFBC-CBA31288C331}" type="presParOf" srcId="{EDEFC9C0-A095-4F48-812C-3A6AB36957D4}" destId="{ACF387FD-5864-4693-8B1F-D2B4C6B1A9EF}" srcOrd="3" destOrd="0" presId="urn:microsoft.com/office/officeart/2005/8/layout/hierarchy5"/>
    <dgm:cxn modelId="{E6E4D70C-057D-4148-932D-FFE63FA6E148}" type="presParOf" srcId="{ACF387FD-5864-4693-8B1F-D2B4C6B1A9EF}" destId="{7185799A-6312-4134-B0A5-C5F28A79F3A4}" srcOrd="0" destOrd="0" presId="urn:microsoft.com/office/officeart/2005/8/layout/hierarchy5"/>
    <dgm:cxn modelId="{4B4286EE-9DC3-4D00-8D19-B5C3CB781BC8}" type="presParOf" srcId="{ACF387FD-5864-4693-8B1F-D2B4C6B1A9EF}" destId="{05FAEBE9-B549-48DE-A7EA-2563F5B6641E}" srcOrd="1" destOrd="0" presId="urn:microsoft.com/office/officeart/2005/8/layout/hierarchy5"/>
    <dgm:cxn modelId="{904DA385-4856-4E75-91DF-F453CAEF0281}" type="presParOf" srcId="{93EDF237-D72B-470F-AE28-BCFB63B543D7}" destId="{A4C634A7-10B6-421C-A90E-FECE4B1CA01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5C5D84-5DB8-4E6A-B975-543E9E7462B8}" type="doc">
      <dgm:prSet loTypeId="urn:microsoft.com/office/officeart/2005/8/layout/hierarchy1" loCatId="hierarchy" qsTypeId="urn:microsoft.com/office/officeart/2009/2/quickstyle/3d8" qsCatId="3D" csTypeId="urn:microsoft.com/office/officeart/2005/8/colors/colorful1" csCatId="colorful" phldr="1"/>
      <dgm:spPr/>
      <dgm:t>
        <a:bodyPr/>
        <a:lstStyle/>
        <a:p>
          <a:endParaRPr lang="en-US"/>
        </a:p>
      </dgm:t>
    </dgm:pt>
    <dgm:pt modelId="{7DF1BFE7-FB9D-4543-B607-DAB731FD36C5}">
      <dgm:prSet phldrT="[Text]"/>
      <dgm:spPr/>
      <dgm:t>
        <a:bodyPr/>
        <a:lstStyle/>
        <a:p>
          <a:r>
            <a:rPr lang="ar-EG" dirty="0" smtClean="0"/>
            <a:t>أنواع أقمشة التريكو </a:t>
          </a:r>
          <a:endParaRPr lang="en-US" dirty="0"/>
        </a:p>
      </dgm:t>
    </dgm:pt>
    <dgm:pt modelId="{EAECA099-5CC6-4CE5-B758-A1E1A942A61F}" type="parTrans" cxnId="{FEB3956B-FA24-4A8D-A849-53A38F407FAE}">
      <dgm:prSet/>
      <dgm:spPr/>
      <dgm:t>
        <a:bodyPr/>
        <a:lstStyle/>
        <a:p>
          <a:endParaRPr lang="en-US"/>
        </a:p>
      </dgm:t>
    </dgm:pt>
    <dgm:pt modelId="{E3B164C4-AB45-4024-BE00-634AE7895C92}" type="sibTrans" cxnId="{FEB3956B-FA24-4A8D-A849-53A38F407FAE}">
      <dgm:prSet/>
      <dgm:spPr/>
      <dgm:t>
        <a:bodyPr/>
        <a:lstStyle/>
        <a:p>
          <a:endParaRPr lang="en-US"/>
        </a:p>
      </dgm:t>
    </dgm:pt>
    <dgm:pt modelId="{496B338C-40DE-4FB9-9B07-01A2C6C751AE}">
      <dgm:prSet phldrT="[Text]"/>
      <dgm:spPr/>
      <dgm:t>
        <a:bodyPr/>
        <a:lstStyle/>
        <a:p>
          <a:pPr rtl="1"/>
          <a:r>
            <a:rPr lang="ar-EG" dirty="0" smtClean="0"/>
            <a:t>أقمشة تريكو السداء </a:t>
          </a:r>
          <a:r>
            <a:rPr lang="fr-FR" dirty="0" smtClean="0"/>
            <a:t>Warp </a:t>
          </a:r>
          <a:r>
            <a:rPr lang="fr-FR" dirty="0" err="1" smtClean="0"/>
            <a:t>Knits</a:t>
          </a:r>
          <a:endParaRPr lang="en-US" dirty="0"/>
        </a:p>
      </dgm:t>
    </dgm:pt>
    <dgm:pt modelId="{68D80086-2FA6-46BE-9B48-8B3F3EC902E1}" type="parTrans" cxnId="{8DFF2944-9035-4023-95F3-F116E7FC4827}">
      <dgm:prSet/>
      <dgm:spPr/>
      <dgm:t>
        <a:bodyPr/>
        <a:lstStyle/>
        <a:p>
          <a:endParaRPr lang="en-US"/>
        </a:p>
      </dgm:t>
    </dgm:pt>
    <dgm:pt modelId="{7C7E99B2-B33E-45E7-9426-D4770CA7C81E}" type="sibTrans" cxnId="{8DFF2944-9035-4023-95F3-F116E7FC4827}">
      <dgm:prSet/>
      <dgm:spPr/>
      <dgm:t>
        <a:bodyPr/>
        <a:lstStyle/>
        <a:p>
          <a:endParaRPr lang="en-US"/>
        </a:p>
      </dgm:t>
    </dgm:pt>
    <dgm:pt modelId="{C7045D22-0731-4D4B-A74B-726DCFD9CBBC}">
      <dgm:prSet phldrT="[Tex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EG" dirty="0" smtClean="0"/>
            <a:t>أقمشة تريكو اللحمه </a:t>
          </a:r>
          <a:r>
            <a:rPr lang="fr-FR" dirty="0" err="1" smtClean="0"/>
            <a:t>Weft</a:t>
          </a:r>
          <a:r>
            <a:rPr lang="fr-FR" dirty="0" smtClean="0"/>
            <a:t> </a:t>
          </a:r>
          <a:r>
            <a:rPr lang="fr-FR" dirty="0" err="1" smtClean="0"/>
            <a:t>Knits</a:t>
          </a:r>
          <a:endParaRPr lang="en-US" dirty="0" smtClean="0"/>
        </a:p>
        <a:p>
          <a:pPr defTabSz="1377950" rtl="1">
            <a:lnSpc>
              <a:spcPct val="90000"/>
            </a:lnSpc>
            <a:spcBef>
              <a:spcPct val="0"/>
            </a:spcBef>
            <a:spcAft>
              <a:spcPct val="35000"/>
            </a:spcAft>
          </a:pPr>
          <a:endParaRPr lang="en-US" dirty="0"/>
        </a:p>
      </dgm:t>
    </dgm:pt>
    <dgm:pt modelId="{77DACCED-2496-4B48-93D2-C9F37D2BCE9F}" type="parTrans" cxnId="{76A8061F-5D77-428A-B1E7-A3C0E92EEDC2}">
      <dgm:prSet/>
      <dgm:spPr/>
      <dgm:t>
        <a:bodyPr/>
        <a:lstStyle/>
        <a:p>
          <a:endParaRPr lang="en-US"/>
        </a:p>
      </dgm:t>
    </dgm:pt>
    <dgm:pt modelId="{A6A78AD4-891C-4623-BBD0-857AB0320EE4}" type="sibTrans" cxnId="{76A8061F-5D77-428A-B1E7-A3C0E92EEDC2}">
      <dgm:prSet/>
      <dgm:spPr/>
      <dgm:t>
        <a:bodyPr/>
        <a:lstStyle/>
        <a:p>
          <a:endParaRPr lang="en-US"/>
        </a:p>
      </dgm:t>
    </dgm:pt>
    <dgm:pt modelId="{B010638F-E5A8-4296-94D9-3C81ED4B7F7B}" type="pres">
      <dgm:prSet presAssocID="{025C5D84-5DB8-4E6A-B975-543E9E7462B8}" presName="hierChild1" presStyleCnt="0">
        <dgm:presLayoutVars>
          <dgm:chPref val="1"/>
          <dgm:dir/>
          <dgm:animOne val="branch"/>
          <dgm:animLvl val="lvl"/>
          <dgm:resizeHandles/>
        </dgm:presLayoutVars>
      </dgm:prSet>
      <dgm:spPr/>
      <dgm:t>
        <a:bodyPr/>
        <a:lstStyle/>
        <a:p>
          <a:pPr rtl="1"/>
          <a:endParaRPr lang="ar-EG"/>
        </a:p>
      </dgm:t>
    </dgm:pt>
    <dgm:pt modelId="{BD0ED0D4-8834-4356-A2DF-AEF90517E7F6}" type="pres">
      <dgm:prSet presAssocID="{7DF1BFE7-FB9D-4543-B607-DAB731FD36C5}" presName="hierRoot1" presStyleCnt="0"/>
      <dgm:spPr/>
    </dgm:pt>
    <dgm:pt modelId="{7FF4BA69-7ED1-4C69-9B27-D862EB593655}" type="pres">
      <dgm:prSet presAssocID="{7DF1BFE7-FB9D-4543-B607-DAB731FD36C5}" presName="composite" presStyleCnt="0"/>
      <dgm:spPr/>
    </dgm:pt>
    <dgm:pt modelId="{B09E9255-2169-41C6-8C92-1DA940B2020F}" type="pres">
      <dgm:prSet presAssocID="{7DF1BFE7-FB9D-4543-B607-DAB731FD36C5}" presName="background" presStyleLbl="node0" presStyleIdx="0" presStyleCnt="1"/>
      <dgm:spPr/>
    </dgm:pt>
    <dgm:pt modelId="{29C3DB82-1BA2-4314-9980-91A5592FFE6E}" type="pres">
      <dgm:prSet presAssocID="{7DF1BFE7-FB9D-4543-B607-DAB731FD36C5}" presName="text" presStyleLbl="fgAcc0" presStyleIdx="0" presStyleCnt="1">
        <dgm:presLayoutVars>
          <dgm:chPref val="3"/>
        </dgm:presLayoutVars>
      </dgm:prSet>
      <dgm:spPr/>
      <dgm:t>
        <a:bodyPr/>
        <a:lstStyle/>
        <a:p>
          <a:pPr rtl="1"/>
          <a:endParaRPr lang="ar-EG"/>
        </a:p>
      </dgm:t>
    </dgm:pt>
    <dgm:pt modelId="{79B6A347-5DC6-4B85-80A8-114AEFA52EB2}" type="pres">
      <dgm:prSet presAssocID="{7DF1BFE7-FB9D-4543-B607-DAB731FD36C5}" presName="hierChild2" presStyleCnt="0"/>
      <dgm:spPr/>
    </dgm:pt>
    <dgm:pt modelId="{1BD67ECB-4DDB-4F01-8716-599D35F50092}" type="pres">
      <dgm:prSet presAssocID="{68D80086-2FA6-46BE-9B48-8B3F3EC902E1}" presName="Name10" presStyleLbl="parChTrans1D2" presStyleIdx="0" presStyleCnt="2"/>
      <dgm:spPr/>
      <dgm:t>
        <a:bodyPr/>
        <a:lstStyle/>
        <a:p>
          <a:pPr rtl="1"/>
          <a:endParaRPr lang="ar-EG"/>
        </a:p>
      </dgm:t>
    </dgm:pt>
    <dgm:pt modelId="{E430A793-397E-4B73-A5B6-00C6EF86DBDD}" type="pres">
      <dgm:prSet presAssocID="{496B338C-40DE-4FB9-9B07-01A2C6C751AE}" presName="hierRoot2" presStyleCnt="0"/>
      <dgm:spPr/>
    </dgm:pt>
    <dgm:pt modelId="{17F25C22-1645-412C-9E57-48D809468016}" type="pres">
      <dgm:prSet presAssocID="{496B338C-40DE-4FB9-9B07-01A2C6C751AE}" presName="composite2" presStyleCnt="0"/>
      <dgm:spPr/>
    </dgm:pt>
    <dgm:pt modelId="{91FF7C20-C1C5-4225-BE82-64187B5B4434}" type="pres">
      <dgm:prSet presAssocID="{496B338C-40DE-4FB9-9B07-01A2C6C751AE}" presName="background2" presStyleLbl="node2" presStyleIdx="0" presStyleCnt="2"/>
      <dgm:spPr/>
    </dgm:pt>
    <dgm:pt modelId="{14371E79-C333-4482-8E98-BF7FC20D0303}" type="pres">
      <dgm:prSet presAssocID="{496B338C-40DE-4FB9-9B07-01A2C6C751AE}" presName="text2" presStyleLbl="fgAcc2" presStyleIdx="0" presStyleCnt="2">
        <dgm:presLayoutVars>
          <dgm:chPref val="3"/>
        </dgm:presLayoutVars>
      </dgm:prSet>
      <dgm:spPr/>
      <dgm:t>
        <a:bodyPr/>
        <a:lstStyle/>
        <a:p>
          <a:endParaRPr lang="en-US"/>
        </a:p>
      </dgm:t>
    </dgm:pt>
    <dgm:pt modelId="{212CCA70-A49E-4453-85FD-90669D692204}" type="pres">
      <dgm:prSet presAssocID="{496B338C-40DE-4FB9-9B07-01A2C6C751AE}" presName="hierChild3" presStyleCnt="0"/>
      <dgm:spPr/>
    </dgm:pt>
    <dgm:pt modelId="{A8F8F5E8-90EB-44CA-8E11-5F4852F6EB77}" type="pres">
      <dgm:prSet presAssocID="{77DACCED-2496-4B48-93D2-C9F37D2BCE9F}" presName="Name10" presStyleLbl="parChTrans1D2" presStyleIdx="1" presStyleCnt="2"/>
      <dgm:spPr/>
      <dgm:t>
        <a:bodyPr/>
        <a:lstStyle/>
        <a:p>
          <a:pPr rtl="1"/>
          <a:endParaRPr lang="ar-EG"/>
        </a:p>
      </dgm:t>
    </dgm:pt>
    <dgm:pt modelId="{D777C50B-9984-4C11-884D-C00F7FEE49E1}" type="pres">
      <dgm:prSet presAssocID="{C7045D22-0731-4D4B-A74B-726DCFD9CBBC}" presName="hierRoot2" presStyleCnt="0"/>
      <dgm:spPr/>
    </dgm:pt>
    <dgm:pt modelId="{33796805-A7A4-4503-A8F7-2BF94E4F38B2}" type="pres">
      <dgm:prSet presAssocID="{C7045D22-0731-4D4B-A74B-726DCFD9CBBC}" presName="composite2" presStyleCnt="0"/>
      <dgm:spPr/>
    </dgm:pt>
    <dgm:pt modelId="{FC7F190C-3C94-4BBF-A5AA-851756359825}" type="pres">
      <dgm:prSet presAssocID="{C7045D22-0731-4D4B-A74B-726DCFD9CBBC}" presName="background2" presStyleLbl="node2" presStyleIdx="1" presStyleCnt="2"/>
      <dgm:spPr/>
    </dgm:pt>
    <dgm:pt modelId="{2BFCD952-85F7-4AD4-8861-C662CC80907D}" type="pres">
      <dgm:prSet presAssocID="{C7045D22-0731-4D4B-A74B-726DCFD9CBBC}" presName="text2" presStyleLbl="fgAcc2" presStyleIdx="1" presStyleCnt="2">
        <dgm:presLayoutVars>
          <dgm:chPref val="3"/>
        </dgm:presLayoutVars>
      </dgm:prSet>
      <dgm:spPr/>
      <dgm:t>
        <a:bodyPr/>
        <a:lstStyle/>
        <a:p>
          <a:pPr rtl="1"/>
          <a:endParaRPr lang="ar-EG"/>
        </a:p>
      </dgm:t>
    </dgm:pt>
    <dgm:pt modelId="{80642A3F-55DE-4006-BDD9-6A16C6C38D29}" type="pres">
      <dgm:prSet presAssocID="{C7045D22-0731-4D4B-A74B-726DCFD9CBBC}" presName="hierChild3" presStyleCnt="0"/>
      <dgm:spPr/>
    </dgm:pt>
  </dgm:ptLst>
  <dgm:cxnLst>
    <dgm:cxn modelId="{90F52C64-964D-40FB-AF7D-3195AED74F46}" type="presOf" srcId="{7DF1BFE7-FB9D-4543-B607-DAB731FD36C5}" destId="{29C3DB82-1BA2-4314-9980-91A5592FFE6E}" srcOrd="0" destOrd="0" presId="urn:microsoft.com/office/officeart/2005/8/layout/hierarchy1"/>
    <dgm:cxn modelId="{1966C8A8-B505-4962-8F34-055BE7992274}" type="presOf" srcId="{68D80086-2FA6-46BE-9B48-8B3F3EC902E1}" destId="{1BD67ECB-4DDB-4F01-8716-599D35F50092}" srcOrd="0" destOrd="0" presId="urn:microsoft.com/office/officeart/2005/8/layout/hierarchy1"/>
    <dgm:cxn modelId="{76A8061F-5D77-428A-B1E7-A3C0E92EEDC2}" srcId="{7DF1BFE7-FB9D-4543-B607-DAB731FD36C5}" destId="{C7045D22-0731-4D4B-A74B-726DCFD9CBBC}" srcOrd="1" destOrd="0" parTransId="{77DACCED-2496-4B48-93D2-C9F37D2BCE9F}" sibTransId="{A6A78AD4-891C-4623-BBD0-857AB0320EE4}"/>
    <dgm:cxn modelId="{11DE9E60-05FA-454E-ACE7-60A364FED18C}" type="presOf" srcId="{C7045D22-0731-4D4B-A74B-726DCFD9CBBC}" destId="{2BFCD952-85F7-4AD4-8861-C662CC80907D}" srcOrd="0" destOrd="0" presId="urn:microsoft.com/office/officeart/2005/8/layout/hierarchy1"/>
    <dgm:cxn modelId="{FEB3956B-FA24-4A8D-A849-53A38F407FAE}" srcId="{025C5D84-5DB8-4E6A-B975-543E9E7462B8}" destId="{7DF1BFE7-FB9D-4543-B607-DAB731FD36C5}" srcOrd="0" destOrd="0" parTransId="{EAECA099-5CC6-4CE5-B758-A1E1A942A61F}" sibTransId="{E3B164C4-AB45-4024-BE00-634AE7895C92}"/>
    <dgm:cxn modelId="{8DFF2944-9035-4023-95F3-F116E7FC4827}" srcId="{7DF1BFE7-FB9D-4543-B607-DAB731FD36C5}" destId="{496B338C-40DE-4FB9-9B07-01A2C6C751AE}" srcOrd="0" destOrd="0" parTransId="{68D80086-2FA6-46BE-9B48-8B3F3EC902E1}" sibTransId="{7C7E99B2-B33E-45E7-9426-D4770CA7C81E}"/>
    <dgm:cxn modelId="{C82DE4C5-F3A3-4231-8AE8-C17610BA9B27}" type="presOf" srcId="{496B338C-40DE-4FB9-9B07-01A2C6C751AE}" destId="{14371E79-C333-4482-8E98-BF7FC20D0303}" srcOrd="0" destOrd="0" presId="urn:microsoft.com/office/officeart/2005/8/layout/hierarchy1"/>
    <dgm:cxn modelId="{B41BC03A-F011-44BE-9E74-F13958A25C45}" type="presOf" srcId="{025C5D84-5DB8-4E6A-B975-543E9E7462B8}" destId="{B010638F-E5A8-4296-94D9-3C81ED4B7F7B}" srcOrd="0" destOrd="0" presId="urn:microsoft.com/office/officeart/2005/8/layout/hierarchy1"/>
    <dgm:cxn modelId="{CCA35F9D-EDC3-432F-A48D-6E3125B54A11}" type="presOf" srcId="{77DACCED-2496-4B48-93D2-C9F37D2BCE9F}" destId="{A8F8F5E8-90EB-44CA-8E11-5F4852F6EB77}" srcOrd="0" destOrd="0" presId="urn:microsoft.com/office/officeart/2005/8/layout/hierarchy1"/>
    <dgm:cxn modelId="{F917CCF9-C9AF-4812-9A30-6CE6E87222B6}" type="presParOf" srcId="{B010638F-E5A8-4296-94D9-3C81ED4B7F7B}" destId="{BD0ED0D4-8834-4356-A2DF-AEF90517E7F6}" srcOrd="0" destOrd="0" presId="urn:microsoft.com/office/officeart/2005/8/layout/hierarchy1"/>
    <dgm:cxn modelId="{8F68C593-2BDE-4285-BFA4-627C16EDD223}" type="presParOf" srcId="{BD0ED0D4-8834-4356-A2DF-AEF90517E7F6}" destId="{7FF4BA69-7ED1-4C69-9B27-D862EB593655}" srcOrd="0" destOrd="0" presId="urn:microsoft.com/office/officeart/2005/8/layout/hierarchy1"/>
    <dgm:cxn modelId="{6A4AA9E7-CC44-475A-B9D6-F1E7E95F0404}" type="presParOf" srcId="{7FF4BA69-7ED1-4C69-9B27-D862EB593655}" destId="{B09E9255-2169-41C6-8C92-1DA940B2020F}" srcOrd="0" destOrd="0" presId="urn:microsoft.com/office/officeart/2005/8/layout/hierarchy1"/>
    <dgm:cxn modelId="{3DCD244C-B0F9-4784-A212-84E2F591CF06}" type="presParOf" srcId="{7FF4BA69-7ED1-4C69-9B27-D862EB593655}" destId="{29C3DB82-1BA2-4314-9980-91A5592FFE6E}" srcOrd="1" destOrd="0" presId="urn:microsoft.com/office/officeart/2005/8/layout/hierarchy1"/>
    <dgm:cxn modelId="{CEBE48F7-512C-4F02-9526-F7B5B8B01EBE}" type="presParOf" srcId="{BD0ED0D4-8834-4356-A2DF-AEF90517E7F6}" destId="{79B6A347-5DC6-4B85-80A8-114AEFA52EB2}" srcOrd="1" destOrd="0" presId="urn:microsoft.com/office/officeart/2005/8/layout/hierarchy1"/>
    <dgm:cxn modelId="{45DA1D6E-D183-4699-9A5E-2408CA5F4D2A}" type="presParOf" srcId="{79B6A347-5DC6-4B85-80A8-114AEFA52EB2}" destId="{1BD67ECB-4DDB-4F01-8716-599D35F50092}" srcOrd="0" destOrd="0" presId="urn:microsoft.com/office/officeart/2005/8/layout/hierarchy1"/>
    <dgm:cxn modelId="{A277F384-51AF-4033-8F40-7426684336BA}" type="presParOf" srcId="{79B6A347-5DC6-4B85-80A8-114AEFA52EB2}" destId="{E430A793-397E-4B73-A5B6-00C6EF86DBDD}" srcOrd="1" destOrd="0" presId="urn:microsoft.com/office/officeart/2005/8/layout/hierarchy1"/>
    <dgm:cxn modelId="{4CDEECFD-C347-4185-B719-708B145EBBED}" type="presParOf" srcId="{E430A793-397E-4B73-A5B6-00C6EF86DBDD}" destId="{17F25C22-1645-412C-9E57-48D809468016}" srcOrd="0" destOrd="0" presId="urn:microsoft.com/office/officeart/2005/8/layout/hierarchy1"/>
    <dgm:cxn modelId="{9D13A32B-45AE-4872-8D7D-5244F3E2F465}" type="presParOf" srcId="{17F25C22-1645-412C-9E57-48D809468016}" destId="{91FF7C20-C1C5-4225-BE82-64187B5B4434}" srcOrd="0" destOrd="0" presId="urn:microsoft.com/office/officeart/2005/8/layout/hierarchy1"/>
    <dgm:cxn modelId="{CC75A749-4B80-4EAB-9471-E5FD2B9C50B0}" type="presParOf" srcId="{17F25C22-1645-412C-9E57-48D809468016}" destId="{14371E79-C333-4482-8E98-BF7FC20D0303}" srcOrd="1" destOrd="0" presId="urn:microsoft.com/office/officeart/2005/8/layout/hierarchy1"/>
    <dgm:cxn modelId="{3CEFF7F4-42A5-4E4E-A7BE-8E1DE6E481F3}" type="presParOf" srcId="{E430A793-397E-4B73-A5B6-00C6EF86DBDD}" destId="{212CCA70-A49E-4453-85FD-90669D692204}" srcOrd="1" destOrd="0" presId="urn:microsoft.com/office/officeart/2005/8/layout/hierarchy1"/>
    <dgm:cxn modelId="{D7099754-15B7-45C4-84E0-D360ED1B1895}" type="presParOf" srcId="{79B6A347-5DC6-4B85-80A8-114AEFA52EB2}" destId="{A8F8F5E8-90EB-44CA-8E11-5F4852F6EB77}" srcOrd="2" destOrd="0" presId="urn:microsoft.com/office/officeart/2005/8/layout/hierarchy1"/>
    <dgm:cxn modelId="{F97B4A3B-0341-4B23-97D6-0B74E36381CF}" type="presParOf" srcId="{79B6A347-5DC6-4B85-80A8-114AEFA52EB2}" destId="{D777C50B-9984-4C11-884D-C00F7FEE49E1}" srcOrd="3" destOrd="0" presId="urn:microsoft.com/office/officeart/2005/8/layout/hierarchy1"/>
    <dgm:cxn modelId="{F0EB1354-F502-4906-A66F-4D2C054FF28A}" type="presParOf" srcId="{D777C50B-9984-4C11-884D-C00F7FEE49E1}" destId="{33796805-A7A4-4503-A8F7-2BF94E4F38B2}" srcOrd="0" destOrd="0" presId="urn:microsoft.com/office/officeart/2005/8/layout/hierarchy1"/>
    <dgm:cxn modelId="{AAF1362A-8A5A-4199-856B-AD3C0B1A812B}" type="presParOf" srcId="{33796805-A7A4-4503-A8F7-2BF94E4F38B2}" destId="{FC7F190C-3C94-4BBF-A5AA-851756359825}" srcOrd="0" destOrd="0" presId="urn:microsoft.com/office/officeart/2005/8/layout/hierarchy1"/>
    <dgm:cxn modelId="{EF0E4355-2AEE-4D60-9CB6-FC1E484370EF}" type="presParOf" srcId="{33796805-A7A4-4503-A8F7-2BF94E4F38B2}" destId="{2BFCD952-85F7-4AD4-8861-C662CC80907D}" srcOrd="1" destOrd="0" presId="urn:microsoft.com/office/officeart/2005/8/layout/hierarchy1"/>
    <dgm:cxn modelId="{355AC7B1-330D-424D-96D9-86624AE0AB82}" type="presParOf" srcId="{D777C50B-9984-4C11-884D-C00F7FEE49E1}" destId="{80642A3F-55DE-4006-BDD9-6A16C6C38D2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3D8CCE-BA8F-408A-ABE4-295462E12821}">
      <dsp:nvSpPr>
        <dsp:cNvPr id="0" name=""/>
        <dsp:cNvSpPr/>
      </dsp:nvSpPr>
      <dsp:spPr>
        <a:xfrm>
          <a:off x="3556000" y="1397000"/>
          <a:ext cx="2539999" cy="1269999"/>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1377950">
            <a:lnSpc>
              <a:spcPct val="90000"/>
            </a:lnSpc>
            <a:spcBef>
              <a:spcPct val="0"/>
            </a:spcBef>
            <a:spcAft>
              <a:spcPct val="35000"/>
            </a:spcAft>
          </a:pPr>
          <a:r>
            <a:rPr lang="ar-EG" sz="3100" b="1" kern="1200"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أنواع ماكينات تريكو السداء</a:t>
          </a:r>
          <a:endParaRPr lang="en-US" sz="31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sp:txBody>
      <dsp:txXfrm>
        <a:off x="3593197" y="1434197"/>
        <a:ext cx="2465605" cy="1195605"/>
      </dsp:txXfrm>
    </dsp:sp>
    <dsp:sp modelId="{FF924925-A79D-4473-B900-EF5B96EB0348}">
      <dsp:nvSpPr>
        <dsp:cNvPr id="0" name=""/>
        <dsp:cNvSpPr/>
      </dsp:nvSpPr>
      <dsp:spPr>
        <a:xfrm rot="12942401">
          <a:off x="2422396" y="1638750"/>
          <a:ext cx="1251207" cy="56250"/>
        </a:xfrm>
        <a:custGeom>
          <a:avLst/>
          <a:gdLst/>
          <a:ahLst/>
          <a:cxnLst/>
          <a:rect l="0" t="0" r="0" b="0"/>
          <a:pathLst>
            <a:path>
              <a:moveTo>
                <a:pt x="0" y="28125"/>
              </a:moveTo>
              <a:lnTo>
                <a:pt x="1251207" y="28125"/>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222250">
            <a:lnSpc>
              <a:spcPct val="90000"/>
            </a:lnSpc>
            <a:spcBef>
              <a:spcPct val="0"/>
            </a:spcBef>
            <a:spcAft>
              <a:spcPct val="35000"/>
            </a:spcAft>
          </a:pPr>
          <a:endParaRPr lang="en-US" sz="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sp:txBody>
      <dsp:txXfrm rot="10800000">
        <a:off x="3016719" y="1635594"/>
        <a:ext cx="62560" cy="62560"/>
      </dsp:txXfrm>
    </dsp:sp>
    <dsp:sp modelId="{42E00DB1-4098-4D43-BE5A-65FB12F21497}">
      <dsp:nvSpPr>
        <dsp:cNvPr id="0" name=""/>
        <dsp:cNvSpPr/>
      </dsp:nvSpPr>
      <dsp:spPr>
        <a:xfrm>
          <a:off x="0" y="666750"/>
          <a:ext cx="2539999" cy="1269999"/>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685" tIns="19685" rIns="19685" bIns="19685"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1377950">
            <a:lnSpc>
              <a:spcPct val="90000"/>
            </a:lnSpc>
            <a:spcBef>
              <a:spcPct val="0"/>
            </a:spcBef>
            <a:spcAft>
              <a:spcPct val="35000"/>
            </a:spcAft>
          </a:pPr>
          <a:r>
            <a:rPr lang="ar-EG" sz="3100" b="1" kern="1200"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ماكينات الراشيل</a:t>
          </a:r>
          <a:endParaRPr lang="en-US" sz="31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sp:txBody>
      <dsp:txXfrm>
        <a:off x="37197" y="703947"/>
        <a:ext cx="2465605" cy="1195605"/>
      </dsp:txXfrm>
    </dsp:sp>
    <dsp:sp modelId="{62A7ACB4-D0D5-4A3F-ADE9-CC2040B0544F}">
      <dsp:nvSpPr>
        <dsp:cNvPr id="0" name=""/>
        <dsp:cNvSpPr/>
      </dsp:nvSpPr>
      <dsp:spPr>
        <a:xfrm rot="8657599">
          <a:off x="2422396" y="2368999"/>
          <a:ext cx="1251207" cy="56250"/>
        </a:xfrm>
        <a:custGeom>
          <a:avLst/>
          <a:gdLst/>
          <a:ahLst/>
          <a:cxnLst/>
          <a:rect l="0" t="0" r="0" b="0"/>
          <a:pathLst>
            <a:path>
              <a:moveTo>
                <a:pt x="0" y="28125"/>
              </a:moveTo>
              <a:lnTo>
                <a:pt x="1251207" y="28125"/>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222250">
            <a:lnSpc>
              <a:spcPct val="90000"/>
            </a:lnSpc>
            <a:spcBef>
              <a:spcPct val="0"/>
            </a:spcBef>
            <a:spcAft>
              <a:spcPct val="35000"/>
            </a:spcAft>
          </a:pPr>
          <a:endParaRPr lang="en-US" sz="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sp:txBody>
      <dsp:txXfrm rot="10800000">
        <a:off x="3016719" y="2365844"/>
        <a:ext cx="62560" cy="62560"/>
      </dsp:txXfrm>
    </dsp:sp>
    <dsp:sp modelId="{7185799A-6312-4134-B0A5-C5F28A79F3A4}">
      <dsp:nvSpPr>
        <dsp:cNvPr id="0" name=""/>
        <dsp:cNvSpPr/>
      </dsp:nvSpPr>
      <dsp:spPr>
        <a:xfrm>
          <a:off x="0" y="2127250"/>
          <a:ext cx="2539999" cy="1269999"/>
        </a:xfrm>
        <a:prstGeom prst="roundRect">
          <a:avLst>
            <a:gd name="adj" fmla="val 10000"/>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685" tIns="19685" rIns="19685" bIns="19685"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1377950">
            <a:lnSpc>
              <a:spcPct val="90000"/>
            </a:lnSpc>
            <a:spcBef>
              <a:spcPct val="0"/>
            </a:spcBef>
            <a:spcAft>
              <a:spcPct val="35000"/>
            </a:spcAft>
          </a:pPr>
          <a:r>
            <a:rPr lang="ar-EG" sz="3100" b="1" kern="1200"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ماكينات التريكوت </a:t>
          </a:r>
          <a:endParaRPr lang="en-US" sz="31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sp:txBody>
      <dsp:txXfrm>
        <a:off x="37197" y="2164447"/>
        <a:ext cx="2465605" cy="11956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8F5E8-90EB-44CA-8E11-5F4852F6EB77}">
      <dsp:nvSpPr>
        <dsp:cNvPr id="0" name=""/>
        <dsp:cNvSpPr/>
      </dsp:nvSpPr>
      <dsp:spPr>
        <a:xfrm>
          <a:off x="3583025" y="1725095"/>
          <a:ext cx="1658514" cy="789302"/>
        </a:xfrm>
        <a:custGeom>
          <a:avLst/>
          <a:gdLst/>
          <a:ahLst/>
          <a:cxnLst/>
          <a:rect l="0" t="0" r="0" b="0"/>
          <a:pathLst>
            <a:path>
              <a:moveTo>
                <a:pt x="0" y="0"/>
              </a:moveTo>
              <a:lnTo>
                <a:pt x="0" y="537886"/>
              </a:lnTo>
              <a:lnTo>
                <a:pt x="1658514" y="537886"/>
              </a:lnTo>
              <a:lnTo>
                <a:pt x="1658514" y="789302"/>
              </a:lnTo>
            </a:path>
          </a:pathLst>
        </a:custGeom>
        <a:noFill/>
        <a:ln w="1905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BD67ECB-4DDB-4F01-8716-599D35F50092}">
      <dsp:nvSpPr>
        <dsp:cNvPr id="0" name=""/>
        <dsp:cNvSpPr/>
      </dsp:nvSpPr>
      <dsp:spPr>
        <a:xfrm>
          <a:off x="1924511" y="1725095"/>
          <a:ext cx="1658514" cy="789302"/>
        </a:xfrm>
        <a:custGeom>
          <a:avLst/>
          <a:gdLst/>
          <a:ahLst/>
          <a:cxnLst/>
          <a:rect l="0" t="0" r="0" b="0"/>
          <a:pathLst>
            <a:path>
              <a:moveTo>
                <a:pt x="1658514" y="0"/>
              </a:moveTo>
              <a:lnTo>
                <a:pt x="1658514" y="537886"/>
              </a:lnTo>
              <a:lnTo>
                <a:pt x="0" y="537886"/>
              </a:lnTo>
              <a:lnTo>
                <a:pt x="0" y="789302"/>
              </a:lnTo>
            </a:path>
          </a:pathLst>
        </a:custGeom>
        <a:noFill/>
        <a:ln w="1905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09E9255-2169-41C6-8C92-1DA940B2020F}">
      <dsp:nvSpPr>
        <dsp:cNvPr id="0" name=""/>
        <dsp:cNvSpPr/>
      </dsp:nvSpPr>
      <dsp:spPr>
        <a:xfrm>
          <a:off x="2226059" y="1747"/>
          <a:ext cx="2713932" cy="1723347"/>
        </a:xfrm>
        <a:prstGeom prst="roundRect">
          <a:avLst>
            <a:gd name="adj" fmla="val 10000"/>
          </a:avLst>
        </a:prstGeom>
        <a:solidFill>
          <a:schemeClr val="accent1">
            <a:hueOff val="0"/>
            <a:satOff val="0"/>
            <a:lumOff val="0"/>
            <a:alphaOff val="0"/>
          </a:schemeClr>
        </a:solidFill>
        <a:ln>
          <a:noFill/>
        </a:ln>
        <a:effectLst>
          <a:glow rad="70000">
            <a:schemeClr val="accent1">
              <a:hueOff val="0"/>
              <a:satOff val="0"/>
              <a:lumOff val="0"/>
              <a:alphaOff val="0"/>
              <a:tint val="30000"/>
              <a:shade val="95000"/>
              <a:satMod val="300000"/>
              <a:alpha val="50000"/>
            </a:schemeClr>
          </a:glo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9C3DB82-1BA2-4314-9980-91A5592FFE6E}">
      <dsp:nvSpPr>
        <dsp:cNvPr id="0" name=""/>
        <dsp:cNvSpPr/>
      </dsp:nvSpPr>
      <dsp:spPr>
        <a:xfrm>
          <a:off x="2527607" y="288218"/>
          <a:ext cx="2713932" cy="1723347"/>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EG" sz="2500" kern="1200" dirty="0" smtClean="0"/>
            <a:t>أنواع أقمشة التريكو </a:t>
          </a:r>
          <a:endParaRPr lang="en-US" sz="2500" kern="1200" dirty="0"/>
        </a:p>
      </dsp:txBody>
      <dsp:txXfrm>
        <a:off x="2578082" y="338693"/>
        <a:ext cx="2612982" cy="1622397"/>
      </dsp:txXfrm>
    </dsp:sp>
    <dsp:sp modelId="{91FF7C20-C1C5-4225-BE82-64187B5B4434}">
      <dsp:nvSpPr>
        <dsp:cNvPr id="0" name=""/>
        <dsp:cNvSpPr/>
      </dsp:nvSpPr>
      <dsp:spPr>
        <a:xfrm>
          <a:off x="567544" y="2514397"/>
          <a:ext cx="2713932" cy="1723347"/>
        </a:xfrm>
        <a:prstGeom prst="roundRect">
          <a:avLst>
            <a:gd name="adj" fmla="val 10000"/>
          </a:avLst>
        </a:prstGeom>
        <a:solidFill>
          <a:schemeClr val="accent2">
            <a:hueOff val="0"/>
            <a:satOff val="0"/>
            <a:lumOff val="0"/>
            <a:alphaOff val="0"/>
          </a:schemeClr>
        </a:solidFill>
        <a:ln>
          <a:noFill/>
        </a:ln>
        <a:effectLst>
          <a:glow rad="70000">
            <a:schemeClr val="accent2">
              <a:hueOff val="0"/>
              <a:satOff val="0"/>
              <a:lumOff val="0"/>
              <a:alphaOff val="0"/>
              <a:tint val="30000"/>
              <a:shade val="95000"/>
              <a:satMod val="300000"/>
              <a:alpha val="50000"/>
            </a:schemeClr>
          </a:glo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14371E79-C333-4482-8E98-BF7FC20D0303}">
      <dsp:nvSpPr>
        <dsp:cNvPr id="0" name=""/>
        <dsp:cNvSpPr/>
      </dsp:nvSpPr>
      <dsp:spPr>
        <a:xfrm>
          <a:off x="869092" y="2800867"/>
          <a:ext cx="2713932" cy="1723347"/>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EG" sz="2500" kern="1200" dirty="0" smtClean="0"/>
            <a:t>أقمشة تريكو السداء </a:t>
          </a:r>
          <a:r>
            <a:rPr lang="fr-FR" sz="2500" kern="1200" dirty="0" smtClean="0"/>
            <a:t>Warp </a:t>
          </a:r>
          <a:r>
            <a:rPr lang="fr-FR" sz="2500" kern="1200" dirty="0" err="1" smtClean="0"/>
            <a:t>Knits</a:t>
          </a:r>
          <a:endParaRPr lang="en-US" sz="2500" kern="1200" dirty="0"/>
        </a:p>
      </dsp:txBody>
      <dsp:txXfrm>
        <a:off x="919567" y="2851342"/>
        <a:ext cx="2612982" cy="1622397"/>
      </dsp:txXfrm>
    </dsp:sp>
    <dsp:sp modelId="{FC7F190C-3C94-4BBF-A5AA-851756359825}">
      <dsp:nvSpPr>
        <dsp:cNvPr id="0" name=""/>
        <dsp:cNvSpPr/>
      </dsp:nvSpPr>
      <dsp:spPr>
        <a:xfrm>
          <a:off x="3884574" y="2514397"/>
          <a:ext cx="2713932" cy="1723347"/>
        </a:xfrm>
        <a:prstGeom prst="roundRect">
          <a:avLst>
            <a:gd name="adj" fmla="val 10000"/>
          </a:avLst>
        </a:prstGeom>
        <a:solidFill>
          <a:schemeClr val="accent2">
            <a:hueOff val="0"/>
            <a:satOff val="0"/>
            <a:lumOff val="0"/>
            <a:alphaOff val="0"/>
          </a:schemeClr>
        </a:solidFill>
        <a:ln>
          <a:noFill/>
        </a:ln>
        <a:effectLst>
          <a:glow rad="70000">
            <a:schemeClr val="accent2">
              <a:hueOff val="0"/>
              <a:satOff val="0"/>
              <a:lumOff val="0"/>
              <a:alphaOff val="0"/>
              <a:tint val="30000"/>
              <a:shade val="95000"/>
              <a:satMod val="300000"/>
              <a:alpha val="50000"/>
            </a:schemeClr>
          </a:glo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BFCD952-85F7-4AD4-8861-C662CC80907D}">
      <dsp:nvSpPr>
        <dsp:cNvPr id="0" name=""/>
        <dsp:cNvSpPr/>
      </dsp:nvSpPr>
      <dsp:spPr>
        <a:xfrm>
          <a:off x="4186122" y="2800867"/>
          <a:ext cx="2713932" cy="1723347"/>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EG" sz="2500" kern="1200" dirty="0" smtClean="0"/>
            <a:t>أقمشة تريكو اللحمه </a:t>
          </a:r>
          <a:r>
            <a:rPr lang="fr-FR" sz="2500" kern="1200" dirty="0" err="1" smtClean="0"/>
            <a:t>Weft</a:t>
          </a:r>
          <a:r>
            <a:rPr lang="fr-FR" sz="2500" kern="1200" dirty="0" smtClean="0"/>
            <a:t> </a:t>
          </a:r>
          <a:r>
            <a:rPr lang="fr-FR" sz="2500" kern="1200" dirty="0" err="1" smtClean="0"/>
            <a:t>Knits</a:t>
          </a:r>
          <a:endParaRPr lang="en-US" sz="2500" kern="1200" dirty="0" smtClean="0"/>
        </a:p>
        <a:p>
          <a:pPr lvl="0" algn="ctr" defTabSz="1377950" rtl="1">
            <a:lnSpc>
              <a:spcPct val="90000"/>
            </a:lnSpc>
            <a:spcBef>
              <a:spcPct val="0"/>
            </a:spcBef>
            <a:spcAft>
              <a:spcPct val="35000"/>
            </a:spcAft>
          </a:pPr>
          <a:endParaRPr lang="en-US" sz="2500" kern="1200" dirty="0"/>
        </a:p>
      </dsp:txBody>
      <dsp:txXfrm>
        <a:off x="4236597" y="2851342"/>
        <a:ext cx="2612982" cy="16223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76C5B-2770-440C-8365-B31333472480}" type="datetimeFigureOut">
              <a:rPr lang="en-US" smtClean="0"/>
              <a:t>3/17/2020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2C0C3D-51DA-43C3-A2F5-933A384CD2E1}" type="slidenum">
              <a:rPr lang="en-US" smtClean="0"/>
              <a:t>‹#›</a:t>
            </a:fld>
            <a:endParaRPr lang="en-US"/>
          </a:p>
        </p:txBody>
      </p:sp>
    </p:spTree>
    <p:extLst>
      <p:ext uri="{BB962C8B-B14F-4D97-AF65-F5344CB8AC3E}">
        <p14:creationId xmlns:p14="http://schemas.microsoft.com/office/powerpoint/2010/main" val="1676334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6052D4D-5EE7-4151-A5E7-146A6D9C5E36}" type="datetimeFigureOut">
              <a:rPr lang="ar-EG" smtClean="0"/>
              <a:t>23/07/1441</a:t>
            </a:fld>
            <a:endParaRPr lang="ar-EG"/>
          </a:p>
        </p:txBody>
      </p:sp>
      <p:sp>
        <p:nvSpPr>
          <p:cNvPr id="19" name="Footer Placeholder 18"/>
          <p:cNvSpPr>
            <a:spLocks noGrp="1"/>
          </p:cNvSpPr>
          <p:nvPr>
            <p:ph type="ftr" sz="quarter" idx="11"/>
          </p:nvPr>
        </p:nvSpPr>
        <p:spPr/>
        <p:txBody>
          <a:bodyPr/>
          <a:lstStyle/>
          <a:p>
            <a:endParaRPr lang="ar-EG"/>
          </a:p>
        </p:txBody>
      </p:sp>
      <p:sp>
        <p:nvSpPr>
          <p:cNvPr id="27" name="Slide Number Placeholder 26"/>
          <p:cNvSpPr>
            <a:spLocks noGrp="1"/>
          </p:cNvSpPr>
          <p:nvPr>
            <p:ph type="sldNum" sz="quarter" idx="12"/>
          </p:nvPr>
        </p:nvSpPr>
        <p:spPr/>
        <p:txBody>
          <a:bodyPr/>
          <a:lstStyle/>
          <a:p>
            <a:fld id="{29DADFD5-23AD-45A7-BA8C-04900A259D18}" type="slidenum">
              <a:rPr lang="ar-EG" smtClean="0"/>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052D4D-5EE7-4151-A5E7-146A6D9C5E36}"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9DADFD5-23AD-45A7-BA8C-04900A259D18}"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052D4D-5EE7-4151-A5E7-146A6D9C5E36}"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9DADFD5-23AD-45A7-BA8C-04900A259D18}"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052D4D-5EE7-4151-A5E7-146A6D9C5E36}"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9DADFD5-23AD-45A7-BA8C-04900A259D18}"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6052D4D-5EE7-4151-A5E7-146A6D9C5E36}"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9DADFD5-23AD-45A7-BA8C-04900A259D18}" type="slidenum">
              <a:rPr lang="ar-EG" smtClean="0"/>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052D4D-5EE7-4151-A5E7-146A6D9C5E36}"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9DADFD5-23AD-45A7-BA8C-04900A259D18}"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6052D4D-5EE7-4151-A5E7-146A6D9C5E36}" type="datetimeFigureOut">
              <a:rPr lang="ar-EG" smtClean="0"/>
              <a:t>23/07/1441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9DADFD5-23AD-45A7-BA8C-04900A259D18}"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6052D4D-5EE7-4151-A5E7-146A6D9C5E36}" type="datetimeFigureOut">
              <a:rPr lang="ar-EG" smtClean="0"/>
              <a:t>23/07/1441</a:t>
            </a:fld>
            <a:endParaRPr lang="ar-EG"/>
          </a:p>
        </p:txBody>
      </p:sp>
      <p:sp>
        <p:nvSpPr>
          <p:cNvPr id="8" name="Slide Number Placeholder 7"/>
          <p:cNvSpPr>
            <a:spLocks noGrp="1"/>
          </p:cNvSpPr>
          <p:nvPr>
            <p:ph type="sldNum" sz="quarter" idx="11"/>
          </p:nvPr>
        </p:nvSpPr>
        <p:spPr/>
        <p:txBody>
          <a:bodyPr/>
          <a:lstStyle/>
          <a:p>
            <a:fld id="{29DADFD5-23AD-45A7-BA8C-04900A259D18}" type="slidenum">
              <a:rPr lang="ar-EG" smtClean="0"/>
              <a:t>‹#›</a:t>
            </a:fld>
            <a:endParaRPr lang="ar-EG"/>
          </a:p>
        </p:txBody>
      </p:sp>
      <p:sp>
        <p:nvSpPr>
          <p:cNvPr id="9" name="Footer Placeholder 8"/>
          <p:cNvSpPr>
            <a:spLocks noGrp="1"/>
          </p:cNvSpPr>
          <p:nvPr>
            <p:ph type="ftr" sz="quarter" idx="12"/>
          </p:nvPr>
        </p:nvSpPr>
        <p:spPr/>
        <p:txBody>
          <a:bodyPr/>
          <a:lstStyle/>
          <a:p>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52D4D-5EE7-4151-A5E7-146A6D9C5E36}" type="datetimeFigureOut">
              <a:rPr lang="ar-EG" smtClean="0"/>
              <a:t>23/07/1441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9DADFD5-23AD-45A7-BA8C-04900A259D18}"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052D4D-5EE7-4151-A5E7-146A6D9C5E36}"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a:xfrm>
            <a:off x="8156448" y="6422064"/>
            <a:ext cx="762000" cy="365125"/>
          </a:xfrm>
        </p:spPr>
        <p:txBody>
          <a:bodyPr/>
          <a:lstStyle/>
          <a:p>
            <a:fld id="{29DADFD5-23AD-45A7-BA8C-04900A259D18}"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C6052D4D-5EE7-4151-A5E7-146A6D9C5E36}"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9DADFD5-23AD-45A7-BA8C-04900A259D18}" type="slidenum">
              <a:rPr lang="ar-EG" smtClean="0"/>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6052D4D-5EE7-4151-A5E7-146A6D9C5E36}" type="datetimeFigureOut">
              <a:rPr lang="ar-EG" smtClean="0"/>
              <a:t>23/07/1441</a:t>
            </a:fld>
            <a:endParaRPr lang="ar-EG"/>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EG"/>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9DADFD5-23AD-45A7-BA8C-04900A259D18}" type="slidenum">
              <a:rPr lang="ar-EG" smtClean="0"/>
              <a:t>‹#›</a:t>
            </a:fld>
            <a:endParaRPr lang="ar-EG"/>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83837"/>
            <a:ext cx="6629400" cy="925283"/>
          </a:xfrm>
        </p:spPr>
        <p:txBody>
          <a:bodyPr>
            <a:normAutofit fontScale="90000"/>
          </a:bodyPr>
          <a:lstStyle/>
          <a:p>
            <a:pPr algn="r" rtl="1"/>
            <a:r>
              <a:rPr lang="ar-EG" sz="3200" dirty="0" smtClean="0"/>
              <a:t>الفرقة الرابعة </a:t>
            </a:r>
            <a:br>
              <a:rPr lang="ar-EG" sz="3200" dirty="0" smtClean="0"/>
            </a:br>
            <a:r>
              <a:rPr lang="ar-EG" sz="3200" dirty="0" smtClean="0"/>
              <a:t>القسم اقتصاد منزلي </a:t>
            </a:r>
            <a:endParaRPr lang="ar-EG" sz="3200" dirty="0"/>
          </a:p>
        </p:txBody>
      </p:sp>
      <p:sp>
        <p:nvSpPr>
          <p:cNvPr id="3" name="Text Placeholder 2"/>
          <p:cNvSpPr>
            <a:spLocks noGrp="1"/>
          </p:cNvSpPr>
          <p:nvPr>
            <p:ph type="body" idx="1"/>
          </p:nvPr>
        </p:nvSpPr>
        <p:spPr/>
        <p:txBody>
          <a:bodyPr>
            <a:normAutofit/>
          </a:bodyPr>
          <a:lstStyle/>
          <a:p>
            <a:pPr algn="r"/>
            <a:r>
              <a:rPr lang="ar-EG" sz="3200" b="1" dirty="0" smtClean="0">
                <a:latin typeface="Arial" pitchFamily="34" charset="0"/>
                <a:cs typeface="Arial" pitchFamily="34" charset="0"/>
              </a:rPr>
              <a:t>محاضرة التريكو الالي واليدوي</a:t>
            </a:r>
            <a:endParaRPr lang="ar-EG" sz="3200" b="1" dirty="0">
              <a:latin typeface="Arial" pitchFamily="34" charset="0"/>
              <a:cs typeface="Arial" pitchFamily="34" charset="0"/>
            </a:endParaRPr>
          </a:p>
        </p:txBody>
      </p:sp>
    </p:spTree>
    <p:extLst>
      <p:ext uri="{BB962C8B-B14F-4D97-AF65-F5344CB8AC3E}">
        <p14:creationId xmlns:p14="http://schemas.microsoft.com/office/powerpoint/2010/main" val="407608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143000"/>
          </a:xfrm>
        </p:spPr>
        <p:txBody>
          <a:bodyPr>
            <a:normAutofit fontScale="90000"/>
          </a:bodyPr>
          <a:lstStyle/>
          <a:p>
            <a:pPr algn="r" rtl="1">
              <a:buClr>
                <a:schemeClr val="tx1"/>
              </a:buClr>
            </a:pPr>
            <a:r>
              <a:rPr lang="ar-EG" dirty="0" smtClean="0">
                <a:solidFill>
                  <a:schemeClr val="accent2">
                    <a:lumMod val="40000"/>
                    <a:lumOff val="60000"/>
                  </a:schemeClr>
                </a:solidFill>
                <a:latin typeface="Sakkal Majalla" pitchFamily="2" charset="-78"/>
                <a:cs typeface="Sakkal Majalla" pitchFamily="2" charset="-78"/>
              </a:rPr>
              <a:t>القابلية </a:t>
            </a:r>
            <a:r>
              <a:rPr lang="ar-EG" dirty="0">
                <a:solidFill>
                  <a:schemeClr val="accent2">
                    <a:lumMod val="40000"/>
                    <a:lumOff val="60000"/>
                  </a:schemeClr>
                </a:solidFill>
                <a:latin typeface="Sakkal Majalla" pitchFamily="2" charset="-78"/>
                <a:cs typeface="Sakkal Majalla" pitchFamily="2" charset="-78"/>
              </a:rPr>
              <a:t>للتمدد : </a:t>
            </a:r>
            <a:r>
              <a:rPr lang="en-US" dirty="0">
                <a:solidFill>
                  <a:schemeClr val="accent2">
                    <a:lumMod val="40000"/>
                    <a:lumOff val="60000"/>
                  </a:schemeClr>
                </a:solidFill>
                <a:latin typeface="Sakkal Majalla" pitchFamily="2" charset="-78"/>
                <a:cs typeface="Sakkal Majalla" pitchFamily="2" charset="-78"/>
              </a:rPr>
              <a:t/>
            </a:r>
            <a:br>
              <a:rPr lang="en-US" dirty="0">
                <a:solidFill>
                  <a:schemeClr val="accent2">
                    <a:lumMod val="40000"/>
                    <a:lumOff val="60000"/>
                  </a:schemeClr>
                </a:solidFill>
                <a:latin typeface="Sakkal Majalla" pitchFamily="2" charset="-78"/>
                <a:cs typeface="Sakkal Majalla" pitchFamily="2" charset="-78"/>
              </a:rPr>
            </a:br>
            <a:endParaRPr lang="en-US" dirty="0">
              <a:solidFill>
                <a:schemeClr val="accent2">
                  <a:lumMod val="40000"/>
                  <a:lumOff val="60000"/>
                </a:schemeClr>
              </a:solidFill>
              <a:latin typeface="Sakkal Majalla" pitchFamily="2" charset="-78"/>
              <a:cs typeface="Sakkal Majalla" pitchFamily="2" charset="-78"/>
            </a:endParaRPr>
          </a:p>
        </p:txBody>
      </p:sp>
      <p:sp>
        <p:nvSpPr>
          <p:cNvPr id="3" name="Content Placeholder 2"/>
          <p:cNvSpPr>
            <a:spLocks noGrp="1"/>
          </p:cNvSpPr>
          <p:nvPr>
            <p:ph idx="1"/>
          </p:nvPr>
        </p:nvSpPr>
        <p:spPr>
          <a:xfrm>
            <a:off x="395536" y="1052736"/>
            <a:ext cx="8424936" cy="5073427"/>
          </a:xfrm>
        </p:spPr>
        <p:txBody>
          <a:bodyPr>
            <a:noAutofit/>
          </a:bodyPr>
          <a:lstStyle/>
          <a:p>
            <a:pPr algn="just" rtl="1">
              <a:buClr>
                <a:schemeClr val="tx1"/>
              </a:buClr>
              <a:buFont typeface="Wingdings" pitchFamily="2" charset="2"/>
              <a:buChar char="§"/>
            </a:pPr>
            <a:r>
              <a:rPr lang="ar-EG" sz="3600" dirty="0" smtClean="0">
                <a:latin typeface="Sakkal Majalla" pitchFamily="2" charset="-78"/>
                <a:cs typeface="Sakkal Majalla" pitchFamily="2" charset="-78"/>
              </a:rPr>
              <a:t>درجة </a:t>
            </a:r>
            <a:r>
              <a:rPr lang="ar-EG" sz="3600" dirty="0">
                <a:latin typeface="Sakkal Majalla" pitchFamily="2" charset="-78"/>
                <a:cs typeface="Sakkal Majalla" pitchFamily="2" charset="-78"/>
              </a:rPr>
              <a:t>التمدد في اتجاه الأسطر عرضياً (الصفوف) ضعف درجة التمدد في اتجاه الأعمدة (طولياً).</a:t>
            </a:r>
            <a:endParaRPr lang="en-US" sz="3600" dirty="0">
              <a:latin typeface="Sakkal Majalla" pitchFamily="2" charset="-78"/>
              <a:cs typeface="Sakkal Majalla" pitchFamily="2" charset="-78"/>
            </a:endParaRPr>
          </a:p>
          <a:p>
            <a:pPr algn="just" rtl="1">
              <a:buClr>
                <a:schemeClr val="tx1"/>
              </a:buClr>
              <a:buFont typeface="Wingdings" pitchFamily="2" charset="2"/>
              <a:buChar char="§"/>
            </a:pPr>
            <a:r>
              <a:rPr lang="ar-EG" sz="3600" dirty="0" smtClean="0">
                <a:latin typeface="Sakkal Majalla" pitchFamily="2" charset="-78"/>
                <a:cs typeface="Sakkal Majalla" pitchFamily="2" charset="-78"/>
              </a:rPr>
              <a:t>يقل </a:t>
            </a:r>
            <a:r>
              <a:rPr lang="ar-EG" sz="3600" dirty="0">
                <a:latin typeface="Sakkal Majalla" pitchFamily="2" charset="-78"/>
                <a:cs typeface="Sakkal Majalla" pitchFamily="2" charset="-78"/>
              </a:rPr>
              <a:t>التمدد على جسم الإنسان وذراعه في الاتجاه الرأسي للملبس .</a:t>
            </a:r>
            <a:endParaRPr lang="en-US" sz="3600" dirty="0">
              <a:latin typeface="Sakkal Majalla" pitchFamily="2" charset="-78"/>
              <a:cs typeface="Sakkal Majalla" pitchFamily="2" charset="-78"/>
            </a:endParaRPr>
          </a:p>
          <a:p>
            <a:pPr algn="just" rtl="1">
              <a:buClr>
                <a:schemeClr val="tx1"/>
              </a:buClr>
              <a:buFont typeface="Wingdings" pitchFamily="2" charset="2"/>
              <a:buChar char="§"/>
            </a:pPr>
            <a:r>
              <a:rPr lang="ar-EG" sz="3600" dirty="0" smtClean="0">
                <a:latin typeface="Sakkal Majalla" pitchFamily="2" charset="-78"/>
                <a:cs typeface="Sakkal Majalla" pitchFamily="2" charset="-78"/>
              </a:rPr>
              <a:t>يزيد </a:t>
            </a:r>
            <a:r>
              <a:rPr lang="ar-EG" sz="3600" dirty="0">
                <a:latin typeface="Sakkal Majalla" pitchFamily="2" charset="-78"/>
                <a:cs typeface="Sakkal Majalla" pitchFamily="2" charset="-78"/>
              </a:rPr>
              <a:t>التمدد في الاتجاه العرضي (الأسطر) وهذا يتوقف على الاتساع حول دوران الجسم . </a:t>
            </a:r>
            <a:endParaRPr lang="en-US" sz="3600" dirty="0">
              <a:latin typeface="Sakkal Majalla" pitchFamily="2" charset="-78"/>
              <a:cs typeface="Sakkal Majalla" pitchFamily="2" charset="-78"/>
            </a:endParaRPr>
          </a:p>
          <a:p>
            <a:pPr algn="just" rtl="1">
              <a:buClr>
                <a:schemeClr val="tx1"/>
              </a:buClr>
              <a:buFont typeface="Wingdings" pitchFamily="2" charset="2"/>
              <a:buChar char="§"/>
            </a:pPr>
            <a:r>
              <a:rPr lang="ar-EG" sz="3600" dirty="0" smtClean="0">
                <a:latin typeface="Sakkal Majalla" pitchFamily="2" charset="-78"/>
                <a:cs typeface="Sakkal Majalla" pitchFamily="2" charset="-78"/>
              </a:rPr>
              <a:t>استخدام </a:t>
            </a:r>
            <a:r>
              <a:rPr lang="ar-EG" sz="3600" dirty="0">
                <a:latin typeface="Sakkal Majalla" pitchFamily="2" charset="-78"/>
                <a:cs typeface="Sakkal Majalla" pitchFamily="2" charset="-78"/>
              </a:rPr>
              <a:t>الملابس في الاتجاه (العرضي) له أفضلية في مظهر وانسدال وملمس القماش .</a:t>
            </a:r>
            <a:endParaRPr lang="en-US" sz="3600" dirty="0">
              <a:latin typeface="Sakkal Majalla" pitchFamily="2" charset="-78"/>
              <a:cs typeface="Sakkal Majalla" pitchFamily="2" charset="-78"/>
            </a:endParaRPr>
          </a:p>
          <a:p>
            <a:pPr algn="just">
              <a:buClr>
                <a:schemeClr val="tx1"/>
              </a:buClr>
              <a:buFont typeface="Wingdings" pitchFamily="2" charset="2"/>
              <a:buChar char="§"/>
            </a:pPr>
            <a:endParaRPr lang="en-US" sz="3600" dirty="0">
              <a:latin typeface="Sakkal Majalla" pitchFamily="2" charset="-78"/>
              <a:cs typeface="Sakkal Majalla" pitchFamily="2" charset="-78"/>
            </a:endParaRPr>
          </a:p>
        </p:txBody>
      </p:sp>
    </p:spTree>
    <p:extLst>
      <p:ext uri="{BB962C8B-B14F-4D97-AF65-F5344CB8AC3E}">
        <p14:creationId xmlns:p14="http://schemas.microsoft.com/office/powerpoint/2010/main" val="58973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dirty="0" smtClean="0">
                <a:solidFill>
                  <a:schemeClr val="accent2">
                    <a:lumMod val="40000"/>
                    <a:lumOff val="60000"/>
                  </a:schemeClr>
                </a:solidFill>
                <a:latin typeface="Sakkal Majalla" pitchFamily="2" charset="-78"/>
                <a:cs typeface="Sakkal Majalla" pitchFamily="2" charset="-78"/>
              </a:rPr>
              <a:t> </a:t>
            </a:r>
            <a:r>
              <a:rPr lang="ar-EG" dirty="0">
                <a:solidFill>
                  <a:schemeClr val="accent2">
                    <a:lumMod val="40000"/>
                    <a:lumOff val="60000"/>
                  </a:schemeClr>
                </a:solidFill>
                <a:latin typeface="Sakkal Majalla" pitchFamily="2" charset="-78"/>
                <a:cs typeface="Sakkal Majalla" pitchFamily="2" charset="-78"/>
              </a:rPr>
              <a:t>الانثناء </a:t>
            </a:r>
            <a:endParaRPr lang="en-US" dirty="0">
              <a:solidFill>
                <a:schemeClr val="accent2">
                  <a:lumMod val="40000"/>
                  <a:lumOff val="60000"/>
                </a:schemeClr>
              </a:solidFill>
              <a:latin typeface="Sakkal Majalla" pitchFamily="2" charset="-78"/>
              <a:cs typeface="Sakkal Majalla" pitchFamily="2" charset="-78"/>
            </a:endParaRPr>
          </a:p>
        </p:txBody>
      </p:sp>
      <p:sp>
        <p:nvSpPr>
          <p:cNvPr id="3" name="Content Placeholder 2"/>
          <p:cNvSpPr>
            <a:spLocks noGrp="1"/>
          </p:cNvSpPr>
          <p:nvPr>
            <p:ph idx="1"/>
          </p:nvPr>
        </p:nvSpPr>
        <p:spPr/>
        <p:txBody>
          <a:bodyPr>
            <a:normAutofit/>
          </a:bodyPr>
          <a:lstStyle/>
          <a:p>
            <a:pPr algn="r" rtl="1">
              <a:buClr>
                <a:schemeClr val="tx1"/>
              </a:buClr>
              <a:buFont typeface="Wingdings" pitchFamily="2" charset="2"/>
              <a:buChar char="§"/>
            </a:pPr>
            <a:r>
              <a:rPr lang="ar-EG" sz="3600" dirty="0">
                <a:latin typeface="Sakkal Majalla" pitchFamily="2" charset="-78"/>
                <a:cs typeface="Sakkal Majalla" pitchFamily="2" charset="-78"/>
              </a:rPr>
              <a:t>يحدث انثناء وجه القماش بيسر وسهولة في اتجاه الأعمدة للخارج . </a:t>
            </a:r>
            <a:endParaRPr lang="en-US" sz="3600" dirty="0">
              <a:latin typeface="Sakkal Majalla" pitchFamily="2" charset="-78"/>
              <a:cs typeface="Sakkal Majalla" pitchFamily="2" charset="-78"/>
            </a:endParaRPr>
          </a:p>
          <a:p>
            <a:pPr algn="r" rtl="1">
              <a:buClr>
                <a:schemeClr val="tx1"/>
              </a:buClr>
              <a:buFont typeface="Wingdings" pitchFamily="2" charset="2"/>
              <a:buChar char="§"/>
            </a:pPr>
            <a:r>
              <a:rPr lang="ar-EG" sz="3600" dirty="0" smtClean="0">
                <a:latin typeface="Sakkal Majalla" pitchFamily="2" charset="-78"/>
                <a:cs typeface="Sakkal Majalla" pitchFamily="2" charset="-78"/>
              </a:rPr>
              <a:t>يحدث </a:t>
            </a:r>
            <a:r>
              <a:rPr lang="ar-EG" sz="3600" dirty="0">
                <a:latin typeface="Sakkal Majalla" pitchFamily="2" charset="-78"/>
                <a:cs typeface="Sakkal Majalla" pitchFamily="2" charset="-78"/>
              </a:rPr>
              <a:t>انثناء ظهر القماش بيسر وسهولة في اتجاه الصفوف إلى الخارج.</a:t>
            </a:r>
            <a:endParaRPr lang="en-US" sz="3600" dirty="0">
              <a:latin typeface="Sakkal Majalla" pitchFamily="2" charset="-78"/>
              <a:cs typeface="Sakkal Majalla" pitchFamily="2" charset="-78"/>
            </a:endParaRPr>
          </a:p>
          <a:p>
            <a:pPr algn="r" rtl="1">
              <a:buClr>
                <a:schemeClr val="tx1"/>
              </a:buClr>
              <a:buFont typeface="Wingdings" pitchFamily="2" charset="2"/>
              <a:buChar char="§"/>
            </a:pPr>
            <a:endParaRPr lang="en-US" sz="3600" dirty="0">
              <a:latin typeface="Sakkal Majalla" pitchFamily="2" charset="-78"/>
              <a:cs typeface="Sakkal Majalla" pitchFamily="2" charset="-78"/>
            </a:endParaRPr>
          </a:p>
        </p:txBody>
      </p:sp>
    </p:spTree>
    <p:extLst>
      <p:ext uri="{BB962C8B-B14F-4D97-AF65-F5344CB8AC3E}">
        <p14:creationId xmlns:p14="http://schemas.microsoft.com/office/powerpoint/2010/main" val="371862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3832"/>
            <a:ext cx="7467600" cy="1143000"/>
          </a:xfrm>
        </p:spPr>
        <p:txBody>
          <a:bodyPr>
            <a:normAutofit fontScale="90000"/>
          </a:bodyPr>
          <a:lstStyle/>
          <a:p>
            <a:pPr algn="r" rtl="1"/>
            <a:r>
              <a:rPr lang="ar-EG" b="1" dirty="0" smtClean="0">
                <a:solidFill>
                  <a:schemeClr val="accent2">
                    <a:lumMod val="40000"/>
                    <a:lumOff val="60000"/>
                  </a:schemeClr>
                </a:solidFill>
                <a:latin typeface="Sakkal Majalla" pitchFamily="2" charset="-78"/>
                <a:cs typeface="Sakkal Majalla" pitchFamily="2" charset="-78"/>
              </a:rPr>
              <a:t>الانكماش </a:t>
            </a:r>
            <a:r>
              <a:rPr lang="ar-EG" b="1" dirty="0">
                <a:solidFill>
                  <a:schemeClr val="accent2">
                    <a:lumMod val="40000"/>
                    <a:lumOff val="60000"/>
                  </a:schemeClr>
                </a:solidFill>
                <a:latin typeface="Sakkal Majalla" pitchFamily="2" charset="-78"/>
                <a:cs typeface="Sakkal Majalla" pitchFamily="2" charset="-78"/>
              </a:rPr>
              <a:t>:</a:t>
            </a:r>
            <a:r>
              <a:rPr lang="en-US" dirty="0">
                <a:solidFill>
                  <a:schemeClr val="accent2">
                    <a:lumMod val="40000"/>
                    <a:lumOff val="60000"/>
                  </a:schemeClr>
                </a:solidFill>
                <a:latin typeface="Sakkal Majalla" pitchFamily="2" charset="-78"/>
                <a:cs typeface="Sakkal Majalla" pitchFamily="2" charset="-78"/>
              </a:rPr>
              <a:t/>
            </a:r>
            <a:br>
              <a:rPr lang="en-US" dirty="0">
                <a:solidFill>
                  <a:schemeClr val="accent2">
                    <a:lumMod val="40000"/>
                    <a:lumOff val="60000"/>
                  </a:schemeClr>
                </a:solidFill>
                <a:latin typeface="Sakkal Majalla" pitchFamily="2" charset="-78"/>
                <a:cs typeface="Sakkal Majalla" pitchFamily="2" charset="-78"/>
              </a:rPr>
            </a:br>
            <a:endParaRPr lang="en-US" dirty="0">
              <a:solidFill>
                <a:schemeClr val="accent2">
                  <a:lumMod val="40000"/>
                  <a:lumOff val="60000"/>
                </a:schemeClr>
              </a:solidFill>
              <a:latin typeface="Sakkal Majalla" pitchFamily="2" charset="-78"/>
              <a:cs typeface="Sakkal Majalla" pitchFamily="2" charset="-78"/>
            </a:endParaRPr>
          </a:p>
        </p:txBody>
      </p:sp>
      <p:sp>
        <p:nvSpPr>
          <p:cNvPr id="3" name="Content Placeholder 2"/>
          <p:cNvSpPr>
            <a:spLocks noGrp="1"/>
          </p:cNvSpPr>
          <p:nvPr>
            <p:ph idx="1"/>
          </p:nvPr>
        </p:nvSpPr>
        <p:spPr>
          <a:xfrm>
            <a:off x="776808" y="2071389"/>
            <a:ext cx="7467600" cy="4525963"/>
          </a:xfrm>
        </p:spPr>
        <p:txBody>
          <a:bodyPr>
            <a:normAutofit/>
          </a:bodyPr>
          <a:lstStyle/>
          <a:p>
            <a:pPr algn="just" rtl="1">
              <a:buClr>
                <a:schemeClr val="tx1"/>
              </a:buClr>
              <a:buFont typeface="Wingdings" pitchFamily="2" charset="2"/>
              <a:buChar char="§"/>
            </a:pPr>
            <a:r>
              <a:rPr lang="ar-EG" sz="4000" dirty="0" smtClean="0">
                <a:latin typeface="Sakkal Majalla" pitchFamily="2" charset="-78"/>
                <a:cs typeface="Sakkal Majalla" pitchFamily="2" charset="-78"/>
              </a:rPr>
              <a:t>تختلف </a:t>
            </a:r>
            <a:r>
              <a:rPr lang="ar-EG" sz="4000" dirty="0">
                <a:latin typeface="Sakkal Majalla" pitchFamily="2" charset="-78"/>
                <a:cs typeface="Sakkal Majalla" pitchFamily="2" charset="-78"/>
              </a:rPr>
              <a:t>درجة انكماش أقمشة الجرسيه المصنوعة من عدة غرز مختلفة بعد الاسترخاء من عملية الفرد ، وعلى سبيل المثال فالأقمشة المصنوعة من خيوط الغزل ذ الطرف المفتوح يكون أكثر انكماشاً عن مثيله المصنوع من خيوط الغزل الخلفي . </a:t>
            </a:r>
            <a:endParaRPr lang="en-US" sz="4000" dirty="0">
              <a:latin typeface="Sakkal Majalla" pitchFamily="2" charset="-78"/>
              <a:cs typeface="Sakkal Majalla" pitchFamily="2" charset="-78"/>
            </a:endParaRPr>
          </a:p>
          <a:p>
            <a:pPr algn="just" rtl="1"/>
            <a:endParaRPr lang="en-US" sz="4000" dirty="0">
              <a:latin typeface="Sakkal Majalla" pitchFamily="2" charset="-78"/>
              <a:cs typeface="Sakkal Majalla" pitchFamily="2" charset="-78"/>
            </a:endParaRPr>
          </a:p>
        </p:txBody>
      </p:sp>
    </p:spTree>
    <p:extLst>
      <p:ext uri="{BB962C8B-B14F-4D97-AF65-F5344CB8AC3E}">
        <p14:creationId xmlns:p14="http://schemas.microsoft.com/office/powerpoint/2010/main" val="366404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48680"/>
            <a:ext cx="8424936" cy="6120680"/>
          </a:xfrm>
        </p:spPr>
        <p:txBody>
          <a:bodyPr>
            <a:normAutofit fontScale="85000" lnSpcReduction="20000"/>
          </a:bodyPr>
          <a:lstStyle/>
          <a:p>
            <a:pPr algn="just" rtl="1">
              <a:buClr>
                <a:schemeClr val="tx1"/>
              </a:buClr>
              <a:buFont typeface="Wingdings" pitchFamily="2" charset="2"/>
              <a:buChar char="§"/>
            </a:pPr>
            <a:r>
              <a:rPr lang="ar-EG" sz="4400" b="1" dirty="0" smtClean="0">
                <a:solidFill>
                  <a:schemeClr val="accent2">
                    <a:lumMod val="40000"/>
                    <a:lumOff val="60000"/>
                  </a:schemeClr>
                </a:solidFill>
                <a:latin typeface="Sakkal Majalla" pitchFamily="2" charset="-78"/>
                <a:cs typeface="Sakkal Majalla" pitchFamily="2" charset="-78"/>
              </a:rPr>
              <a:t>النعومة </a:t>
            </a:r>
            <a:r>
              <a:rPr lang="ar-EG" sz="4400" b="1" dirty="0">
                <a:solidFill>
                  <a:schemeClr val="accent2">
                    <a:lumMod val="40000"/>
                    <a:lumOff val="60000"/>
                  </a:schemeClr>
                </a:solidFill>
                <a:latin typeface="Sakkal Majalla" pitchFamily="2" charset="-78"/>
                <a:cs typeface="Sakkal Majalla" pitchFamily="2" charset="-78"/>
              </a:rPr>
              <a:t>:</a:t>
            </a:r>
            <a:endParaRPr lang="en-US" sz="4400" dirty="0">
              <a:solidFill>
                <a:schemeClr val="accent2">
                  <a:lumMod val="40000"/>
                  <a:lumOff val="60000"/>
                </a:schemeClr>
              </a:solidFill>
              <a:latin typeface="Sakkal Majalla" pitchFamily="2" charset="-78"/>
              <a:cs typeface="Sakkal Majalla" pitchFamily="2" charset="-78"/>
            </a:endParaRPr>
          </a:p>
          <a:p>
            <a:pPr marL="36576" indent="0" algn="just" rtl="1">
              <a:buClr>
                <a:schemeClr val="tx1"/>
              </a:buClr>
              <a:buNone/>
            </a:pPr>
            <a:r>
              <a:rPr lang="ar-EG" sz="4200" dirty="0">
                <a:latin typeface="Sakkal Majalla" pitchFamily="2" charset="-78"/>
                <a:cs typeface="Sakkal Majalla" pitchFamily="2" charset="-78"/>
              </a:rPr>
              <a:t>تكون أسطح أقمشة الجرسيه ناعمة لتكرار نفس شكل </a:t>
            </a:r>
            <a:r>
              <a:rPr lang="ar-EG" sz="4200" dirty="0" smtClean="0">
                <a:latin typeface="Sakkal Majalla" pitchFamily="2" charset="-78"/>
                <a:cs typeface="Sakkal Majalla" pitchFamily="2" charset="-78"/>
              </a:rPr>
              <a:t>الغرزة.</a:t>
            </a:r>
            <a:endParaRPr lang="en-US" sz="4200" dirty="0">
              <a:latin typeface="Sakkal Majalla" pitchFamily="2" charset="-78"/>
              <a:cs typeface="Sakkal Majalla" pitchFamily="2" charset="-78"/>
            </a:endParaRPr>
          </a:p>
          <a:p>
            <a:pPr algn="just" rtl="1">
              <a:buClr>
                <a:schemeClr val="tx1"/>
              </a:buClr>
              <a:buFont typeface="Wingdings" pitchFamily="2" charset="2"/>
              <a:buChar char="§"/>
            </a:pPr>
            <a:r>
              <a:rPr lang="ar-EG" sz="4400" b="1" dirty="0" smtClean="0">
                <a:solidFill>
                  <a:schemeClr val="accent2">
                    <a:lumMod val="40000"/>
                    <a:lumOff val="60000"/>
                  </a:schemeClr>
                </a:solidFill>
                <a:latin typeface="Sakkal Majalla" pitchFamily="2" charset="-78"/>
                <a:cs typeface="Sakkal Majalla" pitchFamily="2" charset="-78"/>
              </a:rPr>
              <a:t> </a:t>
            </a:r>
            <a:r>
              <a:rPr lang="ar-EG" sz="4400" b="1" dirty="0">
                <a:solidFill>
                  <a:schemeClr val="accent2">
                    <a:lumMod val="40000"/>
                    <a:lumOff val="60000"/>
                  </a:schemeClr>
                </a:solidFill>
                <a:latin typeface="Sakkal Majalla" pitchFamily="2" charset="-78"/>
                <a:cs typeface="Sakkal Majalla" pitchFamily="2" charset="-78"/>
              </a:rPr>
              <a:t>قابلية الفك : </a:t>
            </a:r>
            <a:endParaRPr lang="en-US" sz="4400" b="1" dirty="0">
              <a:solidFill>
                <a:schemeClr val="accent2">
                  <a:lumMod val="40000"/>
                  <a:lumOff val="60000"/>
                </a:schemeClr>
              </a:solidFill>
              <a:latin typeface="Sakkal Majalla" pitchFamily="2" charset="-78"/>
              <a:cs typeface="Sakkal Majalla" pitchFamily="2" charset="-78"/>
            </a:endParaRPr>
          </a:p>
          <a:p>
            <a:pPr marL="36576" indent="0" algn="just" rtl="1">
              <a:buClr>
                <a:schemeClr val="tx1"/>
              </a:buClr>
              <a:buNone/>
            </a:pPr>
            <a:r>
              <a:rPr lang="ar-EG" sz="4200" dirty="0">
                <a:latin typeface="Sakkal Majalla" pitchFamily="2" charset="-78"/>
                <a:cs typeface="Sakkal Majalla" pitchFamily="2" charset="-78"/>
              </a:rPr>
              <a:t>لها قابلية عالية للفك (فك الخيط من البناء سطر / سطر) سواء من أسفل أو أعلى القماش.</a:t>
            </a:r>
          </a:p>
          <a:p>
            <a:pPr algn="r" rtl="1">
              <a:buClr>
                <a:schemeClr val="tx1"/>
              </a:buClr>
              <a:buFont typeface="Wingdings" pitchFamily="2" charset="2"/>
              <a:buChar char="§"/>
            </a:pPr>
            <a:r>
              <a:rPr lang="ar-EG" sz="4400" b="1" dirty="0" smtClean="0">
                <a:solidFill>
                  <a:schemeClr val="accent2">
                    <a:lumMod val="40000"/>
                    <a:lumOff val="60000"/>
                  </a:schemeClr>
                </a:solidFill>
                <a:latin typeface="Sakkal Majalla" pitchFamily="2" charset="-78"/>
                <a:cs typeface="Sakkal Majalla" pitchFamily="2" charset="-78"/>
              </a:rPr>
              <a:t>المحافظة </a:t>
            </a:r>
            <a:r>
              <a:rPr lang="ar-EG" sz="4400" b="1" dirty="0">
                <a:solidFill>
                  <a:schemeClr val="accent2">
                    <a:lumMod val="40000"/>
                    <a:lumOff val="60000"/>
                  </a:schemeClr>
                </a:solidFill>
                <a:latin typeface="Sakkal Majalla" pitchFamily="2" charset="-78"/>
                <a:cs typeface="Sakkal Majalla" pitchFamily="2" charset="-78"/>
              </a:rPr>
              <a:t>على الأبعاد : </a:t>
            </a:r>
            <a:endParaRPr lang="en-US" sz="4400" b="1" dirty="0">
              <a:solidFill>
                <a:schemeClr val="accent2">
                  <a:lumMod val="40000"/>
                  <a:lumOff val="60000"/>
                </a:schemeClr>
              </a:solidFill>
              <a:latin typeface="Sakkal Majalla" pitchFamily="2" charset="-78"/>
              <a:cs typeface="Sakkal Majalla" pitchFamily="2" charset="-78"/>
            </a:endParaRPr>
          </a:p>
          <a:p>
            <a:pPr marL="36576" indent="0" algn="just" rtl="1">
              <a:buClr>
                <a:schemeClr val="tx1"/>
              </a:buClr>
              <a:buNone/>
            </a:pPr>
            <a:r>
              <a:rPr lang="ar-EG" sz="4200" dirty="0">
                <a:latin typeface="Sakkal Majalla" pitchFamily="2" charset="-78"/>
                <a:cs typeface="Sakkal Majalla" pitchFamily="2" charset="-78"/>
              </a:rPr>
              <a:t>يتميز بالقدرة على المحافظة على الأبعاد بعد الاستخدام ، إلا أن من عيوبه التفاف طرفه عند القص ويتم معالجة هذا العيب باستخدام عملية التثبيت الحراري (الكي بالبخار ودرجة حرارة معينة) تبعاً لنوع الخيط المستخدم وذلك للتثبيت بالغرز قبل عملية القص.</a:t>
            </a:r>
            <a:endParaRPr lang="en-US" sz="4200" dirty="0">
              <a:latin typeface="Sakkal Majalla" pitchFamily="2" charset="-78"/>
              <a:cs typeface="Sakkal Majalla" pitchFamily="2" charset="-78"/>
            </a:endParaRPr>
          </a:p>
          <a:p>
            <a:pPr rtl="1">
              <a:buClr>
                <a:schemeClr val="tx1"/>
              </a:buClr>
              <a:buFont typeface="Wingdings" pitchFamily="2" charset="2"/>
              <a:buChar char="§"/>
            </a:pPr>
            <a:r>
              <a:rPr lang="ar-EG" sz="3600" b="1" dirty="0"/>
              <a:t> </a:t>
            </a:r>
            <a:endParaRPr lang="en-US" sz="3600" dirty="0"/>
          </a:p>
          <a:p>
            <a:pPr algn="just" rtl="1">
              <a:buClr>
                <a:schemeClr val="tx1"/>
              </a:buClr>
              <a:buFont typeface="Wingdings" pitchFamily="2" charset="2"/>
              <a:buChar char="§"/>
            </a:pPr>
            <a:endParaRPr lang="en-US" sz="3600" dirty="0">
              <a:latin typeface="Sakkal Majalla" pitchFamily="2" charset="-78"/>
              <a:cs typeface="Sakkal Majalla" pitchFamily="2" charset="-78"/>
            </a:endParaRPr>
          </a:p>
          <a:p>
            <a:pPr algn="just" rtl="1">
              <a:buClr>
                <a:schemeClr val="tx1"/>
              </a:buClr>
              <a:buFont typeface="Wingdings" pitchFamily="2" charset="2"/>
              <a:buChar char="§"/>
            </a:pPr>
            <a:endParaRPr lang="en-US" dirty="0"/>
          </a:p>
        </p:txBody>
      </p:sp>
    </p:spTree>
    <p:extLst>
      <p:ext uri="{BB962C8B-B14F-4D97-AF65-F5344CB8AC3E}">
        <p14:creationId xmlns:p14="http://schemas.microsoft.com/office/powerpoint/2010/main" val="134033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20688"/>
            <a:ext cx="8280920" cy="5505475"/>
          </a:xfrm>
        </p:spPr>
        <p:txBody>
          <a:bodyPr>
            <a:normAutofit lnSpcReduction="10000"/>
          </a:bodyPr>
          <a:lstStyle/>
          <a:p>
            <a:pPr marL="36576" indent="0" algn="just" rtl="1">
              <a:buNone/>
            </a:pPr>
            <a:endParaRPr lang="en-US" dirty="0">
              <a:latin typeface="Sakkal Majalla" pitchFamily="2" charset="-78"/>
              <a:cs typeface="Sakkal Majalla" pitchFamily="2" charset="-78"/>
            </a:endParaRPr>
          </a:p>
          <a:p>
            <a:pPr marL="36576" indent="0" algn="ctr" rtl="1">
              <a:buNone/>
            </a:pPr>
            <a:r>
              <a:rPr lang="ar-EG" b="1" dirty="0">
                <a:solidFill>
                  <a:schemeClr val="accent2">
                    <a:lumMod val="40000"/>
                    <a:lumOff val="60000"/>
                  </a:schemeClr>
                </a:solidFill>
                <a:latin typeface="Sakkal Majalla" pitchFamily="2" charset="-78"/>
                <a:cs typeface="Sakkal Majalla" pitchFamily="2" charset="-78"/>
              </a:rPr>
              <a:t>2- أقمشة الريب </a:t>
            </a:r>
            <a:endParaRPr lang="en-US" dirty="0">
              <a:solidFill>
                <a:schemeClr val="accent2">
                  <a:lumMod val="40000"/>
                  <a:lumOff val="60000"/>
                </a:schemeClr>
              </a:solidFill>
              <a:latin typeface="Sakkal Majalla" pitchFamily="2" charset="-78"/>
              <a:cs typeface="Sakkal Majalla" pitchFamily="2" charset="-78"/>
            </a:endParaRPr>
          </a:p>
          <a:p>
            <a:pPr marL="36576" indent="0" algn="just" rtl="1">
              <a:buNone/>
            </a:pPr>
            <a:r>
              <a:rPr lang="ar-EG" dirty="0" smtClean="0">
                <a:latin typeface="Sakkal Majalla" pitchFamily="2" charset="-78"/>
                <a:cs typeface="Sakkal Majalla" pitchFamily="2" charset="-78"/>
              </a:rPr>
              <a:t>هي </a:t>
            </a:r>
            <a:r>
              <a:rPr lang="ar-EG" dirty="0">
                <a:latin typeface="Sakkal Majalla" pitchFamily="2" charset="-78"/>
                <a:cs typeface="Sakkal Majalla" pitchFamily="2" charset="-78"/>
              </a:rPr>
              <a:t>من الأقمشة المزدوجة ويظهر بها تأثير التضليع  في الاتجاه الطولي للقماش ، ويتكون من عمود غرز أو أكثر من الغرز الرأسية لتمثل غرز الوجه في تركيب الجرسيه السادة وذلك حسب الترتيب المطلوب . </a:t>
            </a:r>
            <a:endParaRPr lang="en-US" dirty="0">
              <a:latin typeface="Sakkal Majalla" pitchFamily="2" charset="-78"/>
              <a:cs typeface="Sakkal Majalla" pitchFamily="2" charset="-78"/>
            </a:endParaRPr>
          </a:p>
          <a:p>
            <a:pPr marL="36576" indent="0" algn="just" rtl="1">
              <a:buNone/>
            </a:pPr>
            <a:endParaRPr lang="ar-EG" dirty="0" smtClean="0">
              <a:latin typeface="Sakkal Majalla" pitchFamily="2" charset="-78"/>
              <a:cs typeface="Sakkal Majalla" pitchFamily="2" charset="-78"/>
            </a:endParaRPr>
          </a:p>
          <a:p>
            <a:pPr marL="36576" indent="0" algn="just" rtl="1">
              <a:buNone/>
            </a:pPr>
            <a:r>
              <a:rPr lang="ar-EG" dirty="0" smtClean="0">
                <a:latin typeface="Sakkal Majalla" pitchFamily="2" charset="-78"/>
                <a:cs typeface="Sakkal Majalla" pitchFamily="2" charset="-78"/>
              </a:rPr>
              <a:t>فمثلا </a:t>
            </a:r>
            <a:r>
              <a:rPr lang="ar-EG" dirty="0">
                <a:latin typeface="Sakkal Majalla" pitchFamily="2" charset="-78"/>
                <a:cs typeface="Sakkal Majalla" pitchFamily="2" charset="-78"/>
              </a:rPr>
              <a:t>في حالة أقمشة الريب (1×1) ينتج التركيب عن تكرار عمود من غرز الوجه بجوار عمود من غرز الظهر لأقمشة الجرسيه السادة ، بينما ينتج تركيب أقمشة الريب (2×2) من تكرار عمودين من غرز الظهر . وعلى هذا نجد أن وجه وظهر أقمشة الريب تكون متشابهة وتمتاز هذه الأقمشة بخاصية المرونة العالية لذلك فهي تناسب صناعة الاساور والياقات وفتحات الرقبة وألبسة البحر. </a:t>
            </a:r>
            <a:endParaRPr lang="en-US" dirty="0">
              <a:latin typeface="Sakkal Majalla" pitchFamily="2" charset="-78"/>
              <a:cs typeface="Sakkal Majalla" pitchFamily="2" charset="-78"/>
            </a:endParaRPr>
          </a:p>
          <a:p>
            <a:pPr marL="36576" indent="0" algn="just">
              <a:buNone/>
            </a:pP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426983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908720"/>
            <a:ext cx="7128792"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983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467600" cy="1143000"/>
          </a:xfrm>
        </p:spPr>
        <p:txBody>
          <a:bodyPr>
            <a:noAutofit/>
          </a:bodyPr>
          <a:lstStyle/>
          <a:p>
            <a:pPr algn="ctr" rtl="1"/>
            <a:r>
              <a:rPr lang="ar-EG" sz="4800" b="1" dirty="0">
                <a:solidFill>
                  <a:schemeClr val="accent2">
                    <a:lumMod val="40000"/>
                    <a:lumOff val="60000"/>
                  </a:schemeClr>
                </a:solidFill>
                <a:latin typeface="Sakkal Majalla" pitchFamily="2" charset="-78"/>
                <a:cs typeface="Sakkal Majalla" pitchFamily="2" charset="-78"/>
              </a:rPr>
              <a:t>الخواص الوظيفية لأقمشة الريب </a:t>
            </a:r>
            <a:r>
              <a:rPr lang="en-US" sz="4800" dirty="0">
                <a:solidFill>
                  <a:schemeClr val="accent2">
                    <a:lumMod val="40000"/>
                    <a:lumOff val="60000"/>
                  </a:schemeClr>
                </a:solidFill>
                <a:latin typeface="Sakkal Majalla" pitchFamily="2" charset="-78"/>
                <a:cs typeface="Sakkal Majalla" pitchFamily="2" charset="-78"/>
              </a:rPr>
              <a:t/>
            </a:r>
            <a:br>
              <a:rPr lang="en-US" sz="4800" dirty="0">
                <a:solidFill>
                  <a:schemeClr val="accent2">
                    <a:lumMod val="40000"/>
                    <a:lumOff val="60000"/>
                  </a:schemeClr>
                </a:solidFill>
                <a:latin typeface="Sakkal Majalla" pitchFamily="2" charset="-78"/>
                <a:cs typeface="Sakkal Majalla" pitchFamily="2" charset="-78"/>
              </a:rPr>
            </a:br>
            <a:endParaRPr lang="en-US" sz="4800" dirty="0">
              <a:solidFill>
                <a:schemeClr val="accent2">
                  <a:lumMod val="40000"/>
                  <a:lumOff val="60000"/>
                </a:schemeClr>
              </a:solidFill>
              <a:latin typeface="Sakkal Majalla" pitchFamily="2" charset="-78"/>
              <a:cs typeface="Sakkal Majalla" pitchFamily="2" charset="-78"/>
            </a:endParaRPr>
          </a:p>
        </p:txBody>
      </p:sp>
      <p:sp>
        <p:nvSpPr>
          <p:cNvPr id="3" name="Content Placeholder 2"/>
          <p:cNvSpPr>
            <a:spLocks noGrp="1"/>
          </p:cNvSpPr>
          <p:nvPr>
            <p:ph idx="1"/>
          </p:nvPr>
        </p:nvSpPr>
        <p:spPr>
          <a:xfrm>
            <a:off x="457200" y="1124744"/>
            <a:ext cx="8219256" cy="5001419"/>
          </a:xfrm>
        </p:spPr>
        <p:txBody>
          <a:bodyPr>
            <a:noAutofit/>
          </a:bodyPr>
          <a:lstStyle/>
          <a:p>
            <a:pPr marL="36576" lvl="0" indent="0" algn="just" rtl="1">
              <a:buNone/>
            </a:pPr>
            <a:r>
              <a:rPr lang="ar-EG" sz="3600" b="1" dirty="0">
                <a:solidFill>
                  <a:schemeClr val="accent2">
                    <a:lumMod val="40000"/>
                    <a:lumOff val="60000"/>
                  </a:schemeClr>
                </a:solidFill>
                <a:latin typeface="Sakkal Majalla" pitchFamily="2" charset="-78"/>
                <a:cs typeface="Sakkal Majalla" pitchFamily="2" charset="-78"/>
              </a:rPr>
              <a:t>القابلية للتمدد</a:t>
            </a:r>
            <a:endParaRPr lang="en-US" sz="3600" dirty="0">
              <a:solidFill>
                <a:schemeClr val="accent2">
                  <a:lumMod val="40000"/>
                  <a:lumOff val="60000"/>
                </a:schemeClr>
              </a:solidFill>
              <a:latin typeface="Sakkal Majalla" pitchFamily="2" charset="-78"/>
              <a:cs typeface="Sakkal Majalla" pitchFamily="2" charset="-78"/>
            </a:endParaRPr>
          </a:p>
          <a:p>
            <a:pPr marL="36576" lvl="0" indent="0" algn="just" rtl="1">
              <a:buNone/>
            </a:pPr>
            <a:r>
              <a:rPr lang="ar-EG" sz="3200" dirty="0">
                <a:latin typeface="Sakkal Majalla" pitchFamily="2" charset="-78"/>
                <a:cs typeface="Sakkal Majalla" pitchFamily="2" charset="-78"/>
              </a:rPr>
              <a:t>تمدد القماش في اتجاه الأسطر ضعف درجة التمدد في اتجاه الأعمدة .</a:t>
            </a:r>
            <a:endParaRPr lang="en-US" sz="3200" dirty="0">
              <a:latin typeface="Sakkal Majalla" pitchFamily="2" charset="-78"/>
              <a:cs typeface="Sakkal Majalla" pitchFamily="2" charset="-78"/>
            </a:endParaRPr>
          </a:p>
          <a:p>
            <a:pPr marL="36576" lvl="0" indent="0" algn="just" rtl="1">
              <a:buNone/>
            </a:pPr>
            <a:r>
              <a:rPr lang="ar-EG" sz="3200" dirty="0">
                <a:latin typeface="Sakkal Majalla" pitchFamily="2" charset="-78"/>
                <a:cs typeface="Sakkal Majalla" pitchFamily="2" charset="-78"/>
              </a:rPr>
              <a:t>يقل التمدد على جسم الإنسان والذراع في الاتجاه الرأسي للملبس</a:t>
            </a:r>
            <a:r>
              <a:rPr lang="ar-EG" sz="3200" dirty="0" smtClean="0">
                <a:latin typeface="Sakkal Majalla" pitchFamily="2" charset="-78"/>
                <a:cs typeface="Sakkal Majalla" pitchFamily="2" charset="-78"/>
              </a:rPr>
              <a:t>.</a:t>
            </a:r>
            <a:endParaRPr lang="en-US" sz="3200" dirty="0">
              <a:latin typeface="Sakkal Majalla" pitchFamily="2" charset="-78"/>
              <a:cs typeface="Sakkal Majalla" pitchFamily="2" charset="-78"/>
            </a:endParaRPr>
          </a:p>
          <a:p>
            <a:pPr marL="36576" indent="0" algn="just" rtl="1">
              <a:buNone/>
            </a:pPr>
            <a:r>
              <a:rPr lang="ar-EG" sz="3600" b="1" dirty="0">
                <a:solidFill>
                  <a:schemeClr val="accent2">
                    <a:lumMod val="40000"/>
                    <a:lumOff val="60000"/>
                  </a:schemeClr>
                </a:solidFill>
                <a:latin typeface="Sakkal Majalla" pitchFamily="2" charset="-78"/>
                <a:cs typeface="Sakkal Majalla" pitchFamily="2" charset="-78"/>
              </a:rPr>
              <a:t>الانثناء</a:t>
            </a:r>
            <a:endParaRPr lang="en-US" sz="3600" b="1" dirty="0">
              <a:solidFill>
                <a:schemeClr val="accent2">
                  <a:lumMod val="40000"/>
                  <a:lumOff val="60000"/>
                </a:schemeClr>
              </a:solidFill>
              <a:latin typeface="Sakkal Majalla" pitchFamily="2" charset="-78"/>
              <a:cs typeface="Sakkal Majalla" pitchFamily="2" charset="-78"/>
            </a:endParaRPr>
          </a:p>
          <a:p>
            <a:pPr marL="36576" indent="0" algn="just" rtl="1">
              <a:buNone/>
            </a:pPr>
            <a:r>
              <a:rPr lang="ar-EG" sz="3200" dirty="0">
                <a:latin typeface="Sakkal Majalla" pitchFamily="2" charset="-78"/>
                <a:cs typeface="Sakkal Majalla" pitchFamily="2" charset="-78"/>
              </a:rPr>
              <a:t>غير قابل للإنثناء والالتفاف من الأطراف</a:t>
            </a:r>
            <a:r>
              <a:rPr lang="ar-EG" sz="3200" dirty="0" smtClean="0">
                <a:latin typeface="Sakkal Majalla" pitchFamily="2" charset="-78"/>
                <a:cs typeface="Sakkal Majalla" pitchFamily="2" charset="-78"/>
              </a:rPr>
              <a:t>.</a:t>
            </a:r>
          </a:p>
          <a:p>
            <a:pPr marL="36576" lvl="0" indent="0" algn="just" rtl="1">
              <a:buNone/>
            </a:pPr>
            <a:r>
              <a:rPr lang="ar-EG" sz="3600" b="1" dirty="0">
                <a:solidFill>
                  <a:schemeClr val="accent2">
                    <a:lumMod val="40000"/>
                    <a:lumOff val="60000"/>
                  </a:schemeClr>
                </a:solidFill>
                <a:latin typeface="Sakkal Majalla" pitchFamily="2" charset="-78"/>
                <a:cs typeface="Sakkal Majalla" pitchFamily="2" charset="-78"/>
              </a:rPr>
              <a:t>النعومة</a:t>
            </a:r>
            <a:endParaRPr lang="en-US" sz="3600" b="1" dirty="0">
              <a:solidFill>
                <a:schemeClr val="accent2">
                  <a:lumMod val="40000"/>
                  <a:lumOff val="60000"/>
                </a:schemeClr>
              </a:solidFill>
              <a:latin typeface="Sakkal Majalla" pitchFamily="2" charset="-78"/>
              <a:cs typeface="Sakkal Majalla" pitchFamily="2" charset="-78"/>
            </a:endParaRPr>
          </a:p>
          <a:p>
            <a:pPr marL="36576" indent="0" algn="just" rtl="1">
              <a:buNone/>
            </a:pPr>
            <a:r>
              <a:rPr lang="ar-EG" sz="3200" dirty="0">
                <a:latin typeface="Sakkal Majalla" pitchFamily="2" charset="-78"/>
                <a:cs typeface="Sakkal Majalla" pitchFamily="2" charset="-78"/>
              </a:rPr>
              <a:t>تقل نعومة أقمشة الريب نظراً لأن لها تضليع في الاتجاه الطولي وتكون عراوي بالظهر وعراوي للوجه في السطر الواحد .</a:t>
            </a:r>
            <a:endParaRPr lang="en-US" sz="3200" dirty="0">
              <a:latin typeface="Sakkal Majalla" pitchFamily="2" charset="-78"/>
              <a:cs typeface="Sakkal Majalla" pitchFamily="2" charset="-78"/>
            </a:endParaRPr>
          </a:p>
          <a:p>
            <a:pPr marL="36576" indent="0" algn="just" rtl="1">
              <a:buNone/>
            </a:pPr>
            <a:endParaRPr lang="en-US" sz="3200" dirty="0">
              <a:latin typeface="Sakkal Majalla" pitchFamily="2" charset="-78"/>
              <a:cs typeface="Sakkal Majalla" pitchFamily="2" charset="-78"/>
            </a:endParaRPr>
          </a:p>
          <a:p>
            <a:pPr marL="36576" indent="0" algn="just" rtl="1">
              <a:buNone/>
            </a:pPr>
            <a:r>
              <a:rPr lang="fr-FR" sz="3200" dirty="0">
                <a:latin typeface="Sakkal Majalla" pitchFamily="2" charset="-78"/>
                <a:cs typeface="Sakkal Majalla" pitchFamily="2" charset="-78"/>
              </a:rPr>
              <a:t> </a:t>
            </a:r>
            <a:endParaRPr lang="en-US" sz="3200" dirty="0">
              <a:latin typeface="Sakkal Majalla" pitchFamily="2" charset="-78"/>
              <a:cs typeface="Sakkal Majalla" pitchFamily="2" charset="-78"/>
            </a:endParaRPr>
          </a:p>
        </p:txBody>
      </p:sp>
    </p:spTree>
    <p:extLst>
      <p:ext uri="{BB962C8B-B14F-4D97-AF65-F5344CB8AC3E}">
        <p14:creationId xmlns:p14="http://schemas.microsoft.com/office/powerpoint/2010/main" val="15918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92697"/>
            <a:ext cx="8784976" cy="4176464"/>
          </a:xfrm>
        </p:spPr>
        <p:txBody>
          <a:bodyPr>
            <a:normAutofit/>
          </a:bodyPr>
          <a:lstStyle/>
          <a:p>
            <a:pPr marL="36576" indent="0" algn="just" rtl="1">
              <a:buNone/>
            </a:pPr>
            <a:r>
              <a:rPr lang="fr-FR" sz="3200" b="1" dirty="0">
                <a:latin typeface="Sakkal Majalla" pitchFamily="2" charset="-78"/>
                <a:cs typeface="Sakkal Majalla" pitchFamily="2" charset="-78"/>
              </a:rPr>
              <a:t> </a:t>
            </a:r>
            <a:endParaRPr lang="en-US" sz="3200" dirty="0">
              <a:latin typeface="Sakkal Majalla" pitchFamily="2" charset="-78"/>
              <a:cs typeface="Sakkal Majalla" pitchFamily="2" charset="-78"/>
            </a:endParaRPr>
          </a:p>
          <a:p>
            <a:pPr marL="36576" indent="0" algn="just" rtl="1">
              <a:buNone/>
            </a:pPr>
            <a:r>
              <a:rPr lang="ar-EG" sz="3600" b="1" dirty="0">
                <a:solidFill>
                  <a:schemeClr val="accent2">
                    <a:lumMod val="40000"/>
                    <a:lumOff val="60000"/>
                  </a:schemeClr>
                </a:solidFill>
                <a:latin typeface="Sakkal Majalla" pitchFamily="2" charset="-78"/>
                <a:cs typeface="Sakkal Majalla" pitchFamily="2" charset="-78"/>
              </a:rPr>
              <a:t>قابلية الفك</a:t>
            </a:r>
            <a:endParaRPr lang="en-US" sz="3600" b="1" dirty="0">
              <a:solidFill>
                <a:schemeClr val="accent2">
                  <a:lumMod val="40000"/>
                  <a:lumOff val="60000"/>
                </a:schemeClr>
              </a:solidFill>
              <a:latin typeface="Sakkal Majalla" pitchFamily="2" charset="-78"/>
              <a:cs typeface="Sakkal Majalla" pitchFamily="2" charset="-78"/>
            </a:endParaRPr>
          </a:p>
          <a:p>
            <a:pPr marL="36576" indent="0" algn="just" rtl="1">
              <a:buNone/>
            </a:pPr>
            <a:r>
              <a:rPr lang="ar-EG" sz="3200" dirty="0">
                <a:latin typeface="Sakkal Majalla" pitchFamily="2" charset="-78"/>
                <a:cs typeface="Sakkal Majalla" pitchFamily="2" charset="-78"/>
              </a:rPr>
              <a:t>أقمشة الريب قابلة للفك من نهاية البناء فقط.</a:t>
            </a:r>
            <a:endParaRPr lang="en-US" sz="3200" dirty="0">
              <a:latin typeface="Sakkal Majalla" pitchFamily="2" charset="-78"/>
              <a:cs typeface="Sakkal Majalla" pitchFamily="2" charset="-78"/>
            </a:endParaRPr>
          </a:p>
          <a:p>
            <a:pPr marL="36576" indent="0" algn="just" rtl="1">
              <a:buNone/>
            </a:pPr>
            <a:r>
              <a:rPr lang="ar-EG" sz="3600" b="1" dirty="0" smtClean="0">
                <a:solidFill>
                  <a:schemeClr val="accent2">
                    <a:lumMod val="40000"/>
                    <a:lumOff val="60000"/>
                  </a:schemeClr>
                </a:solidFill>
                <a:latin typeface="Sakkal Majalla" pitchFamily="2" charset="-78"/>
                <a:cs typeface="Sakkal Majalla" pitchFamily="2" charset="-78"/>
              </a:rPr>
              <a:t>المحافظة </a:t>
            </a:r>
            <a:r>
              <a:rPr lang="ar-EG" sz="3600" b="1" dirty="0">
                <a:solidFill>
                  <a:schemeClr val="accent2">
                    <a:lumMod val="40000"/>
                    <a:lumOff val="60000"/>
                  </a:schemeClr>
                </a:solidFill>
                <a:latin typeface="Sakkal Majalla" pitchFamily="2" charset="-78"/>
                <a:cs typeface="Sakkal Majalla" pitchFamily="2" charset="-78"/>
              </a:rPr>
              <a:t>على الابعاد</a:t>
            </a:r>
            <a:endParaRPr lang="en-US" sz="3600" b="1" dirty="0">
              <a:solidFill>
                <a:schemeClr val="accent2">
                  <a:lumMod val="40000"/>
                  <a:lumOff val="60000"/>
                </a:schemeClr>
              </a:solidFill>
              <a:latin typeface="Sakkal Majalla" pitchFamily="2" charset="-78"/>
              <a:cs typeface="Sakkal Majalla" pitchFamily="2" charset="-78"/>
            </a:endParaRPr>
          </a:p>
          <a:p>
            <a:pPr marL="36576" indent="0" algn="just" rtl="1">
              <a:buNone/>
            </a:pPr>
            <a:r>
              <a:rPr lang="ar-EG" sz="3200" dirty="0">
                <a:latin typeface="Sakkal Majalla" pitchFamily="2" charset="-78"/>
                <a:cs typeface="Sakkal Majalla" pitchFamily="2" charset="-78"/>
              </a:rPr>
              <a:t>تتميز أقمشة الريب بالمطاطية الزائدة والقدرة على الاستطالة والمرونة لذلك تستخدم في تصميم الأساور واللياقات .</a:t>
            </a:r>
            <a:endParaRPr lang="en-US" sz="3200" dirty="0">
              <a:latin typeface="Sakkal Majalla" pitchFamily="2" charset="-78"/>
              <a:cs typeface="Sakkal Majalla" pitchFamily="2" charset="-78"/>
            </a:endParaRPr>
          </a:p>
          <a:p>
            <a:pPr marL="36576" indent="0" algn="just" rtl="1">
              <a:buNone/>
            </a:pPr>
            <a:endParaRPr lang="en-US" sz="3200" dirty="0">
              <a:latin typeface="Sakkal Majalla" pitchFamily="2" charset="-78"/>
              <a:cs typeface="Sakkal Majalla" pitchFamily="2" charset="-78"/>
            </a:endParaRPr>
          </a:p>
          <a:p>
            <a:endParaRPr lang="en-US" dirty="0"/>
          </a:p>
        </p:txBody>
      </p:sp>
    </p:spTree>
    <p:extLst>
      <p:ext uri="{BB962C8B-B14F-4D97-AF65-F5344CB8AC3E}">
        <p14:creationId xmlns:p14="http://schemas.microsoft.com/office/powerpoint/2010/main" val="3395743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en-US" sz="8000" dirty="0">
                <a:effectLst/>
              </a:rPr>
              <a:t/>
            </a:r>
            <a:br>
              <a:rPr lang="en-US" sz="8000" dirty="0">
                <a:effectLst/>
              </a:rPr>
            </a:br>
            <a:endParaRPr lang="en-US" sz="8000" dirty="0">
              <a:latin typeface="Simplified Arabic" pitchFamily="18" charset="-78"/>
              <a:cs typeface="Simplified Arabic" pitchFamily="18" charset="-78"/>
            </a:endParaRPr>
          </a:p>
        </p:txBody>
      </p:sp>
      <p:graphicFrame>
        <p:nvGraphicFramePr>
          <p:cNvPr id="4" name="Diagram 3"/>
          <p:cNvGraphicFramePr/>
          <p:nvPr>
            <p:extLst>
              <p:ext uri="{D42A27DB-BD31-4B8C-83A1-F6EECF244321}">
                <p14:modId xmlns:p14="http://schemas.microsoft.com/office/powerpoint/2010/main" val="66806177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835696" y="332656"/>
            <a:ext cx="5544616" cy="830997"/>
          </a:xfrm>
          <a:prstGeom prst="rect">
            <a:avLst/>
          </a:prstGeom>
          <a:noFill/>
        </p:spPr>
        <p:txBody>
          <a:bodyPr wrap="square" rtlCol="0">
            <a:spAutoFit/>
          </a:bodyPr>
          <a:lstStyle/>
          <a:p>
            <a:pPr algn="ctr"/>
            <a:r>
              <a:rPr lang="ar-EG" sz="4800" dirty="0" smtClean="0">
                <a:latin typeface="Sakkal Majalla" pitchFamily="2" charset="-78"/>
                <a:cs typeface="Sakkal Majalla" pitchFamily="2" charset="-78"/>
              </a:rPr>
              <a:t>ثانيا ماكينات تريكو السداء </a:t>
            </a:r>
            <a:endParaRPr lang="en-US" sz="4800" dirty="0">
              <a:latin typeface="Sakkal Majalla" pitchFamily="2" charset="-78"/>
              <a:cs typeface="Sakkal Majalla" pitchFamily="2" charset="-78"/>
            </a:endParaRPr>
          </a:p>
        </p:txBody>
      </p:sp>
    </p:spTree>
    <p:extLst>
      <p:ext uri="{BB962C8B-B14F-4D97-AF65-F5344CB8AC3E}">
        <p14:creationId xmlns:p14="http://schemas.microsoft.com/office/powerpoint/2010/main" val="28739661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196752"/>
            <a:ext cx="7344816" cy="4154984"/>
          </a:xfrm>
          <a:prstGeom prst="rect">
            <a:avLst/>
          </a:prstGeom>
          <a:noFill/>
        </p:spPr>
        <p:txBody>
          <a:bodyPr wrap="square" rtlCol="0">
            <a:spAutoFit/>
          </a:bodyPr>
          <a:lstStyle/>
          <a:p>
            <a:pPr algn="ctr"/>
            <a:r>
              <a:rPr lang="ar-EG" sz="4000" b="1" dirty="0">
                <a:solidFill>
                  <a:srgbClr val="FFC000"/>
                </a:solidFill>
                <a:latin typeface="Sakkal Majalla" pitchFamily="2" charset="-78"/>
                <a:cs typeface="Sakkal Majalla" pitchFamily="2" charset="-78"/>
              </a:rPr>
              <a:t>تنقسم ماكينات تريكو السداء إلى نوعين :</a:t>
            </a:r>
            <a:endParaRPr lang="en-US" sz="4000" b="1" dirty="0">
              <a:solidFill>
                <a:srgbClr val="FFC000"/>
              </a:solidFill>
              <a:latin typeface="Sakkal Majalla" pitchFamily="2" charset="-78"/>
              <a:cs typeface="Sakkal Majalla" pitchFamily="2" charset="-78"/>
            </a:endParaRPr>
          </a:p>
          <a:p>
            <a:pPr algn="just"/>
            <a:endParaRPr lang="ar-EG" sz="2800" dirty="0" smtClean="0">
              <a:solidFill>
                <a:srgbClr val="73E907"/>
              </a:solidFill>
              <a:latin typeface="Sakkal Majalla" pitchFamily="2" charset="-78"/>
              <a:cs typeface="Sakkal Majalla" pitchFamily="2" charset="-78"/>
            </a:endParaRPr>
          </a:p>
          <a:p>
            <a:pPr algn="just"/>
            <a:endParaRPr lang="ar-EG" sz="2800" dirty="0">
              <a:solidFill>
                <a:srgbClr val="73E907"/>
              </a:solidFill>
              <a:latin typeface="Sakkal Majalla" pitchFamily="2" charset="-78"/>
              <a:cs typeface="Sakkal Majalla" pitchFamily="2" charset="-78"/>
            </a:endParaRPr>
          </a:p>
          <a:p>
            <a:pPr algn="just"/>
            <a:r>
              <a:rPr lang="ar-EG" sz="2800" dirty="0" smtClean="0">
                <a:solidFill>
                  <a:srgbClr val="73E907"/>
                </a:solidFill>
                <a:latin typeface="Sakkal Majalla" pitchFamily="2" charset="-78"/>
                <a:cs typeface="Sakkal Majalla" pitchFamily="2" charset="-78"/>
              </a:rPr>
              <a:t>النوع </a:t>
            </a:r>
            <a:r>
              <a:rPr lang="ar-EG" sz="2800" dirty="0">
                <a:solidFill>
                  <a:srgbClr val="73E907"/>
                </a:solidFill>
                <a:latin typeface="Sakkal Majalla" pitchFamily="2" charset="-78"/>
                <a:cs typeface="Sakkal Majalla" pitchFamily="2" charset="-78"/>
              </a:rPr>
              <a:t>الأول : ماكينات التريكوت </a:t>
            </a:r>
            <a:r>
              <a:rPr lang="ar-EG" sz="2800" dirty="0">
                <a:latin typeface="Sakkal Majalla" pitchFamily="2" charset="-78"/>
                <a:cs typeface="Sakkal Majalla" pitchFamily="2" charset="-78"/>
              </a:rPr>
              <a:t>	</a:t>
            </a:r>
            <a:endParaRPr lang="en-US" sz="2800" dirty="0">
              <a:latin typeface="Sakkal Majalla" pitchFamily="2" charset="-78"/>
              <a:cs typeface="Sakkal Majalla" pitchFamily="2" charset="-78"/>
            </a:endParaRPr>
          </a:p>
          <a:p>
            <a:pPr algn="just"/>
            <a:r>
              <a:rPr lang="ar-EG" sz="2800" dirty="0">
                <a:latin typeface="Sakkal Majalla" pitchFamily="2" charset="-78"/>
                <a:cs typeface="Sakkal Majalla" pitchFamily="2" charset="-78"/>
              </a:rPr>
              <a:t>		وهي تستعمل إبر خطافية وجيج هذه الماكينات غالباً ناعم وتستعمل خيوط رقيقة وغالباَ صناعية لتحمل السرعة العالية للماكينة . وتنتج هذه الماكينات أقمشة اللوكينيت والفولي تريكوت ، والكويتر </a:t>
            </a:r>
            <a:r>
              <a:rPr lang="ar-EG" sz="2800" dirty="0" smtClean="0">
                <a:latin typeface="Sakkal Majalla" pitchFamily="2" charset="-78"/>
                <a:cs typeface="Sakkal Majalla" pitchFamily="2" charset="-78"/>
              </a:rPr>
              <a:t>كورد</a:t>
            </a:r>
            <a:r>
              <a:rPr lang="ar-EG" sz="2800" dirty="0">
                <a:latin typeface="Sakkal Majalla" pitchFamily="2" charset="-78"/>
                <a:cs typeface="Sakkal Majalla" pitchFamily="2" charset="-78"/>
              </a:rPr>
              <a:t>.</a:t>
            </a:r>
            <a:endParaRPr lang="en-US" sz="2800" dirty="0">
              <a:latin typeface="Sakkal Majalla" pitchFamily="2" charset="-78"/>
              <a:cs typeface="Sakkal Majalla" pitchFamily="2" charset="-78"/>
            </a:endParaRPr>
          </a:p>
          <a:p>
            <a:pPr algn="just"/>
            <a:endParaRPr lang="en-US" sz="2800" dirty="0">
              <a:latin typeface="Sakkal Majalla" pitchFamily="2" charset="-78"/>
              <a:cs typeface="Sakkal Majalla" pitchFamily="2" charset="-78"/>
            </a:endParaRPr>
          </a:p>
        </p:txBody>
      </p:sp>
    </p:spTree>
    <p:extLst>
      <p:ext uri="{BB962C8B-B14F-4D97-AF65-F5344CB8AC3E}">
        <p14:creationId xmlns:p14="http://schemas.microsoft.com/office/powerpoint/2010/main" val="145835582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632848" cy="3785652"/>
          </a:xfrm>
          <a:prstGeom prst="rect">
            <a:avLst/>
          </a:prstGeom>
        </p:spPr>
        <p:txBody>
          <a:bodyPr wrap="square">
            <a:spAutoFit/>
          </a:bodyPr>
          <a:lstStyle/>
          <a:p>
            <a:pPr algn="just"/>
            <a:r>
              <a:rPr lang="ar-EG" sz="4000" dirty="0">
                <a:latin typeface="Arabic Typesetting" pitchFamily="66" charset="-78"/>
                <a:cs typeface="Arabic Typesetting" pitchFamily="66" charset="-78"/>
              </a:rPr>
              <a:t>النوع الثاني : ماكينات الراشيل</a:t>
            </a:r>
          </a:p>
          <a:p>
            <a:pPr algn="just"/>
            <a:r>
              <a:rPr lang="ar-EG" sz="4000" dirty="0">
                <a:latin typeface="Arabic Typesetting" pitchFamily="66" charset="-78"/>
                <a:cs typeface="Arabic Typesetting" pitchFamily="66" charset="-78"/>
              </a:rPr>
              <a:t>		وتستعمل إبرة ذات لسان وجيج هذه الماكينة غالبا خشنة ويستعمل فيها خيوط سميكة والأقمشة المنتجة بهذه الماكينات ذات ثقوب وبها خيوط للحشو لا تكون غرز  وإنما تتقاطع فقط مع باقي الخيوط وهذه الماكينات تنتج أقمشة تشبه الأقمشة المنتجة على ماكينات التريكوت إلا أن جيجها أخشن </a:t>
            </a:r>
          </a:p>
        </p:txBody>
      </p:sp>
    </p:spTree>
    <p:extLst>
      <p:ext uri="{BB962C8B-B14F-4D97-AF65-F5344CB8AC3E}">
        <p14:creationId xmlns:p14="http://schemas.microsoft.com/office/powerpoint/2010/main" val="3442589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700808"/>
            <a:ext cx="6480048" cy="2301240"/>
          </a:xfrm>
        </p:spPr>
        <p:txBody>
          <a:bodyPr>
            <a:noAutofit/>
          </a:bodyPr>
          <a:lstStyle/>
          <a:p>
            <a:pPr algn="just"/>
            <a:r>
              <a:rPr lang="ar-EG" sz="3600" b="0" cap="non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rPr>
              <a:t>تتكون أقمشة التريكو من الغرزة كوحدة أساسية حيث تشكل مجموعة الغرز المتداخلة مع بعضها البعض مساحة القماش ، فتتشكل رأسيا لتكون العمدة وأفقيا لتكون الصفوف .</a:t>
            </a:r>
            <a:r>
              <a:rPr lang="en-US" sz="3600" b="0" cap="non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rPr>
              <a:t/>
            </a:r>
            <a:br>
              <a:rPr lang="en-US" sz="3600" b="0" cap="non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rPr>
            </a:br>
            <a:endParaRPr lang="en-US" sz="3600" b="0" cap="non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endParaRPr>
          </a:p>
        </p:txBody>
      </p:sp>
      <p:sp>
        <p:nvSpPr>
          <p:cNvPr id="3" name="Subtitle 2"/>
          <p:cNvSpPr>
            <a:spLocks noGrp="1"/>
          </p:cNvSpPr>
          <p:nvPr>
            <p:ph type="subTitle" idx="1"/>
          </p:nvPr>
        </p:nvSpPr>
        <p:spPr>
          <a:xfrm>
            <a:off x="1331976" y="404664"/>
            <a:ext cx="6480048" cy="1176536"/>
          </a:xfrm>
        </p:spPr>
        <p:txBody>
          <a:bodyPr>
            <a:normAutofit/>
          </a:bodyPr>
          <a:lstStyle/>
          <a:p>
            <a:pPr algn="ctr"/>
            <a:r>
              <a:rPr lang="ar-EG" sz="6600" dirty="0">
                <a:solidFill>
                  <a:schemeClr val="accent2">
                    <a:lumMod val="40000"/>
                    <a:lumOff val="60000"/>
                  </a:schemeClr>
                </a:solidFill>
                <a:latin typeface="Sakkal Majalla" pitchFamily="2" charset="-78"/>
                <a:cs typeface="Sakkal Majalla" pitchFamily="2" charset="-78"/>
              </a:rPr>
              <a:t>أنواع أقمشة التريكو </a:t>
            </a:r>
            <a:endParaRPr lang="en-US" sz="6600" dirty="0">
              <a:solidFill>
                <a:schemeClr val="accent2">
                  <a:lumMod val="40000"/>
                  <a:lumOff val="60000"/>
                </a:schemeClr>
              </a:solidFill>
              <a:latin typeface="Sakkal Majalla" pitchFamily="2" charset="-78"/>
              <a:cs typeface="Sakkal Majalla" pitchFamily="2" charset="-78"/>
            </a:endParaRPr>
          </a:p>
        </p:txBody>
      </p:sp>
      <p:grpSp>
        <p:nvGrpSpPr>
          <p:cNvPr id="4" name="Group 3"/>
          <p:cNvGrpSpPr/>
          <p:nvPr/>
        </p:nvGrpSpPr>
        <p:grpSpPr>
          <a:xfrm>
            <a:off x="1835696" y="4221088"/>
            <a:ext cx="5034681" cy="1901825"/>
            <a:chOff x="1835696" y="4221088"/>
            <a:chExt cx="5034681" cy="1901825"/>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4221088"/>
              <a:ext cx="1938337" cy="190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4221088"/>
              <a:ext cx="1981200" cy="190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4188868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838630147"/>
              </p:ext>
            </p:extLst>
          </p:nvPr>
        </p:nvGraphicFramePr>
        <p:xfrm>
          <a:off x="838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71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01824"/>
            <a:ext cx="7467600" cy="1143000"/>
          </a:xfrm>
        </p:spPr>
        <p:txBody>
          <a:bodyPr>
            <a:noAutofit/>
          </a:bodyPr>
          <a:lstStyle/>
          <a:p>
            <a:pPr algn="ctr" rtl="1"/>
            <a:r>
              <a:rPr lang="ar-EG" sz="6000" dirty="0">
                <a:latin typeface="Sakkal Majalla" pitchFamily="2" charset="-78"/>
                <a:cs typeface="Sakkal Majalla" pitchFamily="2" charset="-78"/>
              </a:rPr>
              <a:t>أولاً </a:t>
            </a:r>
            <a:r>
              <a:rPr lang="en-US" sz="6000" dirty="0">
                <a:latin typeface="Sakkal Majalla" pitchFamily="2" charset="-78"/>
                <a:cs typeface="Sakkal Majalla" pitchFamily="2" charset="-78"/>
              </a:rPr>
              <a:t>:</a:t>
            </a:r>
            <a:r>
              <a:rPr lang="ar-EG" sz="6000" dirty="0">
                <a:latin typeface="Sakkal Majalla" pitchFamily="2" charset="-78"/>
                <a:cs typeface="Sakkal Majalla" pitchFamily="2" charset="-78"/>
              </a:rPr>
              <a:t> تريكو اللحمه </a:t>
            </a:r>
            <a:r>
              <a:rPr lang="en-US" sz="6000" dirty="0">
                <a:latin typeface="Sakkal Majalla" pitchFamily="2" charset="-78"/>
                <a:cs typeface="Sakkal Majalla" pitchFamily="2" charset="-78"/>
              </a:rPr>
              <a:t/>
            </a:r>
            <a:br>
              <a:rPr lang="en-US" sz="6000" dirty="0">
                <a:latin typeface="Sakkal Majalla" pitchFamily="2" charset="-78"/>
                <a:cs typeface="Sakkal Majalla" pitchFamily="2" charset="-78"/>
              </a:rPr>
            </a:br>
            <a:endParaRPr lang="en-US" sz="6000" dirty="0">
              <a:latin typeface="Sakkal Majalla" pitchFamily="2" charset="-78"/>
              <a:cs typeface="Sakkal Majalla" pitchFamily="2" charset="-78"/>
            </a:endParaRPr>
          </a:p>
        </p:txBody>
      </p:sp>
      <p:sp>
        <p:nvSpPr>
          <p:cNvPr id="3" name="Content Placeholder 2"/>
          <p:cNvSpPr>
            <a:spLocks noGrp="1"/>
          </p:cNvSpPr>
          <p:nvPr>
            <p:ph idx="1"/>
          </p:nvPr>
        </p:nvSpPr>
        <p:spPr>
          <a:xfrm>
            <a:off x="827584" y="2143397"/>
            <a:ext cx="7467600" cy="3229819"/>
          </a:xfrm>
        </p:spPr>
        <p:txBody>
          <a:bodyPr/>
          <a:lstStyle/>
          <a:p>
            <a:pPr algn="just" rtl="1"/>
            <a:r>
              <a:rPr lang="ar-EG" b="1" dirty="0" smtClean="0">
                <a:latin typeface="Sakkal Majalla" pitchFamily="2" charset="-78"/>
                <a:cs typeface="Sakkal Majalla" pitchFamily="2" charset="-78"/>
              </a:rPr>
              <a:t>غالبا </a:t>
            </a:r>
            <a:r>
              <a:rPr lang="ar-EG" b="1" dirty="0">
                <a:latin typeface="Sakkal Majalla" pitchFamily="2" charset="-78"/>
                <a:cs typeface="Sakkal Majalla" pitchFamily="2" charset="-78"/>
              </a:rPr>
              <a:t>ما تصنع أقمشة تريكو اللحمة في شكل أنبوبي ، وتوجد أربعة تراكيب بنائية أساسية (الجرسيه – الريب – الإنترلوك – البيرل) يعتمد عليها في إنتاج تراكيب أخرى مختلفة لأقمشة تريكو اللحمه . </a:t>
            </a:r>
            <a:endParaRPr lang="en-US" b="1" dirty="0">
              <a:latin typeface="Sakkal Majalla" pitchFamily="2" charset="-78"/>
              <a:cs typeface="Sakkal Majalla" pitchFamily="2" charset="-78"/>
            </a:endParaRPr>
          </a:p>
          <a:p>
            <a:pPr algn="just" rtl="1"/>
            <a:r>
              <a:rPr lang="ar-EG" b="1" dirty="0" smtClean="0">
                <a:latin typeface="Sakkal Majalla" pitchFamily="2" charset="-78"/>
                <a:cs typeface="Sakkal Majalla" pitchFamily="2" charset="-78"/>
              </a:rPr>
              <a:t>وتعتمد </a:t>
            </a:r>
            <a:r>
              <a:rPr lang="ar-EG" b="1" dirty="0">
                <a:latin typeface="Sakkal Majalla" pitchFamily="2" charset="-78"/>
                <a:cs typeface="Sakkal Majalla" pitchFamily="2" charset="-78"/>
              </a:rPr>
              <a:t>الفروق بين هذه التراكيب على الاختلاف في تشابك غرز الوجه والظهر والذي يعتمد على وضع وترتيب الإبر </a:t>
            </a:r>
            <a:r>
              <a:rPr lang="ar-EG" b="1" dirty="0" smtClean="0">
                <a:latin typeface="Sakkal Majalla" pitchFamily="2" charset="-78"/>
                <a:cs typeface="Sakkal Majalla" pitchFamily="2" charset="-78"/>
              </a:rPr>
              <a:t>.</a:t>
            </a:r>
            <a:endParaRPr lang="en-US" b="1" dirty="0">
              <a:latin typeface="Sakkal Majalla" pitchFamily="2" charset="-78"/>
              <a:cs typeface="Sakkal Majalla" pitchFamily="2" charset="-78"/>
            </a:endParaRPr>
          </a:p>
        </p:txBody>
      </p:sp>
    </p:spTree>
    <p:extLst>
      <p:ext uri="{BB962C8B-B14F-4D97-AF65-F5344CB8AC3E}">
        <p14:creationId xmlns:p14="http://schemas.microsoft.com/office/powerpoint/2010/main" val="413650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467600" cy="1143000"/>
          </a:xfrm>
        </p:spPr>
        <p:txBody>
          <a:bodyPr>
            <a:noAutofit/>
          </a:bodyPr>
          <a:lstStyle/>
          <a:p>
            <a:pPr algn="ctr"/>
            <a:r>
              <a:rPr lang="ar-EG" sz="3600" dirty="0">
                <a:solidFill>
                  <a:schemeClr val="accent2">
                    <a:lumMod val="40000"/>
                    <a:lumOff val="60000"/>
                  </a:schemeClr>
                </a:solidFill>
                <a:latin typeface="Sakkal Majalla" pitchFamily="2" charset="-78"/>
                <a:cs typeface="Sakkal Majalla" pitchFamily="2" charset="-78"/>
              </a:rPr>
              <a:t>التراكيــب البنائيــة الأساسيـــة لأقمشــة التريكـــو </a:t>
            </a:r>
            <a:r>
              <a:rPr lang="ar-EG" sz="3600" dirty="0" smtClean="0">
                <a:solidFill>
                  <a:schemeClr val="accent2">
                    <a:lumMod val="40000"/>
                    <a:lumOff val="60000"/>
                  </a:schemeClr>
                </a:solidFill>
                <a:latin typeface="Sakkal Majalla" pitchFamily="2" charset="-78"/>
                <a:cs typeface="Sakkal Majalla" pitchFamily="2" charset="-78"/>
              </a:rPr>
              <a:t>اللحمة : </a:t>
            </a:r>
            <a:r>
              <a:rPr lang="en-US" sz="3600" dirty="0">
                <a:solidFill>
                  <a:schemeClr val="accent2">
                    <a:lumMod val="40000"/>
                    <a:lumOff val="60000"/>
                  </a:schemeClr>
                </a:solidFill>
                <a:latin typeface="Sakkal Majalla" pitchFamily="2" charset="-78"/>
                <a:cs typeface="Sakkal Majalla" pitchFamily="2" charset="-78"/>
              </a:rPr>
              <a:t/>
            </a:r>
            <a:br>
              <a:rPr lang="en-US" sz="3600" dirty="0">
                <a:solidFill>
                  <a:schemeClr val="accent2">
                    <a:lumMod val="40000"/>
                    <a:lumOff val="60000"/>
                  </a:schemeClr>
                </a:solidFill>
                <a:latin typeface="Sakkal Majalla" pitchFamily="2" charset="-78"/>
                <a:cs typeface="Sakkal Majalla" pitchFamily="2" charset="-78"/>
              </a:rPr>
            </a:br>
            <a:endParaRPr lang="en-US" sz="3600" dirty="0">
              <a:solidFill>
                <a:schemeClr val="accent2">
                  <a:lumMod val="40000"/>
                  <a:lumOff val="60000"/>
                </a:schemeClr>
              </a:solidFill>
              <a:latin typeface="Sakkal Majalla" pitchFamily="2" charset="-78"/>
              <a:cs typeface="Sakkal Majalla" pitchFamily="2" charset="-78"/>
            </a:endParaRPr>
          </a:p>
        </p:txBody>
      </p:sp>
      <p:sp>
        <p:nvSpPr>
          <p:cNvPr id="3" name="Content Placeholder 2"/>
          <p:cNvSpPr>
            <a:spLocks noGrp="1"/>
          </p:cNvSpPr>
          <p:nvPr>
            <p:ph idx="1"/>
          </p:nvPr>
        </p:nvSpPr>
        <p:spPr>
          <a:xfrm>
            <a:off x="467544" y="1268760"/>
            <a:ext cx="8064896" cy="5256584"/>
          </a:xfrm>
        </p:spPr>
        <p:txBody>
          <a:bodyPr/>
          <a:lstStyle/>
          <a:p>
            <a:pPr algn="just" rtl="1"/>
            <a:r>
              <a:rPr lang="ar-EG" b="1" dirty="0">
                <a:latin typeface="Sakkal Majalla" pitchFamily="2" charset="-78"/>
                <a:cs typeface="Sakkal Majalla" pitchFamily="2" charset="-78"/>
              </a:rPr>
              <a:t>1- أقمشة الجرسية السادة </a:t>
            </a:r>
            <a:endParaRPr lang="en-US" dirty="0">
              <a:latin typeface="Sakkal Majalla" pitchFamily="2" charset="-78"/>
              <a:cs typeface="Sakkal Majalla" pitchFamily="2" charset="-78"/>
            </a:endParaRPr>
          </a:p>
          <a:p>
            <a:pPr algn="just" rtl="1"/>
            <a:r>
              <a:rPr lang="ar-EG" dirty="0">
                <a:latin typeface="Sakkal Majalla" pitchFamily="2" charset="-78"/>
                <a:cs typeface="Sakkal Majalla" pitchFamily="2" charset="-78"/>
              </a:rPr>
              <a:t>وهي تمثل أبسط أنواع التركيبات البنائية لأقمشة تريكو  اللحمة نظراً لسهولة إنتاجها حيث تتكون من غرز متشابكة ذات شكل واحد لها وجه وظهر </a:t>
            </a:r>
            <a:r>
              <a:rPr lang="ar-EG" dirty="0" smtClean="0">
                <a:latin typeface="Sakkal Majalla" pitchFamily="2" charset="-78"/>
                <a:cs typeface="Sakkal Majalla" pitchFamily="2" charset="-78"/>
              </a:rPr>
              <a:t>.</a:t>
            </a:r>
          </a:p>
          <a:p>
            <a:pPr marL="36576" indent="0" algn="just" rtl="1">
              <a:buNone/>
            </a:pPr>
            <a:endParaRPr lang="en-US" dirty="0">
              <a:latin typeface="Sakkal Majalla" pitchFamily="2" charset="-78"/>
              <a:cs typeface="Sakkal Majalla" pitchFamily="2" charset="-78"/>
            </a:endParaRPr>
          </a:p>
          <a:p>
            <a:pPr algn="just" rtl="1"/>
            <a:endParaRPr lang="en-US" dirty="0">
              <a:latin typeface="Sakkal Majalla" pitchFamily="2" charset="-78"/>
              <a:cs typeface="Sakkal Majalla" pitchFamily="2" charset="-78"/>
            </a:endParaRPr>
          </a:p>
        </p:txBody>
      </p:sp>
      <p:grpSp>
        <p:nvGrpSpPr>
          <p:cNvPr id="4" name="Group 3"/>
          <p:cNvGrpSpPr/>
          <p:nvPr/>
        </p:nvGrpSpPr>
        <p:grpSpPr>
          <a:xfrm>
            <a:off x="1776412" y="3756248"/>
            <a:ext cx="5591175" cy="1905000"/>
            <a:chOff x="0" y="0"/>
            <a:chExt cx="5591175" cy="1905000"/>
          </a:xfrm>
        </p:grpSpPr>
        <p:pic>
          <p:nvPicPr>
            <p:cNvPr id="5" name="Picture 4"/>
            <p:cNvPicPr>
              <a:picLocks noChangeAspect="1"/>
            </p:cNvPicPr>
            <p:nvPr/>
          </p:nvPicPr>
          <p:blipFill>
            <a:blip r:embed="rId2">
              <a:biLevel thresh="75000"/>
              <a:extLst>
                <a:ext uri="{28A0092B-C50C-407E-A947-70E740481C1C}">
                  <a14:useLocalDpi xmlns:a14="http://schemas.microsoft.com/office/drawing/2010/main" val="0"/>
                </a:ext>
              </a:extLst>
            </a:blip>
            <a:stretch>
              <a:fillRect/>
            </a:stretch>
          </p:blipFill>
          <p:spPr>
            <a:xfrm>
              <a:off x="2924175" y="0"/>
              <a:ext cx="2667000" cy="1905000"/>
            </a:xfrm>
            <a:prstGeom prst="rect">
              <a:avLst/>
            </a:prstGeom>
            <a:ln w="38100">
              <a:solidFill>
                <a:schemeClr val="tx1"/>
              </a:solidFill>
            </a:ln>
          </p:spPr>
        </p:pic>
        <p:pic>
          <p:nvPicPr>
            <p:cNvPr id="6" name="Picture 5"/>
            <p:cNvPicPr>
              <a:picLocks noChangeAspect="1"/>
            </p:cNvPicPr>
            <p:nvPr/>
          </p:nvPicPr>
          <p:blipFill>
            <a:blip r:embed="rId3">
              <a:biLevel thresh="75000"/>
              <a:extLst>
                <a:ext uri="{28A0092B-C50C-407E-A947-70E740481C1C}">
                  <a14:useLocalDpi xmlns:a14="http://schemas.microsoft.com/office/drawing/2010/main" val="0"/>
                </a:ext>
              </a:extLst>
            </a:blip>
            <a:stretch>
              <a:fillRect/>
            </a:stretch>
          </p:blipFill>
          <p:spPr>
            <a:xfrm>
              <a:off x="0" y="0"/>
              <a:ext cx="2667000" cy="1905000"/>
            </a:xfrm>
            <a:prstGeom prst="rect">
              <a:avLst/>
            </a:prstGeom>
            <a:ln w="38100">
              <a:solidFill>
                <a:schemeClr val="tx1"/>
              </a:solidFill>
            </a:ln>
          </p:spPr>
        </p:pic>
      </p:grpSp>
    </p:spTree>
    <p:extLst>
      <p:ext uri="{BB962C8B-B14F-4D97-AF65-F5344CB8AC3E}">
        <p14:creationId xmlns:p14="http://schemas.microsoft.com/office/powerpoint/2010/main" val="228202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348880"/>
            <a:ext cx="7467600" cy="2439144"/>
          </a:xfrm>
        </p:spPr>
        <p:txBody>
          <a:bodyPr>
            <a:noAutofit/>
          </a:bodyPr>
          <a:lstStyle/>
          <a:p>
            <a:pPr algn="ctr"/>
            <a:r>
              <a:rPr lang="ar-EG" sz="6000" dirty="0">
                <a:latin typeface="Sakkal Majalla" pitchFamily="2" charset="-78"/>
                <a:cs typeface="Sakkal Majalla" pitchFamily="2" charset="-78"/>
              </a:rPr>
              <a:t>الخواص الوظيفية لأقمشة الجرسيه السادة :</a:t>
            </a:r>
            <a:r>
              <a:rPr lang="en-US" sz="6000" dirty="0">
                <a:latin typeface="Sakkal Majalla" pitchFamily="2" charset="-78"/>
                <a:cs typeface="Sakkal Majalla" pitchFamily="2" charset="-78"/>
              </a:rPr>
              <a:t/>
            </a:r>
            <a:br>
              <a:rPr lang="en-US" sz="6000" dirty="0">
                <a:latin typeface="Sakkal Majalla" pitchFamily="2" charset="-78"/>
                <a:cs typeface="Sakkal Majalla" pitchFamily="2" charset="-78"/>
              </a:rPr>
            </a:br>
            <a:endParaRPr lang="en-US" sz="6000" dirty="0">
              <a:latin typeface="Sakkal Majalla" pitchFamily="2" charset="-78"/>
              <a:cs typeface="Sakkal Majalla" pitchFamily="2" charset="-78"/>
            </a:endParaRPr>
          </a:p>
        </p:txBody>
      </p:sp>
    </p:spTree>
    <p:extLst>
      <p:ext uri="{BB962C8B-B14F-4D97-AF65-F5344CB8AC3E}">
        <p14:creationId xmlns:p14="http://schemas.microsoft.com/office/powerpoint/2010/main" val="1816617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4096274</TotalTime>
  <Words>549</Words>
  <Application>Microsoft Office PowerPoint</Application>
  <PresentationFormat>On-screen Show (4:3)</PresentationFormat>
  <Paragraphs>63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Technic</vt:lpstr>
      <vt:lpstr>الفرقة الرابعة  القسم اقتصاد منزلي </vt:lpstr>
      <vt:lpstr> </vt:lpstr>
      <vt:lpstr>PowerPoint Presentation</vt:lpstr>
      <vt:lpstr>PowerPoint Presentation</vt:lpstr>
      <vt:lpstr>تتكون أقمشة التريكو من الغرزة كوحدة أساسية حيث تشكل مجموعة الغرز المتداخلة مع بعضها البعض مساحة القماش ، فتتشكل رأسيا لتكون العمدة وأفقيا لتكون الصفوف . </vt:lpstr>
      <vt:lpstr>PowerPoint Presentation</vt:lpstr>
      <vt:lpstr>أولاً : تريكو اللحمه  </vt:lpstr>
      <vt:lpstr>التراكيــب البنائيــة الأساسيـــة لأقمشــة التريكـــو اللحمة :  </vt:lpstr>
      <vt:lpstr>الخواص الوظيفية لأقمشة الجرسيه السادة : </vt:lpstr>
      <vt:lpstr>القابلية للتمدد :  </vt:lpstr>
      <vt:lpstr> الانثناء </vt:lpstr>
      <vt:lpstr>الانكماش : </vt:lpstr>
      <vt:lpstr>PowerPoint Presentation</vt:lpstr>
      <vt:lpstr>PowerPoint Presentation</vt:lpstr>
      <vt:lpstr>PowerPoint Presentation</vt:lpstr>
      <vt:lpstr>الخواص الوظيفية لأقمشة الريب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it-pc1</dc:creator>
  <cp:lastModifiedBy>WIN-10</cp:lastModifiedBy>
  <cp:revision>123</cp:revision>
  <dcterms:created xsi:type="dcterms:W3CDTF">2009-01-01T10:07:08Z</dcterms:created>
  <dcterms:modified xsi:type="dcterms:W3CDTF">2020-03-17T11:20:41Z</dcterms:modified>
</cp:coreProperties>
</file>