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Action14.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14" r:id="rId3"/>
    <p:sldId id="31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1" r:id="rId19"/>
    <p:sldId id="270" r:id="rId20"/>
    <p:sldId id="272" r:id="rId21"/>
    <p:sldId id="273" r:id="rId22"/>
    <p:sldId id="315" r:id="rId23"/>
    <p:sldId id="316" r:id="rId24"/>
    <p:sldId id="318" r:id="rId25"/>
    <p:sldId id="317" r:id="rId26"/>
    <p:sldId id="319" r:id="rId27"/>
    <p:sldId id="320" r:id="rId28"/>
    <p:sldId id="321" r:id="rId29"/>
    <p:sldId id="322" r:id="rId30"/>
    <p:sldId id="323" r:id="rId31"/>
    <p:sldId id="324" r:id="rId32"/>
    <p:sldId id="325" r:id="rId33"/>
    <p:sldId id="327" r:id="rId34"/>
    <p:sldId id="328" r:id="rId35"/>
    <p:sldId id="329" r:id="rId36"/>
  </p:sldIdLst>
  <p:sldSz cx="12192000" cy="6858000"/>
  <p:notesSz cx="6858000" cy="91440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102951">
    <iact:property name="dataType"/>
    <iact:actionData xml:id="d0">
      <inkml:trace xmlns:inkml="http://www.w3.org/2003/InkML" xml:id="stk0" contextRef="#ctx0" brushRef="#br0">23574 12515 0,'-174'0'18,"105"0"9,-140-35-24,-138 35 26,138 0-25,-452 0 24,244 0-23,-35 0 12,-522 105-1,349-105 1,-871 69 0,-68 35-1,660 70 1,-696 35 0,70 173 0,383-34 0,243 34 0,521-243-1,-138 0 1,173 0-1,140 70 2,68-174-16,71-1 12,-35 1 3,69-35-1,0 0 70,35 70 23,35 69-104,34 0 12,1-35 0,-35 0-1,34-34 1,105 138-1,104 36 1,-104-105 0,35-35-15,34 0 12,313 140 3,70 103 0,-278-208-1,278 140 1,35-106 0,-1-103 0,-347-35-1,313-1 1,-70-34-1,-278 0 1,209-34 0,-243-1-1,-1-35-15,-69 1 15,243-35 1,-69-36-1,-174 71 1,34-35-16,-69-1 15,209-34 0,-35-34 1,0 33 0,-174 106-1,35-36-14,-35 1 13,244-70 2,-71 34-1,-103 1 1,139-105 0,34 1-1,36-105 1,-279 209 0,208-70-1,-69 35 1,-173 104 0,-36-34-15,1 34 12,69 0 3,-70 0 0,-34 1 0,-70-1 150,1-174-162,34 140 21,0-105-25,-35 70 16,35 69 0,0 0-1,0 0 1,0-104 337,0 0-350,35-35 4,-35 35 9,34-104 0,-34 104-1,35-139 1,-35 174 0,0 34-1,0 105 60,0 0 142</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17905">
    <iact:property name="dataType"/>
    <iact:actionData xml:id="d0">
      <inkml:trace xmlns:inkml="http://www.w3.org/2003/InkML" xml:id="stk0" contextRef="#ctx0" brushRef="#br0">19402 6119 0,'-35'0'21,"0"-70"-5,1 70 1,-36-69-14,-69-1 13,-70 1 0,105 34 0,-105-35 1,-34 35 0,139 1-1,-70 34 0,69 0 0,-103 0 1,-36 0 0,36 0 0,104 0-1,-175 0 1,36 34-1,139 1 1,-175 35 0,71-35-1,34 69 1,35-69 0,-70 104-1,105-105 1,-139 71 0,69-36-1,0-34 1,70 0 0,34 34-16,0-69 14,1 35-14,-1 0 15,-34 0 1,0 34-1,69-69 1,0 35-14,0-35 12,1 0 2,34 69 137,34-34-126,-34 0-12,35 0 1,0 69 0,69 0 0,1 35-1,-71-104 1,71 35 0,-1-1-1,-69-34 1,34 0-16,1-1 14,69 36 2,0-35 0,-69 34-1,103 35 1,1 36 0,35-36-1,-105-69 1,70 69 0,0-104-1,-105 35 1,105-35 0,0 34-1,0-34 1,-104 0 0,138 0-1,-34 0 1,0 0 0,-105 0-1,105-34 1,0 34 0,-139 0-1,34 0-14,-34-35 13,70 0 2,-36 35-1,-34-35 1,0 1-16,34-1 16,-34-35-1,34 36 1,1-71 2,0 1-4,-36 69 2,1 0-3,0-34 3,69-35 0,-34 34 0,-1-34-1,70 0 1,-34-105 0,-1-69-1,-69 174 1,34-70 0,-34 35-1,0 69 1,-35 35-1,0 1 1,-70-36 0,36 35 0,-36-69-16,35 69 14,-34-34 2,34 34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6011">
    <iact:property name="dataType"/>
    <iact:actionData xml:id="d0">
      <inkml:trace xmlns:inkml="http://www.w3.org/2003/InkML" xml:id="stk0" contextRef="#ctx0" brushRef="#br0">12065 5076 0,'0'-35'18,"0"0"-1,0 0-1,0 1 1,-35 34 86,35-35-90,-34-35 4,-1 36 0,-35-36 0,1 1-1,34-1-15,-69 1 15,-1-105 1,-103 35-1,138 104 1,-138-69 0,34 104-1,104 0 1,1-35-17,-1 35 17,-69 0-1,0 0 1,104 0 0,-139 0-1,70 35 1,-70 34 0,70-69-1,0 35-15,-70 0 15,-70 34 1,36-69-1,138 0 1,-173 70 0,69-36-1,104-34 1,-34 70 0,0-35-1,34 0 1,35-35 0,-34 34-1,34-34 1,0 35-1,1-35 1,-1 35 0,0 0 0,-35-1-1,36-34 1,-36 35-1,1 0 1,34 0 0,0-35 0,35 34 0,-35-34-1,1 0 2,34 70-2,0-35 1,-35 69-1,35 0 0,0 174 1,35 105 0,-1-209-1,71 208 1,-71-173-1,71 103 1,-1-173 0,0 1 0,-34-71-1,-1 35-15,1-34 15,69 104 1,0-35-1,0-35 1,-34-69-1,34 0 1,34-35 0,1 0-1,-69 0 1,68-105 0,1 1-1,0-70 1,-69 105 0,68-36 0,-34 36-1,-34 34 1,69 35 0,-1-35-1,-33 1 1,-71-1-1,105-35 1,-70 1 0,70 34 0,-139-35-1,34 1 1,36-1-1,-70 1 1,34-105 0,-34-35-1,34 70 1,-69 70 0,0-105 0,0 70-1,-34-105 1,-1 35 0,-35-104-1,-69 0 1,35 35-1,34 139 1,1-140 0,-1 140-1,70 69 1,-35 35 33,35 35-16</inkml:trace>
    </iact:actionData>
  </iact:action>
  <iact:action type="add" startTime="10364">
    <iact:property name="dataType"/>
    <iact:actionData xml:id="d1">
      <inkml:trace xmlns:inkml="http://www.w3.org/2003/InkML" xml:id="stk1" contextRef="#ctx0" brushRef="#br0">9596 10255 0,'0'-69'31,"0"34"7,0 0-26,0 1 5,0-36 0,0 1-1,0-36 1,0 1 0,0 69-1,0 0-14,0-34 13,0-70 2,35 0-1,0-35 1,-35 104-1,0 1-15,0-1 15,0-208 1,0-104 0,0 139-1,0-70 1,-35-174 0,35 139-1,0 244 1,35-104 0,69 68-1,-104 106 498,0-1-495,0 0-2,0 0 0,-34 1 0,34-1 16</inkml:trace>
    </iact:actionData>
  </iact:action>
  <iact:action type="add" startTime="17890">
    <iact:property name="dataType"/>
    <iact:actionData xml:id="d2">
      <inkml:trace xmlns:inkml="http://www.w3.org/2003/InkML" xml:id="stk2" contextRef="#ctx0" brushRef="#br0">20758 8865 0,'0'-35'154,"0"70"-18,35 0-105,-35-1-26,0 1 8,0 0 19,0 0-15,0-1 0,0 1-1,0 0 1,34 35-16,-34-1 16,0-34-1,0 0 1,0 34 0,35-69-1,-35 35 1,0 0 32,0-1-32,0 1-1,35 0 18,-35 0-15,0-1 12,0 1-15,0 0 1,0 0 0,0-1-1,0 1 1,0 0 0,35 0-1,-35 0 1,0-1 0,0 1-1,0 0 39,0 0-17,35-1-14,-35 1-8,0 0 35,0 0-18,0-1 0,0 1 42,0 0-45,0 0-1,0-1 152,0 1-141</inkml:trace>
    </iact:actionData>
  </iact:action>
  <iact:action type="add" startTime="23044">
    <iact:property name="dataType"/>
    <iact:actionData xml:id="d3">
      <inkml:trace xmlns:inkml="http://www.w3.org/2003/InkML" xml:id="stk3" contextRef="#ctx0" brushRef="#br0">21071 10499 0,'35'0'338,"-1"0"-326,1 0 5,0 0 16,0 0-16,-1 0 0,1 0-1,0 0 1,0 0 0,0 0-1,-1 0 1,1 0 16,0 0-16,0 0 16,34 0-16,-34 0 33,34 0-33,-34 0 16,0 0 1,35-35 19,-36 35-18,1 0 6,0 0-21,0 0 17,-1 0-7,1 0 3,0 0-16,0 0 27,-1 0 34,1 0-41,0 0-13,0 0-7,0 0 0,-1 0 16,1 0-16,0 0-1,0 0 34,-1 0-33,-34-35 0,35 35 16</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18623">
    <iact:property name="dataType"/>
    <iact:actionData xml:id="d0">
      <inkml:trace xmlns:inkml="http://www.w3.org/2003/InkML" xml:id="stk0" contextRef="#ctx0" brushRef="#br0">20480 6710 0,'0'0'1,"0"-35"29,34 35 57,1 0-75,35 0 2,-35 0 2,34 0 1,35 0 0,70 0-1,-69 0 1,-36 0-15,1 35 13,104-1 1,34 1 1,-138 0 0,104 0-1,-70-35 1,-35 34-16,36-34 15,69 0 0,34-34 1,-69-1-1,-69 0 1,104-34 0,-35 69 0,0-70-1,-70 70 1,70-69-1,1-1 1,-71 0 0,1 1-1,69-1 1,-70-34 0,-34 35-1,35-1-14,-70 1 13,104-105 2,0 35 0,0-70-1,-69 174 1,35-138 0,34-36-1,-69 139 1,34-69 0,36-34-1,-36 34 1,-34-1 0,139-207-1,69-70 1,-138 312-1,68-312 1,-103 104 0,-35 174-1,-35 70 1,-35 69 48,0-35-35,-34-243-21,34-35 4,-35 0 4,1 35-1,-70-209 1,34 314 0,36 68-16,-35-34 14,-105-104 2,-69 104-1,139 69 1,-209-69 0,70 139-15,174 0 4,-1 35 5,-103-104 413,-1-70-415,70 34 1,0 70-1,69-69 1,1 69 0,-1-34 0,35 69 9,1-35-9,-1 35 27,0 0-16,0 0-2,1 35-1,-1-35-8,-35 35 10,35-35-10,1 0-1,-36 34 0,35-34 1,1 0 1,-1 35-3,0-35 2,0 35 1,-69 0-2,69-35 0,0 0 0,-34 34 0,34 1 3,0 0-4,-34 0 3,34 0-3,-34-35 2,34 34 1,0 1-3,-35-35 2,36 35 9,-36 0-8,70-1-3,-35-34 2,1 35 0,34 0 0,0 0-1,-35-35 2,35 69 21,0-34-16</inkml:trace>
    </iact:actionData>
  </iact:action>
  <iact:action type="add" startTime="22237">
    <iact:property name="dataType"/>
    <iact:actionData xml:id="d1">
      <inkml:trace xmlns:inkml="http://www.w3.org/2003/InkML" xml:id="stk1" contextRef="#ctx0" brushRef="#br0">20514 6814 0,'-34'-35'29,"-1"35"-12,-35-35-2,36 1 20,-1 34-18,-35-35-1,36 0 1,-1 0 0,-70-34-1,71 69 1,-1-70 0,-35 1-1,1-36 1,69 71-16,-35-1 15,0-69 0,-34-35 1,34 104 0,35-35-1,-35 1 1,-34-36 0,69 71-1,-35-71-14,0 1 13,0-104 2,35 138-1,-34 1-14,-1-1 13,-35-173 2,1-140-1,34 244 1,0-174 0,-34-69-1,69-35 1,0 278 0,69-70-1,1 70 1,34 70 0,-34 34-1,-1 35 1,-69-139 428,0-35-436,0 70 3,0-35 5,0 69-14,0 1 13,35-1-1,-35 35 1,35-34 1,-1 34-1,-34 0 1,35-34 0,-35 34 0,35-35-1,-35 1 1,70 34 0,-36-34-1,1 34 1,0 0 0,-35 0-16,35 35 14,-1-34 2,36-36 0,-1 35 1,-34-34-1,35 34-1,-35-35-1,-1 36 2,105-105 0,-69 34-1,34 1 1,-34 104-1,34-69 1,0-36 0,-69 105 0,35-35-1,34-34 1,0 34-1,-104-34 1,105-1 0,-71 70 0</inkml:trace>
    </iact:actionData>
  </iact:action>
  <iact:action type="add" startTime="34395">
    <iact:property name="dataType"/>
    <iact:actionData xml:id="d2">
      <inkml:trace xmlns:inkml="http://www.w3.org/2003/InkML" xml:id="stk2" contextRef="#ctx0" brushRef="#br0">31363 7926 0,'-70'0'20,"36"0"-17,-71 0 13,1 0 0,-70 0 2,-69 35-2,104 0 1,-35 0-3,70-1 3,-140 71 0,35-1-1,36 0 1,103-34 0,-34-1-1,34 1 1,1 34 0,34-34 0,35 69-1,-35-35 1,35 0-1,0 70 1,0-70 0,0 1-1,0 68 1,70 106 0,-1-140-1,36 69 1,34-104 0,0 36-1,-70-71 1,70 70 0,70 0-1,34 0 1,-69-104 0,-69 0-1,68-1 1,36-34 0,-105 0-1,105 0 1,0-69 0,-36-35-1,-68-1 1,-1-68 0,0-36-1,-69 35 1,-35 70-1,35-209 1,-35-69 0,-70 104 0,1 173-1,-1-34 1,-34 35 0,69 34-1,-34 70 1</inkml:trace>
    </iact:actionData>
  </iact:action>
  <iact:action type="add" startTime="38026">
    <iact:property name="dataType"/>
    <iact:actionData xml:id="d3">
      <inkml:trace xmlns:inkml="http://www.w3.org/2003/InkML" xml:id="stk3" contextRef="#ctx0" brushRef="#br0">25661 7961 0,'0'-35'164,"0"1"-97,34 34-18,1 0-36,0 0 0,34 0 3,1 0 1,-1 34 0,71-34-1,-71 35 1,-34-35-16,34 35 15,71-35 1,-36 0-1,0 0 1,-34 35 0,69-1-1,-70-34 1,1 35-1,34-35 1,0 0 0,-34 35-1,34-35 1,35 35 0,-34-35-1,-71 0 1,140 0 0,-69 34-1,-1 1 1,-69-35 0,69 0-1,-34 35 1,-36 0 0,36-35 16,-70 34 0,35-34 1,-1 0 285,1 0-305,35 35 3,-35-35-15,104 70 14,-105-70 0,105 104 2,-69-34-2,-35-36 1,0-34-2,-70 0 134</inkml:trace>
    </iact:actionData>
  </iact:action>
  <iact:action type="add" startTime="59712">
    <iact:property name="dataType"/>
    <iact:actionData xml:id="d4">
      <inkml:trace xmlns:inkml="http://www.w3.org/2003/InkML" xml:id="stk4" contextRef="#ctx0" brushRef="#br0">25348 15748 0,'0'0'1,"-35"-35"27,0 35-19,0-69 7,-139-1 0,105 1 1,-35 69-2,-1-35 1,-173-139 1,-35 104-1,174 36 1,-209-36 0,1 70 0,34-35-1,104 35 1,-34 0-1,-1 35 1,1 35 0,173-1 0,-103 70-1,33-34 1,36 68-1,104-138 1,-69 104 0,-1-35-1,35-34 1,35 0 1,0-36 1,0 36-6,0-35 4,35 104 0,35 139-1,69-104 1,-70-35 0,140 104-1,69 35 1,105 70-1,-140-175 1,313 36 0,1-174 0,-279-35-1,-35 0-14,-69 0 13,104-139 1,-69 0 1,-105-35 0,0-104-1,-34 34 1,-70 175 0,35-1-1,-35 36 1</inkml:trace>
    </iact:actionData>
  </iact:action>
  <iact:action type="add" startTime="61436">
    <iact:property name="dataType"/>
    <iact:actionData xml:id="d5">
      <inkml:trace xmlns:inkml="http://www.w3.org/2003/InkML" xml:id="stk5" contextRef="#ctx0" brushRef="#br0">27434 13801 0,'0'-35'27,"-35"35"-7,0 0 10,1-34-13,-36 34-14,-34-35 12,-105 35 3,-104 0-2,139 0 0,-34 0-1,-1 0 2,-243 104 0,70 35-1,242-69 1,-68 34 0,104-34-1,104-36 1,34-34 33,1 0-33,0-34-1,-35-1 18</inkml:trace>
    </iact:actionData>
  </iact:action>
  <iact:action type="add" startTime="62590">
    <iact:property name="dataType"/>
    <iact:actionData xml:id="d6">
      <inkml:trace xmlns:inkml="http://www.w3.org/2003/InkML" xml:id="stk6" contextRef="#ctx0" brushRef="#br0">24757 13801 0,'0'35'23,"0"0"31,0-1 14,0 1-57,0 0 6,0 0 0,0 0 0,0 34 0,0 35-1,0 35 0,0-104 1,0 69 0,0-34 2,0-35-5,34-70 108,1 35-110,0 0 4,34 0 1,-34-35-1,104 35-13,0 0 13,-69-35 1,-1 1-1,1 34 1,-35-35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25281">
    <iact:property name="dataType"/>
    <iact:actionData xml:id="d0">
      <inkml:trace xmlns:inkml="http://www.w3.org/2003/InkML" xml:id="stk0" contextRef="#ctx0" brushRef="#br0">12100 7892 0,'-35'0'126,"0"0"-101,1 0-8,-1 0 0,-104 0-1,0 0 1,104 0 0,-104 0-1,0 0 1,0 0-1,34 0 1,1-35 0,-35 35 0,35-35 0,34 35-15,-34 0 12,-35-35 3,0 0-1,34 35 1,-34 0 0,-35 0-1,70 0 1,0 0 0,-70 0-1,35 0 1,69 0 0,-69 0-1,0 0 1,0 0 0,70 0-1,-1 0-13,0 0 11,-34 0 3,0 0-1,69 35 1,-34-35 0,-1 35-1,35-35 1,-34 35-1,-1-35 1,35 0 0,1 0 0,-36 0-1,0 0 1,1 0 0,-1 0 1,-34 0-1,69 0 2,1 0-7,-36 0 5,0 0 0,-69 0-1,70 0 1,-1 0 0,-69 0-1,35 0 1,34 0 0,-103 0-1,68 0 1,-34 0 0,70 0-1,-70 0 1,-1 0-1,71 0 1,-140 35 0,70-35 0,0 0-1,104 0 1,-69 0 0,34 0-1,36 0 1,68 0 190</inkml:trace>
    </iact:actionData>
  </iact:action>
  <iact:action type="add" startTime="46054">
    <iact:property name="dataType"/>
    <iact:actionData xml:id="d1">
      <inkml:trace xmlns:inkml="http://www.w3.org/2003/InkML" xml:id="stk1" contextRef="#ctx0" brushRef="#br0">11857 14045 0,'-35'0'58,"0"0"-37,-34 0-7,34 0 3,-35 0 0,-69 0-15,70 34 14,-36-34-1,-34 35 2,-69 35-1,-1-36 1,-104 1 0,174 0 0,-104-35-1,-36 0 1,175 0-1,-105 0 1,1 0 0,34 0-1,104 0 1,-34 0-16,35 0 15,-71-35 0,71 35 1,34 0-16,-69 0 15,-35 0 0,0 0 1,0 0-1,34-35 1,1 1 0,34 34 0,-69 0-1,35 0 1,-35 0 0,69 0-1,36-35-14,-36 35 13,-34 0 2,69 0-1,-35-35 1,1 35 0,34 0-1,-34 0 2,34 0 14,35-35 18</inkml:trace>
    </iact:actionData>
  </iact:action>
  <iact:action type="add" startTime="54864">
    <iact:property name="dataType"/>
    <iact:actionData xml:id="d2">
      <inkml:trace xmlns:inkml="http://www.w3.org/2003/InkML" xml:id="stk2" contextRef="#ctx0" brushRef="#br0">29555 13801 0,'0'-35'16,"0"1"37,35-1-22,-1 35-15,36 0 1,104 0-1,69 0 1,-138 69 0,277 70-1,35 1 1,-173-140 0,138 139 0,-34-70-15,-174 1 14,34-36 1,-69 36-1,-69-35 1,-1-35-1,-34-35 16,-35 0 18,-35 35 25</inkml:trace>
    </iact:actionData>
  </iact:action>
  <iact:action type="add" startTime="56982">
    <iact:property name="dataType"/>
    <iact:actionData xml:id="d3">
      <inkml:trace xmlns:inkml="http://www.w3.org/2003/InkML" xml:id="stk3" contextRef="#ctx0" brushRef="#br0">5841 15748 0,'0'-35'38,"35"0"-11,0 35-11,0 0 1,69 0 0,105-34-1,-105 34 1,0 0-16,35 0 15,209 0 0,34 0 1,-208 0 0,278 34-1,-34 36 1,68-70 0,-277 35-1,278-35 1,-70 0 0,-243 0-1,34 0-14,1 34 13,104-34 2,-70 35-1,-138-35 1,103 0 0,-34 0-1,0 0 1,-139 0 0,69 0-1,-69 35 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6803">
    <iact:property name="dataType"/>
    <iact:actionData xml:id="d0">
      <inkml:trace xmlns:inkml="http://www.w3.org/2003/InkML" xml:id="stk0" contextRef="#ctx0" brushRef="#br0">10640 418 0,'0'0'2,"-35"0"9,-35-35-5,36 35 6,-36 0 5,-34 0-2,34 0 2,-69 0-1,0 0 1,-35 0 0,70 0 0,-35 0-1,-35 35 1,104-35 0,-69 34-1,35 1 1,-70 0 0,139-35-1,-69 69 1,0-34 0,-35 35-1,104-36 1,-35 36 0,1-1-1,34 1 1,0-35 0,0 34-1,1 1 1,-1-1 2,0 1-1,35-1-3,0-34-1,0 0 3,0 104 0,0-35 0,0-34-1,35 34 1,69-34 0,1-1-1,-36-69 1,70 0-1,0 70 1,35-70 0,-104 34 0,69 1-1,0 0 1,-70 0-1,36-35-14,-36 0 13,70 0 2,0 0-1,-69 0 1,69 0 0,0-35-1,35-35 1,-139 1 0,139-1-1,-70-34 1,-35 35 0,1 34-1,-1-35 1,-69-69 0,35 104-1,0-69 1,-35 35 0,0 34-1,0 0 2,0 0 0,0-34 1,0 34-5,0-34 2,0-36 2,0 70-2,0-34-1,0-1 1,0-34 1,0 0 0,-35 69-1,0 0 1,-34-34 0,34 69-1,0 0 3,-34-35-2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91015">
    <iact:property name="dataType"/>
    <iact:actionData xml:id="d0">
      <inkml:trace xmlns:inkml="http://www.w3.org/2003/InkML" xml:id="stk0" contextRef="#ctx0" brushRef="#br0">10674 11924 0,'-69'-35'125,"34"35"-123,0 0 10,1 0 5,-71-35 0,70 1-1,-104 34 1,35-35 0,-35 35-1,35 0 1,-70 0 0,35 0-1,-35 0 1,104 0 0,-69 0-1,35 0 1,34 0 0,36 0-1,-36 35 1,1-1 0,34-34 0,0 35-1,-35 0 1,1 35 0,34-70-1,35 34-13,-69-34 11,-1 105 3,-69-36-1,69 1 1,-69 69 0,-35-35-1,70 0 1,0-69 0,34 35-1,-34 34 1,69-104 0,35 35-15,-35-35 14,35-35 57,35 0-69,0 35 55,35 35-54,-70 0 2,104 34 12,0 35-2,-34-69 16,173 139-18,-173-104 1,138-1 1,-69 35 0,-34-104-1,34 0 1,35 70 1,-70-70-3,-35 0 2,71 0 0,-36 0-1,-35 0 1,105 0 0,-69 0-1,34-35 1,-70 0 0,70-34 0,-69-1-1,-1 36 1,-34-1-15,0 0 12,0 0 3,-35 0 0,0 1 1,0-36-3,0 35 6,0 1-8,34-71 3,-34-34 1,35-34-1,-35 103 1,35-34-14,-35-1 11,0-138 5,-35 34-5,-34 140 3,-1-35-1,1 34 1,34 70 0,0 0-1</inkml:trace>
    </iact:actionData>
  </iact:action>
  <iact:action type="add" startTime="94329">
    <iact:property name="dataType"/>
    <iact:actionData xml:id="d1">
      <inkml:trace xmlns:inkml="http://www.w3.org/2003/InkML" xml:id="stk1" contextRef="#ctx0" brushRef="#br0">31259 12480 0,'0'0'15,"-105"-35"-12,36 1 6,-1 34 7,1-35 1,-36 35 1,1 0-17,0 0 12,-70 0 4,70 0 0,-70 0-1,-35 35 3,105-35-4,-70 34 2,0 36-1,35-35 1,35-35-14,-35 35 11,-140 69 2,1-35 1,-35 36 2,0-36-5,174 1 3,-139-36-1,35 1 1,138 0 0,1 0-15,0-35 12,-105 69 3,35-34 0,70 35 2,-70-1-5,0 1 2,105-70 1,-1 69-15,-69 1 13,35-1 1,0-34 1,69-35 0,-35 0 0,70-35 46,35 105-16,0-36-43,-35 71 0,104 103 11,-69-138 3,34-1-3,1 1 2,104 138-1,0 36 1,-70-140 1,105 70-2,-1-70 0,-34-34 1,-70-36-1,105 1 2,-35 35-2,-105-35 1,105-1-1,0 1 2,0-35-2,35 0 0,-105 0 1,139-69 0,-34 69-1,-105 0 1,105-70-1,69-34 1,-174 104 0,1 0-15,-1-35 13,105-35 1,-1 1 1,-103 34 0,34 0 0,0-69-1,-35 35 1,0-1-1,1-34 1,-1-35 0,0 0 0,-34 34-1,-1 36 0,-34 34 1,69-139 0,1 35-1,-36 35 1,-34-70 0,35-34-1,-70 103 1,0-69 0,0 70 2,0 35-5,0-36 3,-35-34-1,0 35 1,-35 34 0,70 1-1,-34 69 3</inkml:trace>
    </iact:actionData>
  </iact:action>
  <iact:action type="add" startTime="105578">
    <iact:property name="dataType"/>
    <iact:actionData xml:id="d2">
      <inkml:trace xmlns:inkml="http://www.w3.org/2003/InkML" xml:id="stk2" contextRef="#ctx0" brushRef="#br0">24513 17973 0,'0'-35'62,"0"0"32,0-34-91,0-1 13,0-34 1,-35-70 0,1 0-1,-1 105 1,35-70 0,-70-105-1,35 71 1,35 138 0,-34-70-1,-1 71 1,0-1 0,35 0-1,0 0 1</inkml:trace>
    </iact:actionData>
  </iact:action>
  <iact:action type="add" startTime="107109">
    <iact:property name="dataType"/>
    <iact:actionData xml:id="d3">
      <inkml:trace xmlns:inkml="http://www.w3.org/2003/InkML" xml:id="stk3" contextRef="#ctx0" brushRef="#br0">24270 16235 0,'0'34'94,"69"71"-88,1-36 11,-70-34 7,69 34-20,1 36 13,-35-105 0,-35 35-1,0-70 137,-105-35-150,1 1 21,69 34-21,-69 0 14,69 0 10,0 1-21,-34 34 11,34-35 7,35 70 163,0-1-182,0 1 12,0 0 0,0 0 0,35-35 37</inkml:trace>
    </iact:actionData>
  </iact:action>
  <iact:action type="add" startTime="108797">
    <iact:property name="dataType"/>
    <iact:actionData xml:id="d4">
      <inkml:trace xmlns:inkml="http://www.w3.org/2003/InkML" xml:id="stk4" contextRef="#ctx0" brushRef="#br0">23053 15852 0,'0'70'156,"0"104"-151,0 69 21,0-104-23,0 0 13,0 35 1,0 0-14,0 34 11,0 244 2,35-70 1,-1-208 0,36 313-1,-1-209 1,-34-139 0,-35-104-1,0-105 112</inkml:trace>
    </iact:actionData>
  </iact:action>
  <iact:action type="add" startTime="110437">
    <iact:property name="dataType"/>
    <iact:actionData xml:id="d5">
      <inkml:trace xmlns:inkml="http://www.w3.org/2003/InkML" xml:id="stk5" contextRef="#ctx0" brushRef="#br0">23366 18112 0,'0'35'1,"0"-1"30,0 1-30,0 0 29,0 34-27,0 36 14,0-71 10,0 71-21,0-36 11,0 1 7,0-35 7,-35-35 47,-35-35-74,36 35 9,-1-35 3,-35 0 2,-34-34-2,-35-1 1,0-34-1,69 69 1,-34-34 0,34-1-1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75649">
    <iact:property name="dataType"/>
    <iact:actionData xml:id="d0">
      <inkml:trace xmlns:inkml="http://www.w3.org/2003/InkML" xml:id="stk0" contextRef="#ctx0" brushRef="#br0">33101 17486 0,'-34'0'156,"-1"0"-154,0 35 11,-34 0 3,-36-1 15,-34 1-30,35-35 16,34 35-1,1 0 1,-70-1 0,-35 1-1,104-35 1,-138 0 0,69 0-1,-35 0 1,69 0 0,-68-35 0,-1 35-1,35-34 1,0-1 0,34 35-1,-34 0 1,0-35 0,70 0-1,-70 1 1,-1-1 0,106 35-1,-1-35-14,0 35 13,-69 0 2,-1-69 0,36 69-1,-1 0 1,-34 0 0,0 0-1,34 0 1,-34 0 0,-70 0-1,35 0 1,104 0 0,-104 0-1,0 0 1,104 0-1,1 0-14,-36 0 13,0 0 2,1 34-1,34-34-13,0 0 11,-69 0 3,69 0 0,-69 35-1,34-35 1,-69 35-1,105-35 1,-71 35 0,36-35 2,-36 34-5,71-34 3,-1 0-15,0 0 15,0 0-15,1 0 10,-71 0 5,70 0-1,1 0 1,-36 0 1,1 0-3,34 0 2,-35 0 0,1 0-1,-1 0 1,35 0 2,1 0-3,34-34 275</inkml:trace>
    </iact:actionData>
  </iact:action>
  <iact:action type="add" startTime="81320">
    <iact:property name="dataType"/>
    <iact:actionData xml:id="d1">
      <inkml:trace xmlns:inkml="http://www.w3.org/2003/InkML" xml:id="stk1" contextRef="#ctx0" brushRef="#br0">24513 10151 0,'-104'0'125,"69"0"-122,0 0 9,-34 0-4,-1 0 8,35 0 1,-69 0 0,0 0-1,69 0 1,0 0-16,-34 0 15,-36 0 0,-34 0 1,70 0 0,-36 0-1,-34 0 1,0-35 0,105 35 0,-140 0-1,69-34 1,-34-1 0,70 35-1,-36 0 1,1-35 0,0 35-1,34-35 1,35 35 0,-34 0-1,34 0 1,-34 0 0,34 0-1,-69 0 1,-1 35 1,1-35-2,69 0 1,0 35-1,-34-35 0,-35 35 1,-36-35 0,106 0-1,-71 0 1,1 0 0,0 0-1,34 0 1,-34 0 0,0 0-1,69 0 1,-35 0 0,35 0-1,-34-35 1,69 0 0,-70 35-1,-34-35 1,35 35 0,-1 0-1,-69 0 1,0 0 0,69 0-1,1 0-14,-1 35 13,-34 0 2,0-35-1,69 35 1,-35-1 0,1-34-1,-1 0 1,35 35 0,1 0-1,-36-35 1,35 0 0,1 35-1,-1-35 2,0 0 17</inkml:trace>
    </iact:actionData>
  </iact:action>
  <iact:action type="add" startTime="124945">
    <iact:property name="dataType"/>
    <iact:actionData xml:id="d2">
      <inkml:trace xmlns:inkml="http://www.w3.org/2003/InkML" xml:id="stk2" contextRef="#ctx0" brushRef="#br0">9840 14496 0,'-104'0'140,"69"0"-138,-139 0 12,70 0 3,-175 0-2,-103 0 16,139 0-31,69 0 17,-35-34 0,-278 34-1,279 0 1,-244 34 0,69 36-1,70-35 1,174 69 0,70-69-1,34 0 1,70-35 35,-1 0-37,1 0 32,0 34-31,0 140 15,34-70-25,-34 1 10,35 103 1,69 209 0,-70-208-1,70 173 1,0-69 0,-104-243-1,35 208 1,34-104 0,-104-70-1,0-69 1,35-35 137,34 0-152,-34 0 12,-35 35-1,70-35 4,34 0 0,70 0-1,-70 0 1,105 0 0,69-35-1,-104 0 1,173-35 0,36 1-1,34-1 1,-278 70 0,174-34-1,-35 34 1,-69-35 0,-139 35-1,-1 0 1,-34 0 0,0 0 109,-1 35-124,36-35 3,34 0 12,35 0 5,-69 0-6,34 0-4,-34 0 4,34 0 1,-69 0 0,34 0-1,1-35 1,-35 35 0,-35-35 27,0-34 34,347 69 235,-138 0-311,-139 0 27,-70-35 2,-35 35 0,0-70-15,-35-69-10,36 0 10,-36-35 1,1-104 0,-1 70-1,35-1 1,35 105 0,0-35-1,-34 35 1,34 34 0,-35 35-1,35-34 1,0-1 0,0 35-1,-35-34 183,-35-140-195,1 140 10,-1-35 3,36 34-1,-36-34 1,0 34 0,36 1-1,-36 34 1,1-35 0,-70 1-1,104 34 1,-70 0 0,36 1-1,-35-1 1,69 35 0,0 0 0,-34 0-1,34 0 1,0 0 0,-35 0-1,1 35 1,34-35 0,0 34-16,-34-34 14,-1 35 2,-104 0-1,105 0 1,-35-35 0,-70 69-1,69-34 1,1 0 0,35-35 0,-1 34-1,35-34 1,70 0 74</inkml:trace>
    </iact:actionData>
  </iact:action>
  <iact:action type="add" startTime="142976">
    <iact:property name="dataType"/>
    <iact:actionData xml:id="d3">
      <inkml:trace xmlns:inkml="http://www.w3.org/2003/InkML" xml:id="stk3" contextRef="#ctx0" brushRef="#br0">12100 10290 0,'-35'0'94,"-34"0"-46,-1 0-47,1-35 13,-1 35 2,1 0-2,34 0 3,-35 0-1,1-34 1,34 34 0,-35 0-1,36 0 1,-36 0 0,35 0 7,0 0-8,-34-35-1,34 35 1,-69-35 1,69 35-2,-34 0-1,34 0 2,-70 0 1,36 0-1,-1-35 2,1 35-2,-1 0 1,1 0-1,34 0 1,-35 0 0,36 0 0,-1 0 4,0 0-9,0 0 7,-34 0-5,-35 0 3,34 0 0,-34 0-1,-35 0 1,-1 0-1,106 0 1,-105 0 0,-35 0 2,35 0-5,69 0 3,-104 0-1,0 0 1,105 0 0,-1 0-15,1 0 12,-35 0 3,34 0 0,0 0-1,1 0 1,-1 0 0,36 0-1,-36 35 4,0-35-6,1 0 2,-1 0 1,1 0 0,-1 0-1,1 0 1,69 35 0,-105-35-1,36 0 1,-1 35 0,36-1-1,-71-34 1,71 35 0,-36-35 0,35 35-15,0-35 12,-34 0 3,-1 69-1,36-69 1,34 35 54,0 0-54,34 104 14,1-35-17,35 70 3,69 69 0,-104-103-1,104 242 1,69 0 0,-34-34-1,-104-174 1,69 208 0,-35-243-1,-34-35 1,-1-69 0,-34 35 0,34-70-1,105 69 346,313 209-357,-244-173 11,-34-36 1,139 1 0,-70-70-1,-139 0 1,104-35 0,-34 0-1,-35 35 1,-105 0 0,71-35-1,-71-34 1,1 69 0,-36 0-1,-34-35 1,105 0 0,-36 35 0,1-34 8,-35 34-17,-35-35 11,104 0-5,-69 35 2,69-35 1,0 1 0,-69 34-1,35 0 1,-1-35 3,1 0-7,-36 35 4,36-35 0,-35 1-1,-35-1 1,35 0 0,34-69 0,1-1-1,-36 1 1,1 0-1,0 0 1,-35 34 0,35 70 0,-35-35 2,0-69 10,0 34-27,-35-69 28,35 35-27,0-35 14,0 70-1,-35-36-15,0 36 15,1-105 1,34 70-1,-35-140 1,-35 1 0,36 69-1,34 139 1,0-34 0,-35-1-1,35 1 1,-35 34 0,0-69-1,35-1 1,-35 71 0,35-71-1,-34 71 1,-1-1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60854">
    <iact:property name="dataType"/>
    <iact:actionData xml:id="d0">
      <inkml:trace xmlns:inkml="http://www.w3.org/2003/InkML" xml:id="stk0" contextRef="#ctx0" brushRef="#br0">15438 9769 0,'-35'0'86,"0"0"-73,1 0 1,-36 0 3,35 0-1,1 0-9,-1-35 20,0 35-11,0 0 1,0 0 0,1 0-1,34-35-14,-35 35 13,0 0 2,0-35-1,1 35 1,-1 0 0,0-34-1,-69-1 1,34 35 0,35-35-1,-104 35 1,70-35 0,-1 35 0,-69 0-1,35 0 1,34 0-1,1 0-14,-1 0 13,-69 0 2,0 35-1,70-35 1,-1 0 0,0 0-1,36 0 1,-105 0 382,-105-35-365,140 35-17,-70 0 0,70-34-1,69 34 1,-35 0 0,36 0-1,-1 0 1,-35 0 0,36 0 16,-1 0-16,0 0 16,0 0 0,1 34-16,-36-34 0,35 0-1,0 0 1,1 0 0,-1 0-1,-35 0 1,36 0 0,-71 0-1,36 0 1,34 0 0,-69 35-1,-35-35 1,34 0 0,36 35-1,34-35-14,-69 0 13,-1 35 2,1-35-1,0 0 1,-1 34 0,-34-34-1,105 0 1,-1 0-16,0 0 15,-69 0 0,-35 0 1,69 0 0,-139 0-1,70-34 1,-35 34 0,105 0-1,-70 0 1,35 34 0,69 1-1,0-35-14,0 0 13,35 35 18,0 0-16,35-35 0,-35 34-1,70 36 1,-1 0-16,1 138 16,34 1 0,-69-1-1,-1-138 4,-34-1-8,35 36 5,35 68 0,-35-68-1,-35 103 1,0-69 0,0-34-1,0-36 1,0 140 0,0-1-1,0-69 1,0-69 0,0 34-1,0 0 1,0 1 0,0-1-16,34 70 14,71 34 2,-36 1-1,1-70 1,-1 139 443,1 0-449,-35 70 2,-1-70 3,1-104 1,0 208 0,-35-173-1,0 104 1,0-105-15,0-104 14,0-69 0,0 35 1,0-35 0,0-1 0,0 36 0,0-1 2,0-34 27,69-35-30,-34 0 1,35 35-1,-35-35 1,69 0 0,70 0 0,34 0-1,-69-35 1,105 0 0,69-69-1,-139 69 1,208 1 0,35-1-1,1 0 1,-175 0 0,209 0-1,-139 1 1,-70 34 0,-138 0-1,103-35 1,-138 35-1,-35 0 1,-35-35 0,-35 35 33,35-35-6,0-34-19,0-35-11,35-35 3,34 0-1,1-209 1,-1 0 0,-34 35 0,34 105-1,-34 173 1,-35-69-1,35 69 1,-35 0 0,0-34-1,0-36 1,0-346 0,0 138 0,0-383-1,0-34 1,0 70-1,0 417 1,0-70 0,-35 139-1,35 209 35,0-1 58</inkml:trace>
    </iact:actionData>
  </iact:action>
  <iact:action type="add" startTime="66232">
    <iact:property name="dataType"/>
    <iact:actionData xml:id="d1">
      <inkml:trace xmlns:inkml="http://www.w3.org/2003/InkML" xml:id="stk1" contextRef="#ctx0" brushRef="#br0">15090 10638 0,'-35'0'35,"1"0"-19,-1 0 1,0 0 0,-34 0-1,-1 0 1,1 35 0,-36-1-1,70 1 1,-104 35 0,0-1-1,0 35 1,70 1 0,-36-36-1,36 36 1,34-36 0,-34-34-1,34 0-13,0-1 12,0 1 2,0-35 0,-34 35-1,34 0 16,35-1-15,-35 1 0,-34 69-1,-1-69 1,35 35-16,1-36 15,-36 106 0,1-106 1,-1 36 0,-34 34-1,34 0 1,-34 35 0,34-69-1,1 34 1,-1 1 0,36-36-1,-1-34-14,-35 34 13,35-34 1,-34 69 1,69-69 0,-70 104 0,1 0-1,-1 0 1,36-69 0,-71 34-1,36 0 1,34-34 0,0-1-16,-34 1 14,34 69 2,-35 0 0,70-104-1,-34 0 1,34-1 0,0 1 33,0 0-34,69 0 1,-34 34 0,69 70-1,35 0 1,-69-69 0,69-1-1,69 1-13,-103-35 13,-36-35 0,105 34 2,-70-34-3,-34 0 2,-35 0-2,69 0 2,0 0 0,1 0-1,-1 0 1,-69 0-16,0 0 15,69-34 0,-35-1 1,-69 0 0,70 0-1,0-34 1,-1-35 0,1-35 0,-1 34 0,-69 36 0,70-1-2,-36 35 2,36-104 0,34 0-1,-69 0 1,69-69 0,-34 69-1,-1 0 1,-34 104 0,70-139-1,-36-35 1,70-34 0,-139 174-1,104-105 1,-104 139 0,35-35-1,-35 1 1,35 34-1,-35 0 1,35-69 0,0-35 0,-35 104-1,34-34-15,-34-1 15,0-34 1,35 0-1,-35 34 1,0-69-1,0 70 1,0-70 0,0-1-1,0 71 1,0-1 0,0 1-1,0-1 1,-35 36 0,35-1 0,-34 0-1,34 0 1,0 1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50206">
    <iact:property name="dataType"/>
    <iact:actionData xml:id="d0">
      <inkml:trace xmlns:inkml="http://www.w3.org/2003/InkML" xml:id="stk0" contextRef="#ctx0" brushRef="#br0">26530 12237 0</inkml:trace>
    </iact:actionData>
  </iact:action>
  <iact:action type="add" startTime="50997">
    <iact:property name="dataType"/>
    <iact:actionData xml:id="d1">
      <inkml:trace xmlns:inkml="http://www.w3.org/2003/InkML" xml:id="stk1" contextRef="#ctx0" brushRef="#br0">26634 11159 0,'0'-35'23,"-35"35"51,35-34 3,-34-1-62,-1 0 2,0 0 0,0 35-1,35-34 1,-34 34 0,-1-35-1,0 35 1,0 0-1,0-35 1,1 35 0,-36-35-1,35 35 1,-34 0 0,-1-34-1,1 34 1,34 0 0,-104 0 0,69 0-15,-34 0 14,34-35 0,-34 35 1,0 0 0,69 0-1,-34 0-1,-1 0 2,0 0 0,-34 0 0,69 0-1,-34 0 1,-1 0 0,1 0-1,-1 0 1,1 0 0,-36 0-1,1 0 1,69 0-1,-104 0 1,0 0 0,70-35-1,-36 35-14,36-35 13,-175 35 2,36 0-1,103 0 1,36 0 0,34 0-1,-139 0 333,-104 0-338,-70 0-4,35 0 10,35 0 0,0 0-1,-243 35 1,138 0-1,174-35 1,-34 69 0,34 1-1,1-1 1,138-34 0,-104 69 0,1 1-1,138-70 1,-35 34-1,35 1 1,35 34 0,0-69 0,0 138-1,0-34 1,35-69-1,35 208 1,104 70 0,34 34 0,-103-278-1,103 140 1,1-36-15,-1-34 14,-103-70 1,34-34 0,69-35-1,-138-35 0,0 0 0,-1 0 0,105 0 1,0 0 0,-35 0-1,-35 0-14,0-35 13,105 0 2,34 35-1,-138 0 1,34 0-16,-35 0 15,140-35 0,-36 1 1,-103 34 0,138-35 0,-34 0-1,-140 35 1,140 0-1,-70 0 1,0 0 0,-70-35-1,1 35-15,-1 0 15,36-34 1,-1-36-1,-34 35 1,104 35 0,-70-34-1,-35-1 1,36 0 0,34-34-1,-104 69 1,69-70 0,-35 35-1,36 0 1,-36-34 0,-34 69-1,-35-35 1,35 35 0,-35-35 19,0 1 6,0-1-20,0 0-6,35 0 1,-35 1 0,34-71-16,-34 71 14,35-36 2,0 35 0,-35 1-1,35-1 1,-35-35 0,34 35-1,1 1 1,-35-36 0,35 35-1,0-34 3,-1-35-2,1-1-1,0 71 1,-35-1-1,0-35 1,35 70-1,-35-35 1,0 1 0,0-1-1,0-35 16,0 36-15,0-1 0,0 0-1,0 0 1,0-34 0,0 34-1,-35 0 1,0 1 0,0-1-1,1-35 1,-71 1-13,71 69 10,-36-105 3,-34 71-1,69-1 1,0 0 0</inkml:trace>
    </iact:actionData>
  </iact:action>
  <iact:action type="add" startTime="55225">
    <iact:property name="dataType"/>
    <iact:actionData xml:id="d2">
      <inkml:trace xmlns:inkml="http://www.w3.org/2003/InkML" xml:id="stk2" contextRef="#ctx0" brushRef="#br0">22670 13002 0,'-34'-35'31,"34"0"-1,-35 35 7,0-35-24,0 35 4,35-34-1,-69-36 1,-1-34-1,1 104 1,-1-104 0,-34-1 0,69 36-1,-69-1 1,-35-34-15,69 69 14,-69-34 0,-35-36 2,105 36-2,-1 34-1,-69-104 2,-70 35 0,-104-1-1,209 105 1,-139-104-1,34 69 1,0 70 0,36 35 0,33 34-1,-103 70 1,69-35 0,0 69-1,105-138 1,-36 69 0,105-35-1,-34 35 1,34-69-1,0 104 1,34 34 0,1-34-1,104 0 1,-34 69 0,103 70 0,-103-139-1,68 139 1,106-105 0,-106 1-1,-68-70 1,173 139 0,-69-69-1,-140-105 1,70-35 0,-34-34-1,-1 35 1,-69-70 0,69 104-1,70 0 1,-70 35-1,0-104 1,35 104 0,1 0-1,-71-104 1,70 69 0,0-34-1,0 34 1,-69 0 0,69 35-1,0 70 1,0-70 0,-69-69-1,69 34 1,0 35 0,-70-139 0,36 69-16,-71-173 313,1-104-296,-35 34-1,35-104-1,-35 173 1,0-34-1,0-35 1,0 1 0,0 68-1,0-68 1,0 68 0,0 70 0,0-104-1,0 35 1,0-35-1,-35 104 1,35-69 0,-35 35-1,35-71 1,-34 106-15,-1-1 13,35-35 1,-104-34 1,104 35 0,-70-70-1,1-35 1,34 69 0,-35 36 0,1-70-1,-36-35 1,1-35-1,69 140 1,-34-174 0,-36 138-1,71 36 1,-1-1-16,-35-69 16,-34 35 2,104 34-5,-35-34 3,0 0-1,35 69 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20616">
    <iact:property name="dataType"/>
    <iact:actionData xml:id="d0">
      <inkml:trace xmlns:inkml="http://www.w3.org/2003/InkML" xml:id="stk0" contextRef="#ctx0" brushRef="#br0">14430 3650 0,'34'70'156,"-34"0"-142,0-1 3,0 1-1,35 103-13,35 36 13,-70-105 0,0 70 1,34 0 0,1-105 0,-35-34-3,0 0 3,35-35 39,0 0-45,0 0 6,34 0-1,-34 0 1,34 0-1,70 0 1,35 0 0,-69 0-1,242 0 3,-68 35-4,138 34 1,-243-34 1,208 35 0,35 34-1,-173-69 1,-1-1-15,-69 36 13,313 34 1,-70-34 1,-243-36 0,174 36-1,-35-1 1,-174-69 0,0 35-16,-35-35 14,70 0 2,-70 0 0,0-35-1,-69 1 1,-35-1 1,0 0 147,0-34-148,0-36 0,0-34-1,-69-243 1,-1 34 0,35 174 0,-34 70-15,-1-35 12,-34-35 2,-35 1 1,104 138 0,-34 0-15,34 0 13,-35 0 1,36 1 2,34 68 92,-35-34-80,0 0-21,0 0 8,0 0-1,-69 70 1,-70 0 0,-34-1-1,-105-34 1,174 0 0,-140-35-1,-33 0 1,207-35 0,-103 0-1,34 0-13,35 1 13,69 34 0,-34-35 2,-35 35-2,104 0 0,0 0-1,-69 0 2,34 0-1,-34 0 1,69 0 0,-34 0 0,-1 0-1,1 0 1,34 0-1,-104 0 1,34 0 0,-34 0 0,70 0-1,-35 35 1,-36-1-1,1 1 1,35 0 0,0 0-1,-35-1 1,69-34 0,1 35-15,-1-35 13,-34 0 1,-1 70 1,36-70-1,-1 0 1,36 0 0,-1 34 0,0 1 1,70-35 125,0 0 442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71070">
    <iact:property name="dataType"/>
    <iact:actionData xml:id="d0">
      <inkml:trace xmlns:inkml="http://www.w3.org/2003/InkML" xml:id="stk0" contextRef="#ctx0" brushRef="#br0">23852 10221 0,'0'0'1,"-34"0"18,-36 0-2,35 0 0,1 0-1,-1 0 1,-35-35 0,1 35-1,34 0 1,-35 0-15,1 0 14,-1 0 1,-34 0-1,35 0 2,-1 0-4,-34 0 3,-105-35 0,-139-34-1,209 34 1,-104 0-15,104 35 13,-35 0-14,0 0 14,-69-35 2,69 35 0,104 0 0,-69 0-1,70 0 1,-36-34-1,71 34 2,-36 0-2,0 0 2,36 0-3,-1 0 2,-104 34-1,35-34 1,-70 0 0,69 0-1,-68 70 1,-1-35 0,69-1-1,-68 36 1,-36-70 0,35 104-1,139-104 1,-69 35 0,104 0 16,0-1-16,0 1 0,0 35-1,0-35 1,-35 138 1,0 36-3,1-1 2,34-103-1,-35 138 1,35-34 0,0-105-1,0-35-15,0 1 15,0 104 1,0 34-1,0-103 1,0 69 0,0-1-1,0-34 1,0-69 0,0 138-1,0 1 1,35-139 0,-1 103-1,-34 1 1,35-35 0,0-34 0,0 68-1,-1-68 1,1 34-1,-35-70 1,0 105 0,35 0-1,0-35 1,0-70 0,-1 36-1,71-71 1,-36-34 0,1 0-1,34 348 292,35 69-296,35 0 2,0 1 2,0 33 1,104 175 0,-70-348-1,-173-208 1,0-35 0,0-35 1,-35 34-3,35-34 3,-1 35-1,-34 0-1,35 0 1,0-35 0,0 34-1,34-34 1,1 0 0,104-69 0,-35-1-1,-35 1-1,70-1 2,104-34 0,-35-35-1,-138 139 1,138-104 0,-34 34-1,34-34 1,-173 69 0,104-139-1,69-34 1,0-140 0,-104 244-1,70-209 1,-35 0 0,-139 209-1,69-174 1,-35 69 0,-69 35-1,0 70 1,35-244 0,0-34-1,-35 104 1,0 35 0,0 69-1,35 104 1,-35 1-1,0-1 1,-70 1 0,35 69 1,1-313 312,-1-139-319,0-70 0,0 140 2,35 34 4,-34 70 0,-1-104-1,0 243 1,35 174 37,0-1-7,-35-34 78,1 0-113,-1-34 0,-35-36 5,1 1-1,-70-210 1,34 36 0,71 139-1,-1 0 1,35 69 0</inkml:trace>
    </iact:actionData>
  </iact:action>
  <iact:action type="add" startTime="76074">
    <iact:property name="dataType"/>
    <iact:actionData xml:id="d1">
      <inkml:trace xmlns:inkml="http://www.w3.org/2003/InkML" xml:id="stk1" contextRef="#ctx0" brushRef="#br0">20375 15852 0,'0'-35'33,"0"1"31,0-36 33,0 35-88,0 1 4,0-1 4,0-69 0,0-1-1,0 36 1,0-1-16,0-34 14,0 34 2,0 1 0,0 34-1,0 0 1,35 35 0,-35-34 1,0-1-2,0 0 1,0-34 0,0-1-1,35-69 2,-35 104-2,0 0-1,0 1 2,0-1-1,0-69 1,0 34 0,0 1-1,0-70 1,0 34 0,0 70-1,0-69 1,0 0 0,0 0-1,0 69 1,-35-104 0,35 69-1,0-69 1,-35 104 0,35-34 0,-34-1-1,34 36 2,0-1 1,0 0 11,0-104 428,0 35-447,0 0 3,0 69 3,0-35-1,34 70 1,-34-35 34,0-34-19,0 34-15,0 0 0,0 1-1,0-36 1,0 35 0,0-34 16,0 34-16,0 0-1,0 1 1,0-1 0,0 0-1,0-35 1,0 36 0,0-36-1,0 1 1,0-1 0,0 35-1,0 1 1,0-1 16</inkml:trace>
    </iact:actionData>
  </iact:action>
  <iact:action type="add" startTime="78918">
    <iact:property name="dataType"/>
    <iact:actionData xml:id="d2">
      <inkml:trace xmlns:inkml="http://www.w3.org/2003/InkML" xml:id="stk2" contextRef="#ctx0" brushRef="#br0">20341 11194 0,'0'35'46,"0"0"-16,0-1 2,0 1-18,34 0 2,-34 0 1,70 34 0,-35-34 0,-35 34-1,69-34 1,-34 35-1,-35-105 132,-35 0-139,0 0 1,1 35 7,-1-34-1,-35-1 1,36-35 0,-36 36-1,70-1 1,-35 35 0,35 35 68,0-1-36,0 1-33,0 0 1,0 0-1,35-1 1,-35 1-1,0 0 1,35 34 0,-35-34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73629">
    <iact:property name="dataType"/>
    <iact:actionData xml:id="d0">
      <inkml:trace xmlns:inkml="http://www.w3.org/2003/InkML" xml:id="stk0" contextRef="#ctx0" brushRef="#br0">17907 8795 0,'-35'0'78,"0"0"-51,0 0-10,1 0 0,-36 0-1,1 35 1,-1 0 0,70 0-1,-35-1 1,-34 1 0,69 0-1,0 0 1,-35-1 0,35 36-1,0-35-13,0 34 28,0 1-15,0-35 1,0-1 0,0 1-1,35 35 1,-1-70-1,1 34 1,0-34 0,0 35 16,0-35-16,-1 0-10,1 0 36,0 0-27,0 0-12,-1 0 11,1 0 0,35 0 3,-1-35-1,-34 35-1,0-69 1,34-1 0,-34 1 0,0 34-2,-35-34 1,35-1 1,-1 0-1,-34 36 1,0-1 0,0 0-1,-34 0 1,-1 35 0,35-34-1,-70 34 1,36 0 17</inkml:trace>
    </iact:actionData>
  </iact:action>
  <iact:action type="add" startTime="78875">
    <iact:property name="dataType"/>
    <iact:actionData xml:id="d1">
      <inkml:trace xmlns:inkml="http://www.w3.org/2003/InkML" xml:id="stk1" contextRef="#ctx0" brushRef="#br0">5946 10777 0,'0'0'1,"0"-35"26,0-34 14,0 34-18,0 0 11,-35 0-18,0 1 1,0-1 0,-34 0-1,-36 0 1,71 35 0,-71-35-1,71 35 1,-36 35-1,35-35 1,0 35 1,1 0-3,34 0 2,-35 34 0,0-69-1,0 70 1,1-36 0,34 1 1,-35 35-1,35-36-1,0 71 1,0-1 0,0-35 0,0-34-3,0 0 3,0 35 0,0-1 1,0-34-1,35-35 5,-1 0-11,1 35 7,35-35-2,69 0 0,-104 0 1,-1 0-2,1 0 1,35 0 1,-36 0 0,1 0-1,0 0 1,0-35 0,34 35-1,-34-35 3,0 0-2,0 35 14,-35-34-14,34 34 0,-34-35-1,0-35 1,0 1 0,0-1-1,0-34 1,0 34 0,-69 1-1,69-1-14,-35 70 13,35-34 3,-35 34-1,0 0 31</inkml:trace>
    </iact:actionData>
  </iact:action>
  <iact:action type="add" startTime="84323">
    <iact:property name="dataType"/>
    <iact:actionData xml:id="d2">
      <inkml:trace xmlns:inkml="http://www.w3.org/2003/InkML" xml:id="stk2" contextRef="#ctx0" brushRef="#br0">17802 10673 0,'0'-35'125,"0"0"-114,0 0-1,0 1 4,0-71 3,0 1 0,-34 0 0,34-35-1</inkml:trace>
    </iact:actionData>
  </iact:action>
  <iact:action type="add" startTime="85508">
    <iact:property name="dataType"/>
    <iact:actionData xml:id="d3">
      <inkml:trace xmlns:inkml="http://www.w3.org/2003/InkML" xml:id="stk3" contextRef="#ctx0" brushRef="#br0">17733 10047 0,'0'0'1,"35"0"124,34 35-116,1-1 15,-1 36-8,70 69 1,0-70 0,-139 1 0,35-70-1,-70 0 70,1 0-55,-1-70-15,0 1 1,-34 34 0,-36-139-1,36 70 1,-1 104 0,70-35-1,-35 35-14,1 0 46,-1 0 36,0 0-57,35 35 61,0 0-49,0 0-10,0 34-26,0 1 13,0-1-2,-35 1 3,1 34 0,34-34-1,-35-70 18</inkml:trace>
    </iact:actionData>
  </iact:action>
  <iact:action type="add" startTime="89179">
    <iact:property name="dataType"/>
    <iact:actionData xml:id="d4">
      <inkml:trace xmlns:inkml="http://www.w3.org/2003/InkML" xml:id="stk4" contextRef="#ctx0" brushRef="#br0">5876 11646 0,'0'35'119,"0"-1"-102,0 1 18,139-70-18,35 35-1,-383 174 1,140-104 0,34-1-16,0-34 14,0 69 2,35-69-1,0 0 1,0 34 0,0 1 0,0 34-1,0-69 1,0 35-1,0 34 1</inkml:trace>
    </iact:actionData>
  </iact:action>
  <iact:action type="add" startTime="91185">
    <iact:property name="dataType"/>
    <iact:actionData xml:id="d5">
      <inkml:trace xmlns:inkml="http://www.w3.org/2003/InkML" xml:id="stk5" contextRef="#ctx0" brushRef="#br0">6119 12515 0,'0'0'1,"-34"35"29,34 0-13,0-1-15,0 1 14,-35 35 1,35-36 0,0 1 0,0 0-2,0 0 3,0-1-1,-35 1 14,0-35 80,1 0-71,-1-35-24,0 35 0,-35 0 1,-34-69 0,-35-1-1,70-34 1,-36 35-1,1-36 1,34 36 0,70 34 0,-34 0-1,-1 35 1,70 0 62,-35 35-31</inkml:trace>
    </iact:actionData>
  </iact:action>
  <iact:action type="add" startTime="115522">
    <iact:property name="dataType"/>
    <iact:actionData xml:id="d6">
      <inkml:trace xmlns:inkml="http://www.w3.org/2003/InkML" xml:id="stk6" contextRef="#ctx0" brushRef="#br0">32789 17834 0,'-70'0'164,"35"0"-146,0 34-6,-34 1 5,-1-35-2,-34 35 2,-70 34-1,-139 1 1,174 0 0,-35-1-16,0-34 14,-173 0 2,138-1 0,-104 1-1,-69-35 1,104 0-1,104 0 1,35 0-15,0 0 13,-70 0 1,0 0 1,140 0 0,-1 0-16,-34 0 15,-70-35 0,70 1 1,-70 34-1,104 0 1,-69 0 0,0 0-1,70 0 1,-140 0 0,35 0-1,0 34 1,105-34 0,-105 35-1,0-35 1,70 0 0,-70 0-1,0 0 1,35 0 0,69 0 0,-103 0-1,33 0 1,1-35-1,70 35 1,-105-69 0,70-1 0,34 36-1,-34-36 1,0 0 0,-36 1-1,71 34 1,-70-34 0,69 34-1,-34-35 1,69 36-1,-34-1 1,-1-35 0,35 36-1,-34-1 1,34-35 0,0 36-1,0-1 1,1-35 0,-1 35 0,35-34-1,-35 34 2,35-34-2,0-1 1,35 70-1,-35-69 0,104-36 1,-34 1 0,-1 69-1,1-34 1,-1 34 0,1 0-1,0 0 1,-36 1 0,36 34-1,-1-35 1,-34 35 0,35-35-1,34 0 1,-69 35 0,69-34-1,35-36 1,0 70-1,-34-35 1,68 1 0,1-1-1,35-35 1,-140 36 0,140 34 0,0 0-1,34-35 1,-173 0 0,138 0-1,-34 35 1,-70 0 0,105 0-1,0 0 1,-1-35 0,-103 1-1,103-1 1,70 0 0,-69 0-1,-105 35 1,70-69 0,35 69-1,-105 0 1,70 0 0,0 0-1,0 35 1,-105-35 0,70 34-1,0 1 1,0 0 0,-69 0 0,34-35-1,70 0 1,-70 34-1,-34 1 1,104-35 0,-70 35-1,-34 0 1,69 0 0,0-1-1,-35 1 1,-69-35-1,0 35 1,0 0 0,-35-1-1,34-34-14,1 35 13,-35 35 2,35-36-1,-35 1 2,35 0-1,-1 0-1,1-1 4,-35 1 9,0 0-12,0 0 17,0-70 22,35 35 442,0 0-486,-1 0 5,1 0-1,0 0 1,35 0 0,-1 0 0,-34 0-1,0 0 1,-1 0-11,1 0 21,0 0-10,34 0 16,-34 35-16,0-35 16,0 35-16,0-35-1,-1 0 1,-34 34 0,35-34-1,0 0 1,-35 35 0,35 0-1,-1-35 1,1 0 0,-35 35-16,35-35 14,0 34 2,-1 36 0,36-1 1,-70-34-2,35 0 1,-35 0-2,0-1 2,35 1 0,-1 0-1,-34 0 1,35 34 1,-35-34 2,0 0-6,0 34 2,0 1 2,0-35-2,0-1-1,0 1 2,-35 35-1,1-1 3,-1-34-3,0 0 1,-35-1-1,70 1 1,-69 35-1,-70-1 2,104-69-2,-34 70-1,-36-35 2,-34 69 0,-35-69-1,0-1 1,105-34 0,-70 0-1,-35-69 1,104-1 0,1 36-16</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03-19T07:06:44.855"/>
    </inkml:context>
    <inkml:brush xml:id="br0">
      <inkml:brushProperty name="width" value="0.05292" units="cm"/>
      <inkml:brushProperty name="height" value="0.05292" units="cm"/>
      <inkml:brushProperty name="color" value="#FF0000"/>
    </inkml:brush>
  </inkml:definitions>
  <iact:action type="add" startTime="6364">
    <iact:property name="dataType"/>
    <iact:actionData xml:id="d0">
      <inkml:trace xmlns:inkml="http://www.w3.org/2003/InkML" xml:id="stk0" contextRef="#ctx0" brushRef="#br0">9284 4624 0,'-35'-70'68,"0"70"-22,35-34-21,-35 34-9,-34-70 1,-36-34-1,36 69 1,-35-35 0,-70 1 0,0-1-1,70 36 1,-105-36-1,35 1 1,104 69 0,-34 0-16,35-35 14,-140 0 2,35 35 0,70 0 0,-70 0-1,-35 0 1,-34 0-1,139 0 1,-105 0 0,35 0-1,70 0 1,-105 35 0,35 0-1,-34 34 1,138-69 0,-104 70-1,35-1 1,0 1 0,70-70 0,-36 69-1,1 1 1,69-70-1,-69 69 1,34-34 0,36 0-1,34 0 1,-70 69 0,-34 70-1,34 34 1,35-138 0,-34 138-1,-1 1 1,36-1 0,-1-138 0,0 104-1,35-35 1,0-70-1,0 36 1,70-1 0,-70 35-1,69-69 1,1 69 0,69 34-1,0-68 1,-35-1 0,1 35-1,34 0 1,-70-69 0,1-1-16,-36-34 14,71 34 2,-1-69 0,-34 0-1,34 0 1,35 0 0,-35 0-1,-34 0 1,104 0 0,34 0-1,-138 0 1,69 0 0,0 0-1,35-34 1,-70 34 0,35 0-1,35 0 1,0 0 0,-104 0-1,103 0 1,-34 0 0,-34 0-1,-36 0 1,70-35 0,-69 35-1,69-70 1,-104 36 0,139-71-1,0-103 1,-140 103 0,140-68-1,0 34 1,-70 34 0,-34 71 0,34-36-1,-69-34 1,0-1-1,-35 1 1,34 0 0,1-70-1,35 139 1,-1-104 0,36-104-1,-71 139 1,36-35 0,-35 34-1,-35 71 1,0-1 0,0 0-1,0-35 1,0-34 0,0 69-1,-35-69 1,0-35 0,35 35-1,-35 69 1,1 35 0,-1-35-1,0 35 34</inkml:trace>
    </iact:actionData>
  </iact:action>
  <iact:action type="add" startTime="10601">
    <iact:property name="dataType"/>
    <iact:actionData xml:id="d1">
      <inkml:trace xmlns:inkml="http://www.w3.org/2003/InkML" xml:id="stk1" contextRef="#ctx0" brushRef="#br0">15299 5980 0,'0'34'40,"-35"-34"-23,0 0-5,-34 0 4,-105 0 1,-104 0 0,34 0-1,1 0 0,-35 0 1,-452 35-1,-348 0 1,487-35 0,0 35-16,-1 34 14,-207 35 2,277 1 0,348-36 0,140-69-1,68 0 1,1 0 1,0 0-2,0 0 1</inkml:trace>
    </iact:actionData>
  </iact:action>
  <iact:action type="add" startTime="11988">
    <iact:property name="dataType"/>
    <iact:actionData xml:id="d2">
      <inkml:trace xmlns:inkml="http://www.w3.org/2003/InkML" xml:id="stk2" contextRef="#ctx0" brushRef="#br0">9214 6049 0,'0'35'58,"0"0"49,0-1-92,0 36 2,0-35 0,0-1 1,-35 1 1,35 0 39,0 0-20,0-1-28,0 1 30,35-35-23,0 35 0,34 0-1,-34-35 1,35 35 0,-1-35-15,-34 0 13</inkml:trace>
    </iact:actionData>
  </iact:action>
  <iact:action type="add" startTime="14608">
    <iact:property name="dataType"/>
    <iact:actionData xml:id="d3">
      <inkml:trace xmlns:inkml="http://www.w3.org/2003/InkML" xml:id="stk3" contextRef="#ctx0" brushRef="#br0">22079 12828 0,'0'35'30,"0"34"-16,0 35 3,0 105-1,104 312 1,-34-103 0,139 659-1,69 105 1,-139-348 0,-70-521-1,1-139-15,-35 0 15,0-70 1,-70-104 32,0 35-32,-35 35 0,36-36 0,-175 105-1,140-69 1,-175-1-1,-138 36 2,34-36-2,139-69 1,-208 0-1,-174-104 1,-104-278-1,-140-279 1,313 244 0,-451-313-1,69 104 1,521 313 0,36 35-16,103 104 14,-173-208 2,278 278 0,174 138 33,34-34-33,1 0 16,-1 0-16,-34-34-1,69-36 1,209-138 0,70-105-1,-140 104 1,348-243-1,105 70-15,103 104 16,-416 104 0,382-35 0,104-34-1,-452 208 0,-69 0 1,35-34-1,277 69 1,-138 35-1,-314-35 1,1 69 0,-105 1-1,-104-35 1,-34-35 33,-1 34-33,35 1-1,0 35-14,-35 138 14,0-34 1,-34 35-2,34 69 2,-104 417 0,-104-35-1,103-347 1,-173 174 0,105-278-1,34-175 1,174-68 1,0-1 1,0 0 11,0 0-14,35 35 1,0-35 99</inkml:trace>
    </iact:actionData>
  </iact:action>
  <iact:action type="add" startTime="17352">
    <iact:property name="dataType"/>
    <iact:actionData xml:id="d4">
      <inkml:trace xmlns:inkml="http://www.w3.org/2003/InkML" xml:id="stk4" contextRef="#ctx0" brushRef="#br0">21871 15226 0</inkml:trace>
    </iact:actionData>
  </iact:action>
  <iact:action type="add" startTime="17576">
    <iact:property name="dataType"/>
    <iact:actionData xml:id="d5">
      <inkml:trace xmlns:inkml="http://www.w3.org/2003/InkML" xml:id="stk5" contextRef="#ctx0" brushRef="#br0">21871 15226 0</inkml:trace>
    </iact:actionData>
  </iact:action>
  <iact:action type="add" startTime="20492">
    <iact:property name="dataType"/>
    <iact:actionData xml:id="d6">
      <inkml:trace xmlns:inkml="http://www.w3.org/2003/InkML" xml:id="stk6" contextRef="#ctx0" brushRef="#br0">21940 4520 0,'0'0'1,"0"-35"8,-69 35 7,34-35-13,0 35 12,-139-35 2,70 0 15,0 35-16,34 0 1,-69 0 0,69 0-1,-34 0-15,35 35 15,-105 70 1,35 103-1,69-34 1,0-35-16,36 70 15,-1 34 0,0 70 1,35-139 0,35 208-1,34-139 1,-34-104 0,35 35-17,-1 0 16,36 243 1,34-69 0,-70-105-1,140 348 1,-105-69 0,35-1-1,-69-173 1,34 173 0,-34-139-1,-36 105 1,-34-313 0,0 174-1,-34-140 1,-1-138 0,-35 34-17,36-35 16,-105 36 1,-1-36 0,36-69-1,-35 0 1,0-69 0,-104-175-1,103 105 1,-103-174 0,0-138-1,138-175 1,71 313 0,-1-139-1,35 174 1,69 139 0,-34 69-1,35 36 1,-1-1 0,-34 35-1,104-70 1,-69 1 0,34-35-1,-35-1 1,36-103 0,-1-244-1,70 69 1,-70 70 0,140-347-1,34 34 1,-174 418 0,105-314-1,-70 175 1,-35 208 0,-104 104-1,0 70 34</inkml:trace>
    </iact:actionData>
  </iact:action>
  <iact:action type="add" startTime="22331">
    <iact:property name="dataType"/>
    <iact:actionData xml:id="d7">
      <inkml:trace xmlns:inkml="http://www.w3.org/2003/InkML" xml:id="stk7" contextRef="#ctx0" brushRef="#br0">22149 5319 0</inkml:trace>
    </iact:actionData>
  </iact:action>
  <iact:action type="add" startTime="22429">
    <iact:property name="dataType"/>
    <iact:actionData xml:id="d8">
      <inkml:trace xmlns:inkml="http://www.w3.org/2003/InkML" xml:id="stk8" contextRef="#ctx0" brushRef="#br0">22149 5319 0</inkml:trace>
    </iact:actionData>
  </iact:action>
  <iact:action type="add" startTime="25529">
    <iact:property name="dataType"/>
    <iact:actionData xml:id="d9">
      <inkml:trace xmlns:inkml="http://www.w3.org/2003/InkML" xml:id="stk9" contextRef="#ctx0" brushRef="#br0">6676 10290 0,'35'0'280,"-1"35"-251,-34 0 1,35-1-14,-35 1 1,0-104 93,0-1-99,0 1 1,-35 34 5,35-35 0,-34-138-1,34 103 1,-70-138 0,35 139-15,0 34 13,1 70 18,34 35-17,0 0 1,0 104 0,0 0-1,34 243 1,1-34 0,0-244-1,0 1 1,-35-36 0,35-104 0,-35-34-5,0-1 9,0-34-5,0-35 1,-70-209 0,35-69-1,35 174 1,0 173 0,0 36-16,0 68 31,0 1-15,0 35-1,0 34 1,70 104 0,-35-34-1,-35-139 1,0 35 0,0-105 0,0 0-1,0 0 1,0-69-1,0-35 1,0 104 0,-35 35 16,35 70-16,0-1-1,0 105 1,35-35 0,-35-174 33,0-34-34,0-70-12,0 104 10,0-35 2,0 105 20,0 35-22,0 104 3,69-1 0,-69-103 0,0-105 32,0-139-33,0 0 1,-69-208 0,34-70-1,0 209 1,35-35-16,-35-35 15,35-104 0,-35 139 1,35 208 0,-34 35-1,34 70 1,0 104 0,0 0-1,104 174 1,0 69 0,-69-277-1,35-1-15,-70-69 15,34-35 1,-34-35 0,0-35-1,0 1 0,0-105 1,0 0 0,0 105 0,0-314-1,0 210 1,70-175-1,-1 70 1,-69 243 0,0 70 33,0 0-33,0-70 41,0 0-33,0-34-8,0 34-1,0-69 1,0 69 0,-34 0-17,34-35 16,0-34 1,-35 0 0,35 0-1,0 69 1,0-69 0,0 69-1,0 0 1,-35 35 67,0-35-58,35 1-3,-34-1-6,-1 35-1,35-35 1,-35 0 0,35 0-1,-35 1 1,35-1 0,0 0 0,0 0 16,0 70 30,0 0-54,0 0 2,0-1 6,0 1 0,-34-35-1,68 0 60,-34-35-48</inkml:trace>
    </iact:actionData>
  </iact:action>
  <iact:action type="add" startTime="30785">
    <iact:property name="dataType"/>
    <iact:actionData xml:id="d10">
      <inkml:trace xmlns:inkml="http://www.w3.org/2003/InkML" xml:id="stk10" contextRef="#ctx0" brushRef="#br0">20236 10534 0,'0'-35'15,"0"0"2,0 0 0,0-104 0,0 70-1,0-36-15,0 1 15,0-70 1,0 105-1,0-70 1,0 34 0,0 36-1,0 34 1,0 0 0,0 70 38,0 35-6,0-36-37,0 36 5,0-1-16,0 1 16,0 34-2,0-69 2,0 69 0,0-34-1,0-35 2,0-70 36,0-35-16,0 36-28,0-1 4,0-35 2,0-34 1,0-105 0,0 140-1,0-70 1,0 104-1,0 0 1,0 70 17,0 35-18,0-36 1,0 1-1,0 0 1,70 69 0,-70 0-1,0-69 1,35 0 0,-35 0 0,0-70 35,0 0-38,0 0 3,0-34 0,-35-70-1,35 35 1,-35 34 0,35 35-1,-35 1 1,35 68 0,0 1-1,0 35 1,0 34 0,0 0 1,0 70-3,35-35 2,-35-174 70,0-34-74,-35-1-9,35 1 9,0-36 4,-69 1-1,69 0 1,0 139 38,0 34-44,0 1 6,0 34-1,0-35 1,69 105-16,-69-69 16,0-71 15,0-103 30,0 34-52,0 0 1,0-69 6,-34-35 0,34 69-1,-35-138 1,35 173-1,0 105 18,0 34-17,0 139-16,0-104 15,0-34 0,0-36 1,35 70-1,-1-35 1,-34-138 33,0-1-34,0 0 1,0-104 0,-34-70 0,34-69-1,-35 174 1,35 0 0,0 34-16,-35 70 31,35 35-15,0 35-1,0 173 1,0-104-1,0 70 1,35-140 0,-35-34 0,0-70-1,0 0 17,0-34-16,0-1 0,0-138-1,-35-175-14,35 279 14,0 0 1,-35 104 15,35 104 1,0 0-16,70 209 0,-1-70 0,-34-138-1,-35-36-14,0-103 71,0-1-62,-35-70-4,35 36 17,0-35-7,0-70-1,-34 139 1,34 70 19,0 69-22,0-34 3,0 34-1,0 0 1,0 1-1,0-140 55,0 0-58,0-35 3,0-34 1,0-35 0,0 104-1,0 1-15,-35 34 32,35 34-17,0 1 1,0 139-15,0-35 14,0-104 0,35-35 1</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5A2E-9E34-44AE-85D4-024B0F26A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EG"/>
          </a:p>
        </p:txBody>
      </p:sp>
      <p:sp>
        <p:nvSpPr>
          <p:cNvPr id="3" name="Subtitle 2">
            <a:extLst>
              <a:ext uri="{FF2B5EF4-FFF2-40B4-BE49-F238E27FC236}">
                <a16:creationId xmlns:a16="http://schemas.microsoft.com/office/drawing/2014/main" id="{49A63C6F-A353-4ED3-97FB-868735DA3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Date Placeholder 3">
            <a:extLst>
              <a:ext uri="{FF2B5EF4-FFF2-40B4-BE49-F238E27FC236}">
                <a16:creationId xmlns:a16="http://schemas.microsoft.com/office/drawing/2014/main" id="{0D786CA5-BC39-4670-B729-65140BD0EF3B}"/>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BA001EC9-0C97-4AF7-855B-9D27283E9BAB}"/>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78F4EA6D-44C7-47B1-8ECD-F1E60647AEB2}"/>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395382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E499-202B-49B9-9E45-2B478FAD0DA9}"/>
              </a:ext>
            </a:extLst>
          </p:cNvPr>
          <p:cNvSpPr>
            <a:spLocks noGrp="1"/>
          </p:cNvSpPr>
          <p:nvPr>
            <p:ph type="title"/>
          </p:nvPr>
        </p:nvSpPr>
        <p:spPr/>
        <p:txBody>
          <a:bodyPr/>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1DCEF7CE-DD63-4113-A82E-6C818FF98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899C51A8-381F-4A7B-AC5D-707001483228}"/>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7AC3B6A2-20E1-46B7-B163-7D403815F856}"/>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E62F4159-51A7-419A-B22A-C1AE0F86AEA2}"/>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41124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8AA613-CA85-4856-A66E-B56EEFFED7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0D6BD17E-6D6E-4579-A0DE-EB4C9013DB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8F85129A-1855-46F8-9112-47D8660CB32D}"/>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1D996D79-377B-4F10-A4DE-900589EF6229}"/>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8AD20A01-7F7F-4849-A7E6-8CD6BB4CEEAC}"/>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110384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BF8D-A09E-47CC-A3F7-ED84EA8628FF}"/>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EE91946E-0CB9-451F-92DA-B2753E306B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C8DF0EB4-FD56-4D8E-9780-005AE77E0381}"/>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33A15FBD-4A4C-4DFA-8903-250CC0B075AA}"/>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DA36E6F1-71F5-4920-BA5A-D04014F9E758}"/>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204391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AFDC-0725-49D3-9DC5-E829053FD4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EG"/>
          </a:p>
        </p:txBody>
      </p:sp>
      <p:sp>
        <p:nvSpPr>
          <p:cNvPr id="3" name="Text Placeholder 2">
            <a:extLst>
              <a:ext uri="{FF2B5EF4-FFF2-40B4-BE49-F238E27FC236}">
                <a16:creationId xmlns:a16="http://schemas.microsoft.com/office/drawing/2014/main" id="{55F98949-4B86-44EF-8411-ED45F5C97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1FD76-4080-40A5-AAB5-17608E707B0F}"/>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0A0CCCB8-B22B-4767-BDF1-7A8DF3252346}"/>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4270154D-D9CB-412A-BC56-6B704863CB54}"/>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78425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6D31-97AC-4675-9413-A3F74FC7384B}"/>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C3393BAD-AF79-4771-9323-10F789B6B0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a:extLst>
              <a:ext uri="{FF2B5EF4-FFF2-40B4-BE49-F238E27FC236}">
                <a16:creationId xmlns:a16="http://schemas.microsoft.com/office/drawing/2014/main" id="{56495EFE-CF48-4F93-9CC2-0CDCFD520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197E6068-6E04-4CD8-B904-D626DE169CE3}"/>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6" name="Footer Placeholder 5">
            <a:extLst>
              <a:ext uri="{FF2B5EF4-FFF2-40B4-BE49-F238E27FC236}">
                <a16:creationId xmlns:a16="http://schemas.microsoft.com/office/drawing/2014/main" id="{8E225EC9-C63C-4D05-879B-BF1B223DEE67}"/>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39420689-9984-429D-8D1E-874CA7186604}"/>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284134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E305-11C1-442A-A13D-E6224B162F23}"/>
              </a:ext>
            </a:extLst>
          </p:cNvPr>
          <p:cNvSpPr>
            <a:spLocks noGrp="1"/>
          </p:cNvSpPr>
          <p:nvPr>
            <p:ph type="title"/>
          </p:nvPr>
        </p:nvSpPr>
        <p:spPr>
          <a:xfrm>
            <a:off x="839788" y="365125"/>
            <a:ext cx="10515600" cy="1325563"/>
          </a:xfrm>
        </p:spPr>
        <p:txBody>
          <a:bodyPr/>
          <a:lstStyle/>
          <a:p>
            <a:r>
              <a:rPr lang="en-US"/>
              <a:t>Click to edit Master title style</a:t>
            </a:r>
            <a:endParaRPr lang="ar-EG"/>
          </a:p>
        </p:txBody>
      </p:sp>
      <p:sp>
        <p:nvSpPr>
          <p:cNvPr id="3" name="Text Placeholder 2">
            <a:extLst>
              <a:ext uri="{FF2B5EF4-FFF2-40B4-BE49-F238E27FC236}">
                <a16:creationId xmlns:a16="http://schemas.microsoft.com/office/drawing/2014/main" id="{7F9D3A3F-7C5A-46B2-B79E-7D750371F8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16F92-7056-481B-ADD8-37B454F7F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a:extLst>
              <a:ext uri="{FF2B5EF4-FFF2-40B4-BE49-F238E27FC236}">
                <a16:creationId xmlns:a16="http://schemas.microsoft.com/office/drawing/2014/main" id="{06A03AF1-02E5-4C03-8383-5594B7922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FC5C6-1F8C-44E9-BDA8-A983D1D94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a:extLst>
              <a:ext uri="{FF2B5EF4-FFF2-40B4-BE49-F238E27FC236}">
                <a16:creationId xmlns:a16="http://schemas.microsoft.com/office/drawing/2014/main" id="{BB12DD7D-7EF7-46F8-A41B-486DB9F45FAA}"/>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8" name="Footer Placeholder 7">
            <a:extLst>
              <a:ext uri="{FF2B5EF4-FFF2-40B4-BE49-F238E27FC236}">
                <a16:creationId xmlns:a16="http://schemas.microsoft.com/office/drawing/2014/main" id="{263D4C64-2D3D-47C1-AB14-06A94F3744EA}"/>
              </a:ext>
            </a:extLst>
          </p:cNvPr>
          <p:cNvSpPr>
            <a:spLocks noGrp="1"/>
          </p:cNvSpPr>
          <p:nvPr>
            <p:ph type="ftr" sz="quarter" idx="11"/>
          </p:nvPr>
        </p:nvSpPr>
        <p:spPr/>
        <p:txBody>
          <a:bodyPr/>
          <a:lstStyle/>
          <a:p>
            <a:endParaRPr lang="ar-EG"/>
          </a:p>
        </p:txBody>
      </p:sp>
      <p:sp>
        <p:nvSpPr>
          <p:cNvPr id="9" name="Slide Number Placeholder 8">
            <a:extLst>
              <a:ext uri="{FF2B5EF4-FFF2-40B4-BE49-F238E27FC236}">
                <a16:creationId xmlns:a16="http://schemas.microsoft.com/office/drawing/2014/main" id="{2C95FAD4-F5F6-440A-9F2B-55310DC2A93B}"/>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645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C2F6-887D-49D7-A197-A23ACEAABB27}"/>
              </a:ext>
            </a:extLst>
          </p:cNvPr>
          <p:cNvSpPr>
            <a:spLocks noGrp="1"/>
          </p:cNvSpPr>
          <p:nvPr>
            <p:ph type="title"/>
          </p:nvPr>
        </p:nvSpPr>
        <p:spPr/>
        <p:txBody>
          <a:bodyPr/>
          <a:lstStyle/>
          <a:p>
            <a:r>
              <a:rPr lang="en-US"/>
              <a:t>Click to edit Master title style</a:t>
            </a:r>
            <a:endParaRPr lang="ar-EG"/>
          </a:p>
        </p:txBody>
      </p:sp>
      <p:sp>
        <p:nvSpPr>
          <p:cNvPr id="3" name="Date Placeholder 2">
            <a:extLst>
              <a:ext uri="{FF2B5EF4-FFF2-40B4-BE49-F238E27FC236}">
                <a16:creationId xmlns:a16="http://schemas.microsoft.com/office/drawing/2014/main" id="{889FDB77-1558-46DF-9D75-3025F0A351F2}"/>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4" name="Footer Placeholder 3">
            <a:extLst>
              <a:ext uri="{FF2B5EF4-FFF2-40B4-BE49-F238E27FC236}">
                <a16:creationId xmlns:a16="http://schemas.microsoft.com/office/drawing/2014/main" id="{784FF161-E53A-4CFA-8E38-C19F59DC5930}"/>
              </a:ext>
            </a:extLst>
          </p:cNvPr>
          <p:cNvSpPr>
            <a:spLocks noGrp="1"/>
          </p:cNvSpPr>
          <p:nvPr>
            <p:ph type="ftr" sz="quarter" idx="11"/>
          </p:nvPr>
        </p:nvSpPr>
        <p:spPr/>
        <p:txBody>
          <a:bodyPr/>
          <a:lstStyle/>
          <a:p>
            <a:endParaRPr lang="ar-EG"/>
          </a:p>
        </p:txBody>
      </p:sp>
      <p:sp>
        <p:nvSpPr>
          <p:cNvPr id="5" name="Slide Number Placeholder 4">
            <a:extLst>
              <a:ext uri="{FF2B5EF4-FFF2-40B4-BE49-F238E27FC236}">
                <a16:creationId xmlns:a16="http://schemas.microsoft.com/office/drawing/2014/main" id="{373559F2-E927-4593-A4A4-B1103813FED2}"/>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353318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62A0B-E364-48DA-88F6-53314A0E44E6}"/>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3" name="Footer Placeholder 2">
            <a:extLst>
              <a:ext uri="{FF2B5EF4-FFF2-40B4-BE49-F238E27FC236}">
                <a16:creationId xmlns:a16="http://schemas.microsoft.com/office/drawing/2014/main" id="{6F8841E3-F05E-47FD-A05E-79C174E65553}"/>
              </a:ext>
            </a:extLst>
          </p:cNvPr>
          <p:cNvSpPr>
            <a:spLocks noGrp="1"/>
          </p:cNvSpPr>
          <p:nvPr>
            <p:ph type="ftr" sz="quarter" idx="11"/>
          </p:nvPr>
        </p:nvSpPr>
        <p:spPr/>
        <p:txBody>
          <a:bodyPr/>
          <a:lstStyle/>
          <a:p>
            <a:endParaRPr lang="ar-EG"/>
          </a:p>
        </p:txBody>
      </p:sp>
      <p:sp>
        <p:nvSpPr>
          <p:cNvPr id="4" name="Slide Number Placeholder 3">
            <a:extLst>
              <a:ext uri="{FF2B5EF4-FFF2-40B4-BE49-F238E27FC236}">
                <a16:creationId xmlns:a16="http://schemas.microsoft.com/office/drawing/2014/main" id="{29B3C7BD-4D25-4B33-AA0A-913794CED499}"/>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3802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E407-82EF-4026-BC39-94CB1A583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Content Placeholder 2">
            <a:extLst>
              <a:ext uri="{FF2B5EF4-FFF2-40B4-BE49-F238E27FC236}">
                <a16:creationId xmlns:a16="http://schemas.microsoft.com/office/drawing/2014/main" id="{C8D0E76A-AA4F-40AD-A982-C07295EED6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a:extLst>
              <a:ext uri="{FF2B5EF4-FFF2-40B4-BE49-F238E27FC236}">
                <a16:creationId xmlns:a16="http://schemas.microsoft.com/office/drawing/2014/main" id="{596639A5-66E0-4E4D-B550-FAD0DC362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10B95-2161-4F0E-8B50-D501CFBA536D}"/>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6" name="Footer Placeholder 5">
            <a:extLst>
              <a:ext uri="{FF2B5EF4-FFF2-40B4-BE49-F238E27FC236}">
                <a16:creationId xmlns:a16="http://schemas.microsoft.com/office/drawing/2014/main" id="{DB22DB11-2C06-4EF0-A67B-92C12CC564D4}"/>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99255E7B-4C65-426A-A4E8-B18ABB8C04A5}"/>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234921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A562-E032-4262-AFDF-3287EA24C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Picture Placeholder 2">
            <a:extLst>
              <a:ext uri="{FF2B5EF4-FFF2-40B4-BE49-F238E27FC236}">
                <a16:creationId xmlns:a16="http://schemas.microsoft.com/office/drawing/2014/main" id="{60949165-C4CB-4653-998A-3D220E2E35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a:extLst>
              <a:ext uri="{FF2B5EF4-FFF2-40B4-BE49-F238E27FC236}">
                <a16:creationId xmlns:a16="http://schemas.microsoft.com/office/drawing/2014/main" id="{9D2E2A17-C9E4-4CA4-8D51-BCDB766DF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0384A-0242-47A4-A9BD-F80C8257C4C9}"/>
              </a:ext>
            </a:extLst>
          </p:cNvPr>
          <p:cNvSpPr>
            <a:spLocks noGrp="1"/>
          </p:cNvSpPr>
          <p:nvPr>
            <p:ph type="dt" sz="half" idx="10"/>
          </p:nvPr>
        </p:nvSpPr>
        <p:spPr/>
        <p:txBody>
          <a:bodyPr/>
          <a:lstStyle/>
          <a:p>
            <a:fld id="{3D6363F5-CFEA-4096-9B20-421D41594DCE}" type="datetimeFigureOut">
              <a:rPr lang="ar-EG" smtClean="0"/>
              <a:t>25/07/1441</a:t>
            </a:fld>
            <a:endParaRPr lang="ar-EG"/>
          </a:p>
        </p:txBody>
      </p:sp>
      <p:sp>
        <p:nvSpPr>
          <p:cNvPr id="6" name="Footer Placeholder 5">
            <a:extLst>
              <a:ext uri="{FF2B5EF4-FFF2-40B4-BE49-F238E27FC236}">
                <a16:creationId xmlns:a16="http://schemas.microsoft.com/office/drawing/2014/main" id="{FCC72B0F-20D5-4591-BE6B-4488C50B3624}"/>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05A9586F-F4A6-495C-98B0-D369185646E2}"/>
              </a:ext>
            </a:extLst>
          </p:cNvPr>
          <p:cNvSpPr>
            <a:spLocks noGrp="1"/>
          </p:cNvSpPr>
          <p:nvPr>
            <p:ph type="sldNum" sz="quarter" idx="12"/>
          </p:nvPr>
        </p:nvSpPr>
        <p:spPr/>
        <p:txBody>
          <a:bodyPr/>
          <a:lstStyle/>
          <a:p>
            <a:fld id="{2501EFC6-6F55-4BF1-988A-1AFCB92AC0BB}" type="slidenum">
              <a:rPr lang="ar-EG" smtClean="0"/>
              <a:t>‹#›</a:t>
            </a:fld>
            <a:endParaRPr lang="ar-EG"/>
          </a:p>
        </p:txBody>
      </p:sp>
    </p:spTree>
    <p:extLst>
      <p:ext uri="{BB962C8B-B14F-4D97-AF65-F5344CB8AC3E}">
        <p14:creationId xmlns:p14="http://schemas.microsoft.com/office/powerpoint/2010/main" val="299006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6CED3A-D448-45A6-934E-143FB8170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EG"/>
          </a:p>
        </p:txBody>
      </p:sp>
      <p:sp>
        <p:nvSpPr>
          <p:cNvPr id="3" name="Text Placeholder 2">
            <a:extLst>
              <a:ext uri="{FF2B5EF4-FFF2-40B4-BE49-F238E27FC236}">
                <a16:creationId xmlns:a16="http://schemas.microsoft.com/office/drawing/2014/main" id="{4352FE2D-E64C-40EA-A93F-0DDD759CA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054A7536-0F4A-4B29-AC56-1BCBD6F82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363F5-CFEA-4096-9B20-421D41594DCE}" type="datetimeFigureOut">
              <a:rPr lang="ar-EG" smtClean="0"/>
              <a:t>25/07/1441</a:t>
            </a:fld>
            <a:endParaRPr lang="ar-EG"/>
          </a:p>
        </p:txBody>
      </p:sp>
      <p:sp>
        <p:nvSpPr>
          <p:cNvPr id="5" name="Footer Placeholder 4">
            <a:extLst>
              <a:ext uri="{FF2B5EF4-FFF2-40B4-BE49-F238E27FC236}">
                <a16:creationId xmlns:a16="http://schemas.microsoft.com/office/drawing/2014/main" id="{48E71E13-A755-4AC3-8DF7-31B950EBE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p>
        </p:txBody>
      </p:sp>
      <p:sp>
        <p:nvSpPr>
          <p:cNvPr id="6" name="Slide Number Placeholder 5">
            <a:extLst>
              <a:ext uri="{FF2B5EF4-FFF2-40B4-BE49-F238E27FC236}">
                <a16:creationId xmlns:a16="http://schemas.microsoft.com/office/drawing/2014/main" id="{3F24C3C5-43D8-4579-823C-58D3AE75D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1EFC6-6F55-4BF1-988A-1AFCB92AC0BB}" type="slidenum">
              <a:rPr lang="ar-EG" smtClean="0"/>
              <a:t>‹#›</a:t>
            </a:fld>
            <a:endParaRPr lang="ar-EG"/>
          </a:p>
        </p:txBody>
      </p:sp>
    </p:spTree>
    <p:extLst>
      <p:ext uri="{BB962C8B-B14F-4D97-AF65-F5344CB8AC3E}">
        <p14:creationId xmlns:p14="http://schemas.microsoft.com/office/powerpoint/2010/main" val="3114069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microsoft.com/office/2011/relationships/inkAction" Target="../ink/inkAction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4.m4a"/><Relationship Id="rId1" Type="http://schemas.microsoft.com/office/2007/relationships/media" Target="../media/media14.m4a"/><Relationship Id="rId6" Type="http://schemas.microsoft.com/office/2011/relationships/inkAction" Target="../ink/inkAction7.xml"/><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7.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8.png"/><Relationship Id="rId4" Type="http://schemas.microsoft.com/office/2011/relationships/inkAction" Target="../ink/inkAction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0.png"/><Relationship Id="rId5" Type="http://schemas.microsoft.com/office/2011/relationships/inkAction" Target="../ink/inkAction9.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32.png"/><Relationship Id="rId4" Type="http://schemas.microsoft.com/office/2011/relationships/inkAction" Target="../ink/inkAction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4.png"/><Relationship Id="rId5" Type="http://schemas.microsoft.com/office/2011/relationships/inkAction" Target="../ink/inkAction11.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6.png"/><Relationship Id="rId5" Type="http://schemas.microsoft.com/office/2011/relationships/inkAction" Target="../ink/inkAction12.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37.png"/><Relationship Id="rId4" Type="http://schemas.microsoft.com/office/2011/relationships/inkAction" Target="../ink/inkAction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png"/><Relationship Id="rId5" Type="http://schemas.microsoft.com/office/2011/relationships/inkAction" Target="../ink/inkAction14.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microsoft.com/office/2011/relationships/inkAction" Target="../ink/inkAction1.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microsoft.com/office/2011/relationships/inkAction" Target="../ink/inkAction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microsoft.com/office/2011/relationships/inkAction" Target="../ink/inkAction3.xml"/><Relationship Id="rId5" Type="http://schemas.openxmlformats.org/officeDocument/2006/relationships/image" Target="../media/image10.jpe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microsoft.com/office/2011/relationships/inkAction" Target="../ink/inkAction4.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microsoft.com/office/2011/relationships/inkAction" Target="../ink/inkAction5.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3E46BC1A-11B3-4F40-A869-9E1EA6BEBA70}"/>
              </a:ext>
            </a:extLst>
          </p:cNvPr>
          <p:cNvSpPr>
            <a:spLocks noChangeArrowheads="1"/>
          </p:cNvSpPr>
          <p:nvPr/>
        </p:nvSpPr>
        <p:spPr bwMode="auto">
          <a:xfrm>
            <a:off x="0" y="609600"/>
            <a:ext cx="12192000" cy="583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1937</a:t>
            </a:r>
            <a:r>
              <a:rPr lang="en-US" altLang="en-US" sz="2800" b="1" dirty="0">
                <a:latin typeface="Times New Roman" panose="02020603050405020304" pitchFamily="18" charset="0"/>
                <a:cs typeface="Times New Roman" panose="02020603050405020304" pitchFamily="18" charset="0"/>
              </a:rPr>
              <a:t>  Rabi</a:t>
            </a:r>
            <a:r>
              <a:rPr lang="en-US" altLang="en-US" sz="2800" dirty="0">
                <a:latin typeface="Times New Roman" panose="02020603050405020304" pitchFamily="18" charset="0"/>
                <a:cs typeface="Times New Roman" panose="02020603050405020304" pitchFamily="18" charset="0"/>
              </a:rPr>
              <a:t> predicts and observes nuclear magnetic resonance</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1946 	</a:t>
            </a:r>
            <a:r>
              <a:rPr lang="en-US" altLang="en-US" sz="2800" b="1" dirty="0">
                <a:latin typeface="Times New Roman" panose="02020603050405020304" pitchFamily="18" charset="0"/>
                <a:cs typeface="Times New Roman" panose="02020603050405020304" pitchFamily="18" charset="0"/>
              </a:rPr>
              <a:t>Bloch, Purcell </a:t>
            </a:r>
            <a:r>
              <a:rPr lang="en-US" altLang="en-US" sz="2800" dirty="0">
                <a:latin typeface="Times New Roman" panose="02020603050405020304" pitchFamily="18" charset="0"/>
                <a:cs typeface="Times New Roman" panose="02020603050405020304" pitchFamily="18" charset="0"/>
              </a:rPr>
              <a:t>first nuclear magnetic resonance of bulk sample</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1953 	</a:t>
            </a:r>
            <a:r>
              <a:rPr lang="en-US" altLang="en-US" sz="2800" b="1" dirty="0" err="1">
                <a:latin typeface="Times New Roman" panose="02020603050405020304" pitchFamily="18" charset="0"/>
                <a:cs typeface="Times New Roman" panose="02020603050405020304" pitchFamily="18" charset="0"/>
              </a:rPr>
              <a:t>Overhauser</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NOE (nuclear </a:t>
            </a:r>
            <a:r>
              <a:rPr lang="en-US" altLang="en-US" sz="2800" dirty="0" err="1">
                <a:latin typeface="Times New Roman" panose="02020603050405020304" pitchFamily="18" charset="0"/>
                <a:cs typeface="Times New Roman" panose="02020603050405020304" pitchFamily="18" charset="0"/>
              </a:rPr>
              <a:t>Overhauser</a:t>
            </a:r>
            <a:r>
              <a:rPr lang="en-US" altLang="en-US" sz="2800" dirty="0">
                <a:latin typeface="Times New Roman" panose="02020603050405020304" pitchFamily="18" charset="0"/>
                <a:cs typeface="Times New Roman" panose="02020603050405020304" pitchFamily="18" charset="0"/>
              </a:rPr>
              <a:t> effect)</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1966 	</a:t>
            </a:r>
            <a:r>
              <a:rPr lang="en-US" altLang="en-US" sz="2800" b="1" dirty="0">
                <a:latin typeface="Times New Roman" panose="02020603050405020304" pitchFamily="18" charset="0"/>
                <a:cs typeface="Times New Roman" panose="02020603050405020304" pitchFamily="18" charset="0"/>
              </a:rPr>
              <a:t>Ernst, Anderson </a:t>
            </a:r>
            <a:r>
              <a:rPr lang="en-US" altLang="en-US" sz="2800" dirty="0">
                <a:latin typeface="Times New Roman" panose="02020603050405020304" pitchFamily="18" charset="0"/>
                <a:cs typeface="Times New Roman" panose="02020603050405020304" pitchFamily="18" charset="0"/>
              </a:rPr>
              <a:t>Fourier transform NMR</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1975 	</a:t>
            </a:r>
            <a:r>
              <a:rPr lang="en-US" altLang="en-US" sz="2800" b="1" dirty="0" err="1">
                <a:latin typeface="Times New Roman" panose="02020603050405020304" pitchFamily="18" charset="0"/>
                <a:cs typeface="Times New Roman" panose="02020603050405020304" pitchFamily="18" charset="0"/>
              </a:rPr>
              <a:t>Jeener</a:t>
            </a:r>
            <a:r>
              <a:rPr lang="en-US" altLang="en-US" sz="2800" b="1" dirty="0">
                <a:latin typeface="Times New Roman" panose="02020603050405020304" pitchFamily="18" charset="0"/>
                <a:cs typeface="Times New Roman" panose="02020603050405020304" pitchFamily="18" charset="0"/>
              </a:rPr>
              <a:t>, Ernst </a:t>
            </a:r>
            <a:r>
              <a:rPr lang="en-US" altLang="en-US" sz="2800" dirty="0">
                <a:latin typeface="Times New Roman" panose="02020603050405020304" pitchFamily="18" charset="0"/>
                <a:cs typeface="Times New Roman" panose="02020603050405020304" pitchFamily="18" charset="0"/>
              </a:rPr>
              <a:t>2D NMR</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1984	</a:t>
            </a:r>
            <a:r>
              <a:rPr lang="en-US" altLang="en-US" sz="2800" b="1" dirty="0">
                <a:latin typeface="Times New Roman" panose="02020603050405020304" pitchFamily="18" charset="0"/>
                <a:cs typeface="Times New Roman" panose="02020603050405020304" pitchFamily="18" charset="0"/>
              </a:rPr>
              <a:t>Nicholson  </a:t>
            </a:r>
            <a:r>
              <a:rPr lang="en-US" altLang="en-US" sz="2800" dirty="0">
                <a:latin typeface="Times New Roman" panose="02020603050405020304" pitchFamily="18" charset="0"/>
                <a:cs typeface="Times New Roman" panose="02020603050405020304" pitchFamily="18" charset="0"/>
              </a:rPr>
              <a:t>NMR metabolomics</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1985 	</a:t>
            </a:r>
            <a:r>
              <a:rPr lang="en-US" altLang="en-US" sz="2800" b="1" dirty="0">
                <a:latin typeface="Times New Roman" panose="02020603050405020304" pitchFamily="18" charset="0"/>
                <a:cs typeface="Times New Roman" panose="02020603050405020304" pitchFamily="18" charset="0"/>
              </a:rPr>
              <a:t>Wüthrich </a:t>
            </a:r>
            <a:r>
              <a:rPr lang="en-US" altLang="en-US" sz="2800" dirty="0">
                <a:latin typeface="Times New Roman" panose="02020603050405020304" pitchFamily="18" charset="0"/>
                <a:cs typeface="Times New Roman" panose="02020603050405020304" pitchFamily="18" charset="0"/>
              </a:rPr>
              <a:t>first solution structure of a small protein (BPTI)</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	from NOE derived distance restraints</a:t>
            </a:r>
          </a:p>
          <a:p>
            <a:pPr eaLnBrk="1" hangingPunct="1">
              <a:lnSpc>
                <a:spcPct val="150000"/>
              </a:lnSpc>
              <a:spcBef>
                <a:spcPct val="0"/>
              </a:spcBef>
              <a:buFontTx/>
              <a:buNone/>
            </a:pPr>
            <a:endParaRPr lang="en-US" altLang="en-US" sz="2800" dirty="0">
              <a:latin typeface="Times New Roman" panose="02020603050405020304" pitchFamily="18" charset="0"/>
              <a:cs typeface="Times New Roman" panose="02020603050405020304" pitchFamily="18" charset="0"/>
            </a:endParaRPr>
          </a:p>
        </p:txBody>
      </p:sp>
      <p:sp>
        <p:nvSpPr>
          <p:cNvPr id="83973" name="Text Box 5">
            <a:extLst>
              <a:ext uri="{FF2B5EF4-FFF2-40B4-BE49-F238E27FC236}">
                <a16:creationId xmlns:a16="http://schemas.microsoft.com/office/drawing/2014/main" id="{8A10F2D3-EBF4-47F3-A9DA-F62F60D414E6}"/>
              </a:ext>
            </a:extLst>
          </p:cNvPr>
          <p:cNvSpPr txBox="1">
            <a:spLocks noChangeArrowheads="1"/>
          </p:cNvSpPr>
          <p:nvPr/>
        </p:nvSpPr>
        <p:spPr bwMode="auto">
          <a:xfrm>
            <a:off x="4921736" y="0"/>
            <a:ext cx="23485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b="1" i="1" dirty="0">
                <a:solidFill>
                  <a:schemeClr val="accent2"/>
                </a:solidFill>
                <a:effectLst>
                  <a:outerShdw blurRad="38100" dist="38100" dir="2700000" algn="tl">
                    <a:srgbClr val="C0C0C0"/>
                  </a:outerShdw>
                </a:effectLst>
              </a:rPr>
              <a:t>NMR History</a:t>
            </a:r>
          </a:p>
        </p:txBody>
      </p:sp>
      <p:pic>
        <p:nvPicPr>
          <p:cNvPr id="7" name="Picture 2" descr="Image result for 1937      Rabi">
            <a:extLst>
              <a:ext uri="{FF2B5EF4-FFF2-40B4-BE49-F238E27FC236}">
                <a16:creationId xmlns:a16="http://schemas.microsoft.com/office/drawing/2014/main" id="{9F9CE954-1231-4237-83B1-8BEC96064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724" y="21228"/>
            <a:ext cx="1713275" cy="2421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Rabi predicts and observes nuclear magnetic resonance">
            <a:extLst>
              <a:ext uri="{FF2B5EF4-FFF2-40B4-BE49-F238E27FC236}">
                <a16:creationId xmlns:a16="http://schemas.microsoft.com/office/drawing/2014/main" id="{89C51A91-92FB-49ED-9431-3B2E4AD8F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450" y="4979838"/>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1953  Overhauser">
            <a:extLst>
              <a:ext uri="{FF2B5EF4-FFF2-40B4-BE49-F238E27FC236}">
                <a16:creationId xmlns:a16="http://schemas.microsoft.com/office/drawing/2014/main" id="{9B77DEF5-1128-44E0-8A2B-FBE762564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724" y="2468001"/>
            <a:ext cx="1560236" cy="22732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1985 Wüthrich">
            <a:extLst>
              <a:ext uri="{FF2B5EF4-FFF2-40B4-BE49-F238E27FC236}">
                <a16:creationId xmlns:a16="http://schemas.microsoft.com/office/drawing/2014/main" id="{43A2EFDB-CB5C-4755-BF86-FB9DB89FA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1106" y="2093099"/>
            <a:ext cx="1713275" cy="25699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13F5D3D-E03F-41B2-A20F-E494BA3F9A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984"/>
    </mc:Choice>
    <mc:Fallback>
      <p:transition spd="slow" advTm="7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F7026-692E-432C-B6FE-7BA422ACDF7B}"/>
              </a:ext>
            </a:extLst>
          </p:cNvPr>
          <p:cNvSpPr/>
          <p:nvPr/>
        </p:nvSpPr>
        <p:spPr>
          <a:xfrm>
            <a:off x="0" y="0"/>
            <a:ext cx="12192000" cy="5831405"/>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It is important to know how fast the protons precess.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This speed can be measured as precession frequency, that is,  how many times the protons precess per second.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This precession frequency is not constant.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It depends upon </a:t>
            </a:r>
            <a:r>
              <a:rPr lang="en-US" sz="2800" b="1" dirty="0">
                <a:solidFill>
                  <a:srgbClr val="FF0000"/>
                </a:solidFill>
                <a:latin typeface="Times New Roman" panose="02020603050405020304" pitchFamily="18" charset="0"/>
                <a:ea typeface="Calibri" panose="020F0502020204030204" pitchFamily="34" charset="0"/>
              </a:rPr>
              <a:t>the strength of the magnetic field</a:t>
            </a:r>
            <a:r>
              <a:rPr lang="en-US" sz="2800" dirty="0">
                <a:latin typeface="Times New Roman" panose="02020603050405020304" pitchFamily="18" charset="0"/>
                <a:ea typeface="Calibri" panose="020F0502020204030204" pitchFamily="34" charset="0"/>
              </a:rPr>
              <a:t>, in which the protons are placed.  </a:t>
            </a:r>
            <a:r>
              <a:rPr lang="en-US" sz="2800" b="1" dirty="0">
                <a:solidFill>
                  <a:schemeClr val="accent1">
                    <a:lumMod val="75000"/>
                  </a:schemeClr>
                </a:solidFill>
                <a:latin typeface="Times New Roman" panose="02020603050405020304" pitchFamily="18" charset="0"/>
                <a:ea typeface="Calibri" panose="020F0502020204030204" pitchFamily="34" charset="0"/>
              </a:rPr>
              <a:t>The stronger the magnetic field,  the faster the precession rate and the higher the precession frequency.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This is like a violin string:  the stronger the force exerted upon the string, the higher its frequency.</a:t>
            </a:r>
            <a:endParaRPr lang="ar-EG" sz="2800" dirty="0"/>
          </a:p>
        </p:txBody>
      </p:sp>
      <p:pic>
        <p:nvPicPr>
          <p:cNvPr id="2050" name="Picture 2" descr="Image result for violin string">
            <a:extLst>
              <a:ext uri="{FF2B5EF4-FFF2-40B4-BE49-F238E27FC236}">
                <a16:creationId xmlns:a16="http://schemas.microsoft.com/office/drawing/2014/main" id="{6338FBCC-CE60-4876-960C-8FA68B71E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103" y="5134333"/>
            <a:ext cx="3043017" cy="172366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E26D201-51AA-4850-BBA0-377701A22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4921897"/>
      </p:ext>
    </p:extLst>
  </p:cSld>
  <p:clrMapOvr>
    <a:masterClrMapping/>
  </p:clrMapOvr>
  <mc:AlternateContent xmlns:mc="http://schemas.openxmlformats.org/markup-compatibility/2006">
    <mc:Choice xmlns:p14="http://schemas.microsoft.com/office/powerpoint/2010/main" Requires="p14">
      <p:transition spd="slow" p14:dur="2000" advTm="95969"/>
    </mc:Choice>
    <mc:Fallback>
      <p:transition spd="slow" advTm="9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582DB6C-B73D-4923-93CE-019DEAC6C2F2}"/>
                  </a:ext>
                </a:extLst>
              </p:cNvPr>
              <p:cNvSpPr/>
              <p:nvPr/>
            </p:nvSpPr>
            <p:spPr>
              <a:xfrm>
                <a:off x="0" y="0"/>
                <a:ext cx="12192000" cy="3901196"/>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It is possible and necessary to precisely calculate this frequency.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This is done by using an equation called Larmor equation: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ea typeface="Calibri" panose="020F0502020204030204" pitchFamily="34" charset="0"/>
                              <a:cs typeface="Times New Roman" panose="02020603050405020304" pitchFamily="18" charset="0"/>
                            </a:rPr>
                          </m:ctrlPr>
                        </m:sSubPr>
                        <m:e>
                          <m:r>
                            <a:rPr lang="en-US" sz="2800" i="1">
                              <a:latin typeface="Cambria Math" panose="02040503050406030204" pitchFamily="18" charset="0"/>
                              <a:ea typeface="Calibri" panose="020F0502020204030204" pitchFamily="34" charset="0"/>
                              <a:cs typeface="Times New Roman" panose="02020603050405020304" pitchFamily="18" charset="0"/>
                            </a:rPr>
                            <m:t>𝜔</m:t>
                          </m:r>
                        </m:e>
                        <m:sub>
                          <m:r>
                            <a:rPr lang="en-US" sz="2800" i="1">
                              <a:latin typeface="Cambria Math" panose="02040503050406030204" pitchFamily="18" charset="0"/>
                              <a:ea typeface="Calibri" panose="020F0502020204030204" pitchFamily="34" charset="0"/>
                              <a:cs typeface="Times New Roman" panose="02020603050405020304" pitchFamily="18" charset="0"/>
                            </a:rPr>
                            <m:t>0</m:t>
                          </m:r>
                        </m:sub>
                      </m:sSub>
                      <m:r>
                        <a:rPr lang="en-US" sz="2800" i="1">
                          <a:latin typeface="Cambria Math" panose="02040503050406030204" pitchFamily="18" charset="0"/>
                          <a:ea typeface="Calibri" panose="020F0502020204030204" pitchFamily="34" charset="0"/>
                          <a:cs typeface="Times New Roman" panose="02020603050405020304" pitchFamily="18" charset="0"/>
                        </a:rPr>
                        <m:t>=</m:t>
                      </m:r>
                      <m:r>
                        <a:rPr lang="en-US" sz="2800" i="1">
                          <a:latin typeface="Cambria Math" panose="02040503050406030204" pitchFamily="18" charset="0"/>
                          <a:ea typeface="Calibri" panose="020F0502020204030204" pitchFamily="34" charset="0"/>
                          <a:cs typeface="Times New Roman" panose="02020603050405020304" pitchFamily="18" charset="0"/>
                        </a:rPr>
                        <m:t>𝛾</m:t>
                      </m:r>
                      <m:sSub>
                        <m:sSubPr>
                          <m:ctrlPr>
                            <a:rPr lang="en-US" sz="2800" i="1">
                              <a:latin typeface="Cambria Math" panose="02040503050406030204" pitchFamily="18" charset="0"/>
                              <a:ea typeface="Calibri" panose="020F0502020204030204" pitchFamily="34" charset="0"/>
                              <a:cs typeface="Times New Roman" panose="02020603050405020304" pitchFamily="18" charset="0"/>
                            </a:rPr>
                          </m:ctrlPr>
                        </m:sSubPr>
                        <m:e>
                          <m:r>
                            <a:rPr lang="en-US" sz="2800" i="1">
                              <a:latin typeface="Cambria Math" panose="02040503050406030204" pitchFamily="18" charset="0"/>
                              <a:ea typeface="Calibri" panose="020F0502020204030204" pitchFamily="34" charset="0"/>
                              <a:cs typeface="Times New Roman" panose="02020603050405020304" pitchFamily="18" charset="0"/>
                            </a:rPr>
                            <m:t>𝐵</m:t>
                          </m:r>
                        </m:e>
                        <m:sub>
                          <m:r>
                            <a:rPr lang="en-US" sz="2800" i="1">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sSub>
                      <m:sSubPr>
                        <m:ctrlPr>
                          <a:rPr lang="en-US" sz="2800" i="1">
                            <a:latin typeface="Cambria Math" panose="02040503050406030204" pitchFamily="18" charset="0"/>
                            <a:ea typeface="Calibri" panose="020F0502020204030204" pitchFamily="34" charset="0"/>
                            <a:cs typeface="Times New Roman" panose="02020603050405020304" pitchFamily="18" charset="0"/>
                          </a:rPr>
                        </m:ctrlPr>
                      </m:sSubPr>
                      <m:e>
                        <m:r>
                          <a:rPr lang="en-US" sz="2800" i="1">
                            <a:latin typeface="Cambria Math" panose="02040503050406030204" pitchFamily="18" charset="0"/>
                            <a:ea typeface="Calibri" panose="020F0502020204030204" pitchFamily="34" charset="0"/>
                            <a:cs typeface="Times New Roman" panose="02020603050405020304" pitchFamily="18" charset="0"/>
                          </a:rPr>
                          <m:t>𝜔</m:t>
                        </m:r>
                      </m:e>
                      <m:sub>
                        <m:r>
                          <a:rPr lang="en-US" sz="2800" i="1">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800" dirty="0">
                    <a:latin typeface="Times New Roman" panose="02020603050405020304" pitchFamily="18" charset="0"/>
                    <a:ea typeface="Calibri" panose="020F0502020204030204" pitchFamily="34" charset="0"/>
                    <a:cs typeface="Arial" panose="020B0604020202020204" pitchFamily="34" charset="0"/>
                  </a:rPr>
                  <a:t>is the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precession</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frequency</a:t>
                </a:r>
                <a:r>
                  <a:rPr lang="en-US" sz="2800" dirty="0">
                    <a:latin typeface="Times New Roman" panose="02020603050405020304" pitchFamily="18" charset="0"/>
                    <a:ea typeface="Calibri" panose="020F0502020204030204" pitchFamily="34" charset="0"/>
                    <a:cs typeface="Arial" panose="020B0604020202020204" pitchFamily="34" charset="0"/>
                  </a:rPr>
                  <a:t>  (in Hz or MHz),  B</a:t>
                </a:r>
                <a:r>
                  <a:rPr lang="en-US" sz="2800" baseline="-25000" dirty="0">
                    <a:latin typeface="Times New Roman" panose="02020603050405020304" pitchFamily="18" charset="0"/>
                    <a:ea typeface="Calibri" panose="020F0502020204030204" pitchFamily="34" charset="0"/>
                    <a:cs typeface="Arial" panose="020B0604020202020204" pitchFamily="34" charset="0"/>
                  </a:rPr>
                  <a:t>0</a:t>
                </a:r>
                <a:r>
                  <a:rPr lang="en-US" sz="2800" dirty="0">
                    <a:latin typeface="Times New Roman" panose="02020603050405020304" pitchFamily="18" charset="0"/>
                    <a:ea typeface="Calibri" panose="020F0502020204030204" pitchFamily="34" charset="0"/>
                    <a:cs typeface="Arial" panose="020B0604020202020204" pitchFamily="34" charset="0"/>
                  </a:rPr>
                  <a:t> is the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strength</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of</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the</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external</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magnetic</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field</a:t>
                </a:r>
                <a:r>
                  <a:rPr lang="en-US" sz="2800" dirty="0">
                    <a:latin typeface="Times New Roman" panose="02020603050405020304" pitchFamily="18" charset="0"/>
                    <a:ea typeface="Calibri" panose="020F0502020204030204" pitchFamily="34" charset="0"/>
                    <a:cs typeface="Arial" panose="020B0604020202020204" pitchFamily="34" charset="0"/>
                  </a:rPr>
                  <a:t>, which is given in Tesla (T)  and is the so-called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gyromagnetic</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ratio</a:t>
                </a:r>
                <a:r>
                  <a:rPr lang="en-US" sz="2800" dirty="0">
                    <a:latin typeface="Times New Roman" panose="02020603050405020304" pitchFamily="18" charset="0"/>
                    <a:ea typeface="Calibri" panose="020F0502020204030204" pitchFamily="34" charset="0"/>
                    <a:cs typeface="Arial" panose="020B0604020202020204" pitchFamily="34" charset="0"/>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8582DB6C-B73D-4923-93CE-019DEAC6C2F2}"/>
                  </a:ext>
                </a:extLst>
              </p:cNvPr>
              <p:cNvSpPr>
                <a:spLocks noRot="1" noChangeAspect="1" noMove="1" noResize="1" noEditPoints="1" noAdjustHandles="1" noChangeArrowheads="1" noChangeShapeType="1" noTextEdit="1"/>
              </p:cNvSpPr>
              <p:nvPr/>
            </p:nvSpPr>
            <p:spPr>
              <a:xfrm>
                <a:off x="0" y="0"/>
                <a:ext cx="12192000" cy="3901196"/>
              </a:xfrm>
              <a:prstGeom prst="rect">
                <a:avLst/>
              </a:prstGeom>
              <a:blipFill>
                <a:blip r:embed="rId4"/>
                <a:stretch>
                  <a:fillRect l="-1000" r="-1000" b="-3281"/>
                </a:stretch>
              </a:blipFill>
            </p:spPr>
            <p:txBody>
              <a:bodyPr/>
              <a:lstStyle/>
              <a:p>
                <a:r>
                  <a:rPr lang="ar-EG">
                    <a:noFill/>
                  </a:rPr>
                  <a:t> </a:t>
                </a:r>
              </a:p>
            </p:txBody>
          </p:sp>
        </mc:Fallback>
      </mc:AlternateContent>
      <p:sp>
        <p:nvSpPr>
          <p:cNvPr id="3" name="Rectangle 2">
            <a:extLst>
              <a:ext uri="{FF2B5EF4-FFF2-40B4-BE49-F238E27FC236}">
                <a16:creationId xmlns:a16="http://schemas.microsoft.com/office/drawing/2014/main" id="{A0BB7823-1CA2-4D45-8E6F-90BE4D0F4373}"/>
              </a:ext>
            </a:extLst>
          </p:cNvPr>
          <p:cNvSpPr/>
          <p:nvPr/>
        </p:nvSpPr>
        <p:spPr>
          <a:xfrm>
            <a:off x="0" y="3800088"/>
            <a:ext cx="12192000" cy="3034036"/>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equation states that the precession frequency becomes higher when the magnetic field strength increases.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exact</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relationship is determined by the gyro-magnetic ratio This gyro-magnetic ratio is different for different materials  (e.g. the value for protons is (42.5 MHz/T). It can be compared to an exchange rate,  which is different for different currencies.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729F2000-8667-4420-B582-33E76D85F7AE}"/>
                  </a:ext>
                </a:extLst>
              </p14:cNvPr>
              <p14:cNvContentPartPr/>
              <p14:nvPr>
                <p:extLst>
                  <p:ext uri="{42D2F446-02D8-4167-A562-619A0277C38B}">
                    <p15:isNarration xmlns:p15="http://schemas.microsoft.com/office/powerpoint/2012/main" val="1"/>
                  </p:ext>
                </p:extLst>
              </p14:nvPr>
            </p14:nvContentPartPr>
            <p14:xfrm>
              <a:off x="5194800" y="1301760"/>
              <a:ext cx="2203200" cy="763560"/>
            </p14:xfrm>
          </p:contentPart>
        </mc:Choice>
        <mc:Fallback>
          <p:pic>
            <p:nvPicPr>
              <p:cNvPr id="4" name="Ink 3">
                <a:extLst>
                  <a:ext uri="{FF2B5EF4-FFF2-40B4-BE49-F238E27FC236}">
                    <a16:creationId xmlns:a16="http://schemas.microsoft.com/office/drawing/2014/main" id="{729F2000-8667-4420-B582-33E76D85F7AE}"/>
                  </a:ext>
                </a:extLst>
              </p:cNvPr>
              <p:cNvPicPr>
                <a:picLocks noGrp="1" noRot="1" noChangeAspect="1" noMove="1" noResize="1" noEditPoints="1" noAdjustHandles="1" noChangeArrowheads="1" noChangeShapeType="1"/>
              </p:cNvPicPr>
              <p:nvPr/>
            </p:nvPicPr>
            <p:blipFill>
              <a:blip r:embed="rId6"/>
              <a:stretch>
                <a:fillRect/>
              </a:stretch>
            </p:blipFill>
            <p:spPr>
              <a:xfrm>
                <a:off x="5185440" y="1292400"/>
                <a:ext cx="2221920" cy="782280"/>
              </a:xfrm>
              <a:prstGeom prst="rect">
                <a:avLst/>
              </a:prstGeom>
            </p:spPr>
          </p:pic>
        </mc:Fallback>
      </mc:AlternateContent>
      <p:pic>
        <p:nvPicPr>
          <p:cNvPr id="5" name="Audio 4">
            <a:hlinkClick r:id="" action="ppaction://media"/>
            <a:extLst>
              <a:ext uri="{FF2B5EF4-FFF2-40B4-BE49-F238E27FC236}">
                <a16:creationId xmlns:a16="http://schemas.microsoft.com/office/drawing/2014/main" id="{BF16116B-4B71-430F-B1A4-402977A6F3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7752063"/>
      </p:ext>
    </p:extLst>
  </p:cSld>
  <p:clrMapOvr>
    <a:masterClrMapping/>
  </p:clrMapOvr>
  <mc:AlternateContent xmlns:mc="http://schemas.openxmlformats.org/markup-compatibility/2006">
    <mc:Choice xmlns:p14="http://schemas.microsoft.com/office/powerpoint/2010/main" Requires="p14">
      <p:transition spd="slow" p14:dur="2000" advTm="93885"/>
    </mc:Choice>
    <mc:Fallback>
      <p:transition spd="slow" advTm="93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F457E-251B-4897-926D-964F51656A60}"/>
              </a:ext>
            </a:extLst>
          </p:cNvPr>
          <p:cNvSpPr/>
          <p:nvPr/>
        </p:nvSpPr>
        <p:spPr>
          <a:xfrm>
            <a:off x="0" y="25039"/>
            <a:ext cx="12192000" cy="6007157"/>
          </a:xfrm>
          <a:prstGeom prst="rect">
            <a:avLst/>
          </a:prstGeom>
        </p:spPr>
        <p:txBody>
          <a:bodyPr wrap="square">
            <a:spAutoFit/>
          </a:bodyPr>
          <a:lstStyle/>
          <a:p>
            <a:pPr algn="just">
              <a:lnSpc>
                <a:spcPct val="115000"/>
              </a:lnSpc>
            </a:pPr>
            <a:r>
              <a:rPr lang="en-US" sz="2800" b="1" dirty="0">
                <a:latin typeface="Times New Roman" panose="02020603050405020304" pitchFamily="18" charset="0"/>
                <a:ea typeface="Calibri" panose="020F0502020204030204" pitchFamily="34" charset="0"/>
                <a:cs typeface="Arial" panose="020B0604020202020204" pitchFamily="34" charset="0"/>
              </a:rPr>
              <a:t>Time to take a break however, let us briefly review,  what we have read up to now:</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Protons have a positive electrical charge, which is constantly moving, because the protons possess a spin.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This moving electrical charge is nothing more than an electrical current, and the latter always induces a magnetic field.</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every proton has its little magnetic field, and can thus be seen as a little bar magnet.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When we put an atom in a magnet, the protons, being little magnets, align with the external magnetic field. They do this in two ways: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parallel</a:t>
            </a:r>
            <a:r>
              <a:rPr lang="en-US" sz="2800" dirty="0">
                <a:latin typeface="Times New Roman" panose="02020603050405020304" pitchFamily="18" charset="0"/>
                <a:ea typeface="Calibri" panose="020F0502020204030204" pitchFamily="34" charset="0"/>
                <a:cs typeface="Arial" panose="020B0604020202020204" pitchFamily="34" charset="0"/>
              </a:rPr>
              <a:t> and </a:t>
            </a:r>
            <a:r>
              <a:rPr lang="en-US" sz="2800" b="1" dirty="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rPr>
              <a:t>anti-parallel</a:t>
            </a:r>
            <a:r>
              <a:rPr lang="en-US" sz="2800" dirty="0">
                <a:latin typeface="Times New Roman" panose="02020603050405020304" pitchFamily="18" charset="0"/>
                <a:ea typeface="Calibri" panose="020F0502020204030204" pitchFamily="34" charset="0"/>
                <a:cs typeface="Arial" panose="020B0604020202020204" pitchFamily="34" charset="0"/>
              </a:rPr>
              <a:t>. The state that needs less energy is preferred,  and so there are a few more protons "walking on their feet" than "on their hands".</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B6549066-B202-4DE6-B737-49984CADA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1669860"/>
      </p:ext>
    </p:extLst>
  </p:cSld>
  <p:clrMapOvr>
    <a:masterClrMapping/>
  </p:clrMapOvr>
  <mc:AlternateContent xmlns:mc="http://schemas.openxmlformats.org/markup-compatibility/2006">
    <mc:Choice xmlns:p14="http://schemas.microsoft.com/office/powerpoint/2010/main" Requires="p14">
      <p:transition spd="slow" p14:dur="2000" advTm="91999"/>
    </mc:Choice>
    <mc:Fallback>
      <p:transition spd="slow" advTm="9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F457E-251B-4897-926D-964F51656A60}"/>
              </a:ext>
            </a:extLst>
          </p:cNvPr>
          <p:cNvSpPr/>
          <p:nvPr/>
        </p:nvSpPr>
        <p:spPr>
          <a:xfrm>
            <a:off x="0" y="25039"/>
            <a:ext cx="12192000" cy="4520597"/>
          </a:xfrm>
          <a:prstGeom prst="rect">
            <a:avLst/>
          </a:prstGeom>
        </p:spPr>
        <p:txBody>
          <a:bodyPr wrap="square">
            <a:spAutoFit/>
          </a:bodyPr>
          <a:lstStyle/>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The protons precess along the field lines of the magnetic field, just like a spinning top that </a:t>
            </a:r>
            <a:r>
              <a:rPr lang="en-US" sz="2800" dirty="0" err="1">
                <a:latin typeface="Times New Roman" panose="02020603050405020304" pitchFamily="18" charset="0"/>
                <a:ea typeface="Calibri" panose="020F0502020204030204" pitchFamily="34" charset="0"/>
                <a:cs typeface="Arial" panose="020B0604020202020204" pitchFamily="34" charset="0"/>
              </a:rPr>
              <a:t>precesses</a:t>
            </a:r>
            <a:r>
              <a:rPr lang="en-US" sz="2800" dirty="0">
                <a:latin typeface="Times New Roman" panose="02020603050405020304" pitchFamily="18" charset="0"/>
                <a:ea typeface="Calibri" panose="020F0502020204030204" pitchFamily="34" charset="0"/>
                <a:cs typeface="Arial" panose="020B0604020202020204" pitchFamily="34" charset="0"/>
              </a:rPr>
              <a:t> along the field lines of the magnetic field of earth.</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The precession frequency can be calculated by the Larmor equation and is higher in stronger magnetic fields. </a:t>
            </a:r>
          </a:p>
          <a:p>
            <a:pPr lvl="0" algn="just">
              <a:lnSpc>
                <a:spcPct val="115000"/>
              </a:lnSpc>
            </a:pPr>
            <a:endParaRPr lang="en-US" sz="2800" dirty="0">
              <a:latin typeface="Times New Roman" panose="02020603050405020304" pitchFamily="18" charset="0"/>
              <a:ea typeface="Calibri" panose="020F0502020204030204" pitchFamily="34" charset="0"/>
              <a:cs typeface="Arial" panose="020B0604020202020204" pitchFamily="34" charset="0"/>
            </a:endParaRPr>
          </a:p>
          <a:p>
            <a:pPr lvl="0" algn="just">
              <a:lnSpc>
                <a:spcPct val="115000"/>
              </a:lnSpc>
            </a:pPr>
            <a:endParaRPr lang="en-US" sz="2800" dirty="0">
              <a:latin typeface="Times New Roman" panose="02020603050405020304" pitchFamily="18" charset="0"/>
              <a:ea typeface="Calibri" panose="020F0502020204030204" pitchFamily="34" charset="0"/>
              <a:cs typeface="Arial" panose="020B0604020202020204" pitchFamily="34" charset="0"/>
            </a:endParaRPr>
          </a:p>
          <a:p>
            <a:pPr lvl="0" algn="ctr">
              <a:lnSpc>
                <a:spcPct val="115000"/>
              </a:lnSpc>
            </a:pP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Why is this precession frequency important?  </a:t>
            </a:r>
          </a:p>
          <a:p>
            <a:pPr lvl="0"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It has something to do with the resonance in magnetic resonance imaging. But to understand this will take a few more minutes.</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D99ABAF-FFF3-4704-A5C1-9E0C5825A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1169342"/>
      </p:ext>
    </p:extLst>
  </p:cSld>
  <p:clrMapOvr>
    <a:masterClrMapping/>
  </p:clrMapOvr>
  <mc:AlternateContent xmlns:mc="http://schemas.openxmlformats.org/markup-compatibility/2006">
    <mc:Choice xmlns:p14="http://schemas.microsoft.com/office/powerpoint/2010/main" Requires="p14">
      <p:transition spd="slow" p14:dur="2000" advTm="86942"/>
    </mc:Choice>
    <mc:Fallback>
      <p:transition spd="slow" advTm="8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01F650-D07A-4462-B022-3B4344A78AE0}"/>
              </a:ext>
            </a:extLst>
          </p:cNvPr>
          <p:cNvSpPr/>
          <p:nvPr/>
        </p:nvSpPr>
        <p:spPr>
          <a:xfrm>
            <a:off x="0" y="0"/>
            <a:ext cx="12192000" cy="3254865"/>
          </a:xfrm>
          <a:prstGeom prst="rect">
            <a:avLst/>
          </a:prstGeom>
        </p:spPr>
        <p:txBody>
          <a:bodyPr wrap="square">
            <a:spAutoFit/>
          </a:bodyPr>
          <a:lstStyle/>
          <a:p>
            <a:pPr algn="ctr">
              <a:lnSpc>
                <a:spcPct val="150000"/>
              </a:lnSpc>
            </a:pPr>
            <a:r>
              <a:rPr lang="en-US" sz="2800" b="1" dirty="0">
                <a:latin typeface="Times New Roman" panose="02020603050405020304" pitchFamily="18" charset="0"/>
                <a:ea typeface="Calibri" panose="020F0502020204030204" pitchFamily="34" charset="0"/>
                <a:cs typeface="Arial" panose="020B0604020202020204" pitchFamily="34" charset="0"/>
              </a:rPr>
              <a:t>Introducing the coordinate system</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2800" dirty="0">
                <a:latin typeface="Times New Roman" panose="02020603050405020304" pitchFamily="18" charset="0"/>
                <a:ea typeface="Calibri" panose="020F0502020204030204" pitchFamily="34" charset="0"/>
                <a:cs typeface="Arial" panose="020B0604020202020204" pitchFamily="34" charset="0"/>
              </a:rPr>
              <a:t>To make communication (and drawing of illustrations) easier,</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let us start using a coordinate system like we know from school. As you see, the z-axis runs in the direction of</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the magnetic field lines, and thus can represent them. So, we can stop drawing the external magnet in all other illustrations.</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ED678B3-6AB8-4342-8985-D7E2FD56C3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39196" y="3555609"/>
            <a:ext cx="2978834" cy="3302391"/>
          </a:xfrm>
          <a:prstGeom prst="rect">
            <a:avLst/>
          </a:prstGeom>
          <a:noFill/>
          <a:ln>
            <a:noFill/>
          </a:ln>
        </p:spPr>
      </p:pic>
      <p:pic>
        <p:nvPicPr>
          <p:cNvPr id="4" name="Picture 3">
            <a:extLst>
              <a:ext uri="{FF2B5EF4-FFF2-40B4-BE49-F238E27FC236}">
                <a16:creationId xmlns:a16="http://schemas.microsoft.com/office/drawing/2014/main" id="{F4FB2D6A-3099-4E81-A482-67C1F86082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18030" y="3555608"/>
            <a:ext cx="3137096" cy="3302391"/>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5" name="Ink 4">
                <a:extLst>
                  <a:ext uri="{FF2B5EF4-FFF2-40B4-BE49-F238E27FC236}">
                    <a16:creationId xmlns:a16="http://schemas.microsoft.com/office/drawing/2014/main" id="{8AF297F9-E76A-4BB9-B5A2-A0EC08CD2F96}"/>
                  </a:ext>
                </a:extLst>
              </p14:cNvPr>
              <p14:cNvContentPartPr/>
              <p14:nvPr>
                <p:extLst>
                  <p:ext uri="{42D2F446-02D8-4167-A562-619A0277C38B}">
                    <p15:isNarration xmlns:p15="http://schemas.microsoft.com/office/powerpoint/2012/main" val="1"/>
                  </p:ext>
                </p:extLst>
              </p14:nvPr>
            </p14:nvContentPartPr>
            <p14:xfrm>
              <a:off x="6709320" y="3566880"/>
              <a:ext cx="2078280" cy="3078720"/>
            </p14:xfrm>
          </p:contentPart>
        </mc:Choice>
        <mc:Fallback>
          <p:pic>
            <p:nvPicPr>
              <p:cNvPr id="5" name="Ink 4">
                <a:extLst>
                  <a:ext uri="{FF2B5EF4-FFF2-40B4-BE49-F238E27FC236}">
                    <a16:creationId xmlns:a16="http://schemas.microsoft.com/office/drawing/2014/main" id="{8AF297F9-E76A-4BB9-B5A2-A0EC08CD2F96}"/>
                  </a:ext>
                </a:extLst>
              </p:cNvPr>
              <p:cNvPicPr>
                <a:picLocks noGrp="1" noRot="1" noChangeAspect="1" noMove="1" noResize="1" noEditPoints="1" noAdjustHandles="1" noChangeArrowheads="1" noChangeShapeType="1"/>
              </p:cNvPicPr>
              <p:nvPr/>
            </p:nvPicPr>
            <p:blipFill>
              <a:blip r:embed="rId7"/>
              <a:stretch>
                <a:fillRect/>
              </a:stretch>
            </p:blipFill>
            <p:spPr>
              <a:xfrm>
                <a:off x="6699960" y="3557520"/>
                <a:ext cx="2097000" cy="3097440"/>
              </a:xfrm>
              <a:prstGeom prst="rect">
                <a:avLst/>
              </a:prstGeom>
            </p:spPr>
          </p:pic>
        </mc:Fallback>
      </mc:AlternateContent>
      <p:pic>
        <p:nvPicPr>
          <p:cNvPr id="6" name="Audio 5">
            <a:hlinkClick r:id="" action="ppaction://media"/>
            <a:extLst>
              <a:ext uri="{FF2B5EF4-FFF2-40B4-BE49-F238E27FC236}">
                <a16:creationId xmlns:a16="http://schemas.microsoft.com/office/drawing/2014/main" id="{684D5A36-F935-4C79-A4DA-2840E564CD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392980"/>
      </p:ext>
    </p:extLst>
  </p:cSld>
  <p:clrMapOvr>
    <a:masterClrMapping/>
  </p:clrMapOvr>
  <mc:AlternateContent xmlns:mc="http://schemas.openxmlformats.org/markup-compatibility/2006">
    <mc:Choice xmlns:p14="http://schemas.microsoft.com/office/powerpoint/2010/main" Requires="p14">
      <p:transition spd="slow" p14:dur="2000" advTm="81719"/>
    </mc:Choice>
    <mc:Fallback>
      <p:transition spd="slow" advTm="8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6D070-4B45-49CF-9D1B-D65BFBC42434}"/>
              </a:ext>
            </a:extLst>
          </p:cNvPr>
          <p:cNvSpPr/>
          <p:nvPr/>
        </p:nvSpPr>
        <p:spPr>
          <a:xfrm>
            <a:off x="0" y="0"/>
            <a:ext cx="12192000" cy="1547475"/>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There we have 9 protons pointing up,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parallel to the external magnetic field lines,  and 5 protons pointing down,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anti-parallel to the external magnetic field.</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F2EA897-847E-4615-9407-5B18A960BB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17920" y="1040911"/>
            <a:ext cx="5974080" cy="4367919"/>
          </a:xfrm>
          <a:prstGeom prst="rect">
            <a:avLst/>
          </a:prstGeom>
          <a:noFill/>
          <a:ln>
            <a:noFill/>
          </a:ln>
        </p:spPr>
      </p:pic>
      <p:sp>
        <p:nvSpPr>
          <p:cNvPr id="4" name="Rectangle 3">
            <a:extLst>
              <a:ext uri="{FF2B5EF4-FFF2-40B4-BE49-F238E27FC236}">
                <a16:creationId xmlns:a16="http://schemas.microsoft.com/office/drawing/2014/main" id="{0C2C7F14-A65F-4A09-B394-51E0C4726E8D}"/>
              </a:ext>
            </a:extLst>
          </p:cNvPr>
          <p:cNvSpPr/>
          <p:nvPr/>
        </p:nvSpPr>
        <p:spPr>
          <a:xfrm>
            <a:off x="0" y="1532508"/>
            <a:ext cx="5289452" cy="2538515"/>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result is very important; the magnetic forces in the opposing directions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cancel each other </a:t>
            </a:r>
            <a:r>
              <a:rPr lang="en-US" sz="2800" dirty="0">
                <a:latin typeface="Times New Roman" panose="02020603050405020304" pitchFamily="18" charset="0"/>
                <a:ea typeface="Calibri" panose="020F0502020204030204" pitchFamily="34" charset="0"/>
                <a:cs typeface="Arial" panose="020B0604020202020204" pitchFamily="34" charset="0"/>
              </a:rPr>
              <a:t>out, like two persons pulling at the opposite ends of a rope.</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6F2BE71-579B-431C-AB8D-5215DE3E7AFF}"/>
              </a:ext>
            </a:extLst>
          </p:cNvPr>
          <p:cNvSpPr/>
          <p:nvPr/>
        </p:nvSpPr>
        <p:spPr>
          <a:xfrm>
            <a:off x="0" y="4069225"/>
            <a:ext cx="5857582" cy="1384995"/>
          </a:xfrm>
          <a:prstGeom prst="rect">
            <a:avLst/>
          </a:prstGeom>
        </p:spPr>
        <p:txBody>
          <a:bodyPr wrap="square">
            <a:spAutoFit/>
          </a:bodyPr>
          <a:lstStyle/>
          <a:p>
            <a:pPr marL="457200" indent="-457200" algn="jus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Finally, for every proton pointing down, there is one pointing up, cancelling its magnetic effects. </a:t>
            </a:r>
          </a:p>
        </p:txBody>
      </p:sp>
      <p:sp>
        <p:nvSpPr>
          <p:cNvPr id="6" name="Rectangle 5">
            <a:extLst>
              <a:ext uri="{FF2B5EF4-FFF2-40B4-BE49-F238E27FC236}">
                <a16:creationId xmlns:a16="http://schemas.microsoft.com/office/drawing/2014/main" id="{F68005DD-0A7D-462F-B52E-00822D7188C0}"/>
              </a:ext>
            </a:extLst>
          </p:cNvPr>
          <p:cNvSpPr/>
          <p:nvPr/>
        </p:nvSpPr>
        <p:spPr>
          <a:xfrm>
            <a:off x="0" y="5408831"/>
            <a:ext cx="12192000" cy="1384995"/>
          </a:xfrm>
          <a:prstGeom prst="rect">
            <a:avLst/>
          </a:prstGeom>
        </p:spPr>
        <p:txBody>
          <a:bodyPr wrap="square">
            <a:spAutoFit/>
          </a:bodyPr>
          <a:lstStyle/>
          <a:p>
            <a:pPr marL="457200" indent="-457200" algn="jus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But as we have read: there-are more protons pointing up than down,  and the magnetic forces of these protons are not cancelled by others. So we are left – in effect - with some protons  (4 in our example) pointing up </a:t>
            </a:r>
            <a:endParaRPr lang="ar-EG" sz="2800" dirty="0"/>
          </a:p>
        </p:txBody>
      </p:sp>
      <p:pic>
        <p:nvPicPr>
          <p:cNvPr id="7" name="Audio 6">
            <a:hlinkClick r:id="" action="ppaction://media"/>
            <a:extLst>
              <a:ext uri="{FF2B5EF4-FFF2-40B4-BE49-F238E27FC236}">
                <a16:creationId xmlns:a16="http://schemas.microsoft.com/office/drawing/2014/main" id="{E8BE0B43-2959-4E33-B89A-E8BFF9682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4831321"/>
      </p:ext>
    </p:extLst>
  </p:cSld>
  <p:clrMapOvr>
    <a:masterClrMapping/>
  </p:clrMapOvr>
  <mc:AlternateContent xmlns:mc="http://schemas.openxmlformats.org/markup-compatibility/2006">
    <mc:Choice xmlns:p14="http://schemas.microsoft.com/office/powerpoint/2010/main" Requires="p14">
      <p:transition spd="slow" p14:dur="2000" advTm="188783"/>
    </mc:Choice>
    <mc:Fallback>
      <p:transition spd="slow" advTm="18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2DAD3-58EC-43E3-81FB-666331A29C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62425" y="2705442"/>
            <a:ext cx="3867150" cy="3923030"/>
          </a:xfrm>
          <a:prstGeom prst="rect">
            <a:avLst/>
          </a:prstGeom>
          <a:noFill/>
          <a:ln>
            <a:noFill/>
          </a:ln>
        </p:spPr>
      </p:pic>
      <p:sp>
        <p:nvSpPr>
          <p:cNvPr id="3" name="Rectangle 2">
            <a:extLst>
              <a:ext uri="{FF2B5EF4-FFF2-40B4-BE49-F238E27FC236}">
                <a16:creationId xmlns:a16="http://schemas.microsoft.com/office/drawing/2014/main" id="{24740B3F-2FB3-4A6B-88CC-A882F08384C5}"/>
              </a:ext>
            </a:extLst>
          </p:cNvPr>
          <p:cNvSpPr/>
          <p:nvPr/>
        </p:nvSpPr>
        <p:spPr>
          <a:xfrm>
            <a:off x="0" y="52754"/>
            <a:ext cx="12192000" cy="2538515"/>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However, not only magnetic forces pointing up and down can cancel or neutralize each other.  As the protons that are left pointing up, precess, there may be one pointing to the right,  when there is another one pointing to the left; or for one pointing to the front, there is one pointing backwards, and so on (the corresponding protons are marked A and A', B and B' for example)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0A29DBE8-3BEF-4493-918A-5A4F66F82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4973258"/>
      </p:ext>
    </p:extLst>
  </p:cSld>
  <p:clrMapOvr>
    <a:masterClrMapping/>
  </p:clrMapOvr>
  <mc:AlternateContent xmlns:mc="http://schemas.openxmlformats.org/markup-compatibility/2006">
    <mc:Choice xmlns:p14="http://schemas.microsoft.com/office/powerpoint/2010/main" Requires="p14">
      <p:transition spd="slow" p14:dur="2000" advTm="75740"/>
    </mc:Choice>
    <mc:Fallback>
      <p:transition spd="slow" advTm="7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868BD-335D-4AA8-BD7D-9F5E5686367B}"/>
              </a:ext>
            </a:extLst>
          </p:cNvPr>
          <p:cNvSpPr/>
          <p:nvPr/>
        </p:nvSpPr>
        <p:spPr>
          <a:xfrm>
            <a:off x="0" y="0"/>
            <a:ext cx="12192000" cy="5016117"/>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This means that the opposing magnetic forces of the remaining protons cancel each other out in these directions.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This is true for all but one direction, the direction of the z-axis, along the external magnetic field.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In this direction, the single vectors,  the single magnetic forces add</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up, like people pulling on the same end of a rope.</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What we end up with in effect is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a magnetic vector in the direction of the external magnetic field (the arrow on the z-axis ); and this vector is a sum vector made up by adding the magnetic vectors of the protons pointing upwards.</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69F4866-E2C7-4A01-8098-58193FD973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0512853"/>
      </p:ext>
    </p:extLst>
  </p:cSld>
  <p:clrMapOvr>
    <a:masterClrMapping/>
  </p:clrMapOvr>
  <mc:AlternateContent xmlns:mc="http://schemas.openxmlformats.org/markup-compatibility/2006">
    <mc:Choice xmlns:p14="http://schemas.microsoft.com/office/powerpoint/2010/main" Requires="p14">
      <p:transition spd="slow" p14:dur="2000" advTm="88768"/>
    </mc:Choice>
    <mc:Fallback>
      <p:transition spd="slow" advTm="8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FF49-2AAF-4BA6-8AD7-3F3655E719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98610" y="0"/>
            <a:ext cx="6555544" cy="6858000"/>
          </a:xfrm>
          <a:prstGeom prst="rect">
            <a:avLst/>
          </a:prstGeom>
          <a:noFill/>
          <a:ln>
            <a:noFill/>
          </a:ln>
        </p:spPr>
      </p:pic>
      <p:sp>
        <p:nvSpPr>
          <p:cNvPr id="3" name="Rectangle 2">
            <a:extLst>
              <a:ext uri="{FF2B5EF4-FFF2-40B4-BE49-F238E27FC236}">
                <a16:creationId xmlns:a16="http://schemas.microsoft.com/office/drawing/2014/main" id="{3EEA7CD1-0B66-40E0-A396-F7BC2C893FBE}"/>
              </a:ext>
            </a:extLst>
          </p:cNvPr>
          <p:cNvSpPr/>
          <p:nvPr/>
        </p:nvSpPr>
        <p:spPr>
          <a:xfrm>
            <a:off x="0" y="0"/>
            <a:ext cx="3280835" cy="613245"/>
          </a:xfrm>
          <a:prstGeom prst="rect">
            <a:avLst/>
          </a:prstGeom>
        </p:spPr>
        <p:txBody>
          <a:bodyPr wrap="none">
            <a:spAutoFit/>
          </a:bodyPr>
          <a:lstStyle/>
          <a:p>
            <a:pPr algn="just">
              <a:lnSpc>
                <a:spcPct val="115000"/>
              </a:lnSpc>
            </a:pPr>
            <a:r>
              <a:rPr lang="en-US" sz="3200" b="1" u="sng" dirty="0">
                <a:latin typeface="Times New Roman" panose="02020603050405020304" pitchFamily="18" charset="0"/>
                <a:ea typeface="Calibri" panose="020F0502020204030204" pitchFamily="34" charset="0"/>
                <a:cs typeface="Arial" panose="020B0604020202020204" pitchFamily="34" charset="0"/>
              </a:rPr>
              <a:t>To illustrate this: </a:t>
            </a:r>
          </a:p>
        </p:txBody>
      </p:sp>
      <p:pic>
        <p:nvPicPr>
          <p:cNvPr id="4" name="Audio 3">
            <a:hlinkClick r:id="" action="ppaction://media"/>
            <a:extLst>
              <a:ext uri="{FF2B5EF4-FFF2-40B4-BE49-F238E27FC236}">
                <a16:creationId xmlns:a16="http://schemas.microsoft.com/office/drawing/2014/main" id="{CC86F8A5-7FA0-4536-8864-C10E0A639D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4002342"/>
      </p:ext>
    </p:extLst>
  </p:cSld>
  <p:clrMapOvr>
    <a:masterClrMapping/>
  </p:clrMapOvr>
  <mc:AlternateContent xmlns:mc="http://schemas.openxmlformats.org/markup-compatibility/2006">
    <mc:Choice xmlns:p14="http://schemas.microsoft.com/office/powerpoint/2010/main" Requires="p14">
      <p:transition spd="slow" p14:dur="2000" advTm="6846"/>
    </mc:Choice>
    <mc:Fallback>
      <p:transition spd="slow" advTm="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C80DE-A35F-44CE-AD6D-9461A933621F}"/>
              </a:ext>
            </a:extLst>
          </p:cNvPr>
          <p:cNvSpPr/>
          <p:nvPr/>
        </p:nvSpPr>
        <p:spPr>
          <a:xfrm>
            <a:off x="0" y="0"/>
            <a:ext cx="12192000" cy="5511637"/>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imagine that you are standing on a boat, floating down a river. You have a water hose in your hand and squirt water into the river. For somebody who is watching you from the shore, it is impossible to tell how much water you pour out (this shall be how much new magnetization is added in the old direction).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However, when you point the water hose to the shore, change</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the direction of the new magnetic field, then the water may perhaps be directly picked up and measured by an impartial</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observer on the shore.</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What we should learn from this is: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magnetization along or,  better, longitudinal to the external magnetic field cannot be measured directly. For this we need a magnetization which is</a:t>
            </a:r>
            <a:r>
              <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not longitudinal, but transversal to the external magnetic field.</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6DA17AA-0DFA-4727-9092-E17A9D3A6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6600043"/>
      </p:ext>
    </p:extLst>
  </p:cSld>
  <p:clrMapOvr>
    <a:masterClrMapping/>
  </p:clrMapOvr>
  <mc:AlternateContent xmlns:mc="http://schemas.openxmlformats.org/markup-compatibility/2006">
    <mc:Choice xmlns:p14="http://schemas.microsoft.com/office/powerpoint/2010/main" Requires="p14">
      <p:transition spd="slow" p14:dur="2000" advTm="204468"/>
    </mc:Choice>
    <mc:Fallback>
      <p:transition spd="slow" advTm="20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3E46BC1A-11B3-4F40-A869-9E1EA6BEBA70}"/>
              </a:ext>
            </a:extLst>
          </p:cNvPr>
          <p:cNvSpPr>
            <a:spLocks noChangeArrowheads="1"/>
          </p:cNvSpPr>
          <p:nvPr/>
        </p:nvSpPr>
        <p:spPr bwMode="auto">
          <a:xfrm>
            <a:off x="0" y="609600"/>
            <a:ext cx="12192000" cy="389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1987 	3D NMR + </a:t>
            </a:r>
            <a:r>
              <a:rPr lang="en-US" altLang="en-US" sz="2800" baseline="30000" dirty="0">
                <a:latin typeface="Times New Roman" panose="02020603050405020304" pitchFamily="18" charset="0"/>
                <a:cs typeface="Times New Roman" panose="02020603050405020304" pitchFamily="18" charset="0"/>
              </a:rPr>
              <a:t>13</a:t>
            </a:r>
            <a:r>
              <a:rPr lang="en-US" altLang="en-US" sz="2800" dirty="0">
                <a:latin typeface="Times New Roman" panose="02020603050405020304" pitchFamily="18" charset="0"/>
                <a:cs typeface="Times New Roman" panose="02020603050405020304" pitchFamily="18" charset="0"/>
              </a:rPr>
              <a:t>C, </a:t>
            </a:r>
            <a:r>
              <a:rPr lang="en-US" altLang="en-US" sz="2800" baseline="30000" dirty="0">
                <a:latin typeface="Times New Roman" panose="02020603050405020304" pitchFamily="18" charset="0"/>
                <a:cs typeface="Times New Roman" panose="02020603050405020304" pitchFamily="18" charset="0"/>
              </a:rPr>
              <a:t>15</a:t>
            </a:r>
            <a:r>
              <a:rPr lang="en-US" altLang="en-US" sz="2800" dirty="0">
                <a:latin typeface="Times New Roman" panose="02020603050405020304" pitchFamily="18" charset="0"/>
                <a:cs typeface="Times New Roman" panose="02020603050405020304" pitchFamily="18" charset="0"/>
              </a:rPr>
              <a:t>N isotope labeling of recombinant proteins (resolution)</a:t>
            </a:r>
          </a:p>
          <a:p>
            <a:pPr algn="just"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1990 	pulsed field gradients (artifact suppression)</a:t>
            </a:r>
          </a:p>
          <a:p>
            <a:pPr algn="just"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1996/7 </a:t>
            </a:r>
            <a:r>
              <a:rPr lang="en-US" altLang="en-US" sz="2800" b="1" dirty="0">
                <a:latin typeface="Times New Roman" panose="02020603050405020304" pitchFamily="18" charset="0"/>
                <a:cs typeface="Times New Roman" panose="02020603050405020304" pitchFamily="18" charset="0"/>
              </a:rPr>
              <a:t>residual dipolar couplings </a:t>
            </a:r>
            <a:r>
              <a:rPr lang="en-US" altLang="en-US" sz="2800" dirty="0">
                <a:latin typeface="Times New Roman" panose="02020603050405020304" pitchFamily="18" charset="0"/>
                <a:cs typeface="Times New Roman" panose="02020603050405020304" pitchFamily="18" charset="0"/>
              </a:rPr>
              <a:t>(RDC) from partial alignment in liquid crystalline media </a:t>
            </a:r>
            <a:r>
              <a:rPr lang="en-US" altLang="en-US" sz="2800" b="1" dirty="0">
                <a:latin typeface="Times New Roman" panose="02020603050405020304" pitchFamily="18" charset="0"/>
                <a:cs typeface="Times New Roman" panose="02020603050405020304" pitchFamily="18" charset="0"/>
              </a:rPr>
              <a:t>TROSY</a:t>
            </a:r>
            <a:r>
              <a:rPr lang="en-US" altLang="en-US" sz="2800" dirty="0">
                <a:latin typeface="Times New Roman" panose="02020603050405020304" pitchFamily="18" charset="0"/>
                <a:cs typeface="Times New Roman" panose="02020603050405020304" pitchFamily="18" charset="0"/>
              </a:rPr>
              <a:t> (molecular weight &gt; 100 kDa)</a:t>
            </a:r>
          </a:p>
          <a:p>
            <a:pPr algn="just"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2000s	</a:t>
            </a:r>
            <a:r>
              <a:rPr lang="en-US" altLang="en-US" sz="2800" b="1" dirty="0">
                <a:latin typeface="Times New Roman" panose="02020603050405020304" pitchFamily="18" charset="0"/>
                <a:cs typeface="Times New Roman" panose="02020603050405020304" pitchFamily="18" charset="0"/>
              </a:rPr>
              <a:t>Dynamic nuclear </a:t>
            </a:r>
            <a:r>
              <a:rPr lang="en-US" altLang="en-US" sz="2800" b="1" dirty="0" err="1">
                <a:latin typeface="Times New Roman" panose="02020603050405020304" pitchFamily="18" charset="0"/>
                <a:cs typeface="Times New Roman" panose="02020603050405020304" pitchFamily="18" charset="0"/>
              </a:rPr>
              <a:t>polarisation</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(DNP) to enhance NMR sensitivity</a:t>
            </a:r>
          </a:p>
          <a:p>
            <a:pPr algn="just" eaLnBrk="1" hangingPunct="1">
              <a:lnSpc>
                <a:spcPct val="150000"/>
              </a:lnSpc>
              <a:spcBef>
                <a:spcPct val="0"/>
              </a:spcBef>
              <a:buFontTx/>
              <a:buNone/>
            </a:pPr>
            <a:endParaRPr lang="en-US" altLang="en-US" sz="2800" dirty="0">
              <a:latin typeface="Times New Roman" panose="02020603050405020304" pitchFamily="18" charset="0"/>
              <a:cs typeface="Times New Roman" panose="02020603050405020304" pitchFamily="18" charset="0"/>
            </a:endParaRPr>
          </a:p>
        </p:txBody>
      </p:sp>
      <p:sp>
        <p:nvSpPr>
          <p:cNvPr id="83973" name="Text Box 5">
            <a:extLst>
              <a:ext uri="{FF2B5EF4-FFF2-40B4-BE49-F238E27FC236}">
                <a16:creationId xmlns:a16="http://schemas.microsoft.com/office/drawing/2014/main" id="{8A10F2D3-EBF4-47F3-A9DA-F62F60D414E6}"/>
              </a:ext>
            </a:extLst>
          </p:cNvPr>
          <p:cNvSpPr txBox="1">
            <a:spLocks noChangeArrowheads="1"/>
          </p:cNvSpPr>
          <p:nvPr/>
        </p:nvSpPr>
        <p:spPr bwMode="auto">
          <a:xfrm>
            <a:off x="4921736" y="0"/>
            <a:ext cx="23485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b="1" i="1" dirty="0">
                <a:solidFill>
                  <a:schemeClr val="accent2"/>
                </a:solidFill>
                <a:effectLst>
                  <a:outerShdw blurRad="38100" dist="38100" dir="2700000" algn="tl">
                    <a:srgbClr val="C0C0C0"/>
                  </a:outerShdw>
                </a:effectLst>
              </a:rPr>
              <a:t>NMR History</a:t>
            </a:r>
          </a:p>
        </p:txBody>
      </p:sp>
      <p:pic>
        <p:nvPicPr>
          <p:cNvPr id="2" name="Audio 1">
            <a:hlinkClick r:id="" action="ppaction://media"/>
            <a:extLst>
              <a:ext uri="{FF2B5EF4-FFF2-40B4-BE49-F238E27FC236}">
                <a16:creationId xmlns:a16="http://schemas.microsoft.com/office/drawing/2014/main" id="{48EAB9C7-792F-4FA5-9786-CC3C6C498C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3511145"/>
      </p:ext>
    </p:extLst>
  </p:cSld>
  <p:clrMapOvr>
    <a:masterClrMapping/>
  </p:clrMapOvr>
  <mc:AlternateContent xmlns:mc="http://schemas.openxmlformats.org/markup-compatibility/2006">
    <mc:Choice xmlns:p14="http://schemas.microsoft.com/office/powerpoint/2010/main" Requires="p14">
      <p:transition spd="slow" p14:dur="2000" advTm="26447"/>
    </mc:Choice>
    <mc:Fallback>
      <p:transition spd="slow" advTm="2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5CD9C5-230D-49CA-82AB-454A8A8F0702}"/>
              </a:ext>
            </a:extLst>
          </p:cNvPr>
          <p:cNvSpPr/>
          <p:nvPr/>
        </p:nvSpPr>
        <p:spPr>
          <a:xfrm>
            <a:off x="0" y="0"/>
            <a:ext cx="12192000" cy="6486519"/>
          </a:xfrm>
          <a:prstGeom prst="rect">
            <a:avLst/>
          </a:prstGeom>
        </p:spPr>
        <p:txBody>
          <a:bodyPr wrap="square">
            <a:spAutoFit/>
          </a:bodyPr>
          <a:lstStyle/>
          <a:p>
            <a:pPr algn="ctr">
              <a:lnSpc>
                <a:spcPct val="150000"/>
              </a:lnSpc>
            </a:pPr>
            <a:r>
              <a:rPr lang="en-US" sz="2800" b="1" dirty="0">
                <a:latin typeface="Times New Roman" panose="02020603050405020304" pitchFamily="18" charset="0"/>
                <a:ea typeface="Calibri" panose="020F0502020204030204" pitchFamily="34" charset="0"/>
                <a:cs typeface="Arial" panose="020B0604020202020204" pitchFamily="34" charset="0"/>
              </a:rPr>
              <a:t>Time to take a break . .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2800" dirty="0">
                <a:latin typeface="Times New Roman" panose="02020603050405020304" pitchFamily="18" charset="0"/>
                <a:ea typeface="Calibri" panose="020F0502020204030204" pitchFamily="34" charset="0"/>
                <a:cs typeface="Arial" panose="020B0604020202020204" pitchFamily="34" charset="0"/>
              </a:rPr>
              <a:t>but before you walk off, just read the short summary. And when you come back, start out with the summary again.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Protons have a positive charge and possess a spin.  Due to this, they have a magnetic field and can be seen as little bar magnets.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When we put them into a strong external magnetic field, they align with it, some parallel (pointing up), some anti-parallel (pointing down).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The protons do not just lay there, but precess around the magnetic field lines. And the stronger the magnetic field,  the higher the precession frequency,  a relationship that is mathematically described in the Larmor equation.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AEF1433-7351-47DA-9AEE-E8B0B6E16E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2970297"/>
      </p:ext>
    </p:extLst>
  </p:cSld>
  <p:clrMapOvr>
    <a:masterClrMapping/>
  </p:clrMapOvr>
  <mc:AlternateContent xmlns:mc="http://schemas.openxmlformats.org/markup-compatibility/2006">
    <mc:Choice xmlns:p14="http://schemas.microsoft.com/office/powerpoint/2010/main" Requires="p14">
      <p:transition spd="slow" p14:dur="2000" advTm="37698"/>
    </mc:Choice>
    <mc:Fallback>
      <p:transition spd="slow" advTm="3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5CD9C5-230D-49CA-82AB-454A8A8F0702}"/>
              </a:ext>
            </a:extLst>
          </p:cNvPr>
          <p:cNvSpPr/>
          <p:nvPr/>
        </p:nvSpPr>
        <p:spPr>
          <a:xfrm>
            <a:off x="0" y="0"/>
            <a:ext cx="12192000" cy="4547527"/>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Anti-parallel and parallel protons can cancel each other's forces out. But as there are more parallel protons on the lower energy level ("pointing up"), we are left with some protons, the magnetic forces of which are not cancelled. All of these protons pointing up,  add up their forces in the direction of the external magnetic field. And so, when we put the atom in the NMR magnet,  it has his own magnetic field, which is longitudinal to the external field of the NMR machine's magnet. Because it is longitudinal however,  it cannot be measured directly.</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981EB8B-E5A7-4752-9EDF-3B79444B0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7631638"/>
      </p:ext>
    </p:extLst>
  </p:cSld>
  <p:clrMapOvr>
    <a:masterClrMapping/>
  </p:clrMapOvr>
  <mc:AlternateContent xmlns:mc="http://schemas.openxmlformats.org/markup-compatibility/2006">
    <mc:Choice xmlns:p14="http://schemas.microsoft.com/office/powerpoint/2010/main" Requires="p14">
      <p:transition spd="slow" p14:dur="2000" advTm="92817"/>
    </mc:Choice>
    <mc:Fallback>
      <p:transition spd="slow" advTm="9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E8D86-E86A-4D76-A2C2-21534BB1BE13}"/>
              </a:ext>
            </a:extLst>
          </p:cNvPr>
          <p:cNvSpPr/>
          <p:nvPr/>
        </p:nvSpPr>
        <p:spPr>
          <a:xfrm>
            <a:off x="0" y="0"/>
            <a:ext cx="12192000" cy="4157677"/>
          </a:xfrm>
          <a:prstGeom prst="rect">
            <a:avLst/>
          </a:prstGeom>
        </p:spPr>
        <p:txBody>
          <a:bodyPr wrap="square">
            <a:spAutoFit/>
          </a:bodyPr>
          <a:lstStyle/>
          <a:p>
            <a:pPr marL="457200">
              <a:lnSpc>
                <a:spcPct val="150000"/>
              </a:lnSpc>
            </a:pPr>
            <a:r>
              <a:rPr lang="en-US" sz="2800" b="1" dirty="0">
                <a:latin typeface="Times New Roman" panose="02020603050405020304" pitchFamily="18" charset="0"/>
                <a:ea typeface="Calibri" panose="020F0502020204030204" pitchFamily="34" charset="0"/>
                <a:cs typeface="Arial" panose="020B0604020202020204" pitchFamily="34" charset="0"/>
              </a:rPr>
              <a:t>What happens after we put the atoms into the magnet?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We send in a radio wave. </a:t>
            </a:r>
          </a:p>
          <a:p>
            <a:pPr algn="just">
              <a:lnSpc>
                <a:spcPct val="150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The term radio wave is used to describe an electromagnetic wave,  that is in the frequency range of the waves which you receive in your radio. </a:t>
            </a:r>
          </a:p>
          <a:p>
            <a:pPr algn="just">
              <a:lnSpc>
                <a:spcPct val="150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What we actually send into the atoms is not a wave of long duration, but a short burst of some electromagnetic wave, which is called a radio frequency (RF) pulse.</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61E2B18-F690-4374-9FC6-946E61250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4623658"/>
      </p:ext>
    </p:extLst>
  </p:cSld>
  <p:clrMapOvr>
    <a:masterClrMapping/>
  </p:clrMapOvr>
  <mc:AlternateContent xmlns:mc="http://schemas.openxmlformats.org/markup-compatibility/2006">
    <mc:Choice xmlns:p14="http://schemas.microsoft.com/office/powerpoint/2010/main" Requires="p14">
      <p:transition spd="slow" p14:dur="2000" advTm="52481"/>
    </mc:Choice>
    <mc:Fallback>
      <p:transition spd="slow" advTm="5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F339D9-9199-406D-9E07-64829E7FE463}"/>
              </a:ext>
            </a:extLst>
          </p:cNvPr>
          <p:cNvSpPr/>
          <p:nvPr/>
        </p:nvSpPr>
        <p:spPr>
          <a:xfrm>
            <a:off x="0" y="0"/>
            <a:ext cx="12192000" cy="6606424"/>
          </a:xfrm>
          <a:prstGeom prst="rect">
            <a:avLst/>
          </a:prstGeom>
        </p:spPr>
        <p:txBody>
          <a:bodyPr wrap="square">
            <a:spAutoFit/>
          </a:bodyPr>
          <a:lstStyle/>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purpose of this RF pulse is to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disturb</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the</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protons</a:t>
            </a:r>
            <a:r>
              <a:rPr lang="en-US" sz="2800" dirty="0">
                <a:latin typeface="Times New Roman" panose="02020603050405020304" pitchFamily="18" charset="0"/>
                <a:ea typeface="Calibri" panose="020F0502020204030204" pitchFamily="34" charset="0"/>
                <a:cs typeface="Arial" panose="020B0604020202020204" pitchFamily="34" charset="0"/>
              </a:rPr>
              <a:t>, which are peacefully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in alignment with the external magnetic field. Not every RF pulse disturbs the alignment of the protons. For this, we need a special RF pulse, one that can exchange energy with the protons.</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cs typeface="Arial" panose="020B0604020202020204" pitchFamily="34" charset="0"/>
              </a:rPr>
              <a:t>This is as if someone were looking at you. You may not notice it, because there is no exchange of energy, so you do not change your position/alignment. However,  if someone were to pound you in the stomach, exchange energy with you, your alignment would be disturbed. And this may explain why we need a certain RF pulse that can exchange energy with the protons to change their alignment.</a:t>
            </a:r>
          </a:p>
        </p:txBody>
      </p:sp>
      <p:pic>
        <p:nvPicPr>
          <p:cNvPr id="3" name="Audio 2">
            <a:hlinkClick r:id="" action="ppaction://media"/>
            <a:extLst>
              <a:ext uri="{FF2B5EF4-FFF2-40B4-BE49-F238E27FC236}">
                <a16:creationId xmlns:a16="http://schemas.microsoft.com/office/drawing/2014/main" id="{9A70ADEE-6B8F-4F49-8330-E64CA426E1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0818972"/>
      </p:ext>
    </p:extLst>
  </p:cSld>
  <p:clrMapOvr>
    <a:masterClrMapping/>
  </p:clrMapOvr>
  <mc:AlternateContent xmlns:mc="http://schemas.openxmlformats.org/markup-compatibility/2006">
    <mc:Choice xmlns:p14="http://schemas.microsoft.com/office/powerpoint/2010/main" Requires="p14">
      <p:transition spd="slow" p14:dur="2000" advTm="162419"/>
    </mc:Choice>
    <mc:Fallback>
      <p:transition spd="slow" advTm="16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E1655-75AD-4EF7-AC39-51839324A751}"/>
              </a:ext>
            </a:extLst>
          </p:cNvPr>
          <p:cNvSpPr/>
          <p:nvPr/>
        </p:nvSpPr>
        <p:spPr>
          <a:xfrm>
            <a:off x="0" y="0"/>
            <a:ext cx="12192000" cy="3503010"/>
          </a:xfrm>
          <a:prstGeom prst="rect">
            <a:avLst/>
          </a:prstGeom>
        </p:spPr>
        <p:txBody>
          <a:bodyPr wrap="square">
            <a:spAutoFit/>
          </a:bodyPr>
          <a:lstStyle/>
          <a:p>
            <a:pPr algn="just">
              <a:lnSpc>
                <a:spcPct val="150000"/>
              </a:lnSpc>
              <a:spcAft>
                <a:spcPts val="1000"/>
              </a:spcAft>
            </a:pPr>
            <a:r>
              <a:rPr lang="en-US" sz="2800" b="1" dirty="0">
                <a:latin typeface="Times New Roman" panose="02020603050405020304" pitchFamily="18" charset="0"/>
                <a:ea typeface="Calibri" panose="020F0502020204030204" pitchFamily="34" charset="0"/>
                <a:cs typeface="Arial" panose="020B0604020202020204" pitchFamily="34" charset="0"/>
              </a:rPr>
              <a:t>But when can an RF pulse exchange energy with the protons?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For this it must have the same frequency; the same "speed" as the protons.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Just imagine that you are driving down a race track in your car, and someone in the lane next to you wants to hand you a couple of sandwiches,  i.e. exchange energy with you. </a:t>
            </a:r>
          </a:p>
        </p:txBody>
      </p:sp>
      <p:pic>
        <p:nvPicPr>
          <p:cNvPr id="3" name="Audio 2">
            <a:hlinkClick r:id="" action="ppaction://media"/>
            <a:extLst>
              <a:ext uri="{FF2B5EF4-FFF2-40B4-BE49-F238E27FC236}">
                <a16:creationId xmlns:a16="http://schemas.microsoft.com/office/drawing/2014/main" id="{B304E475-FAF3-4D0F-B880-BAB3D01E4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113142"/>
      </p:ext>
    </p:extLst>
  </p:cSld>
  <p:clrMapOvr>
    <a:masterClrMapping/>
  </p:clrMapOvr>
  <mc:AlternateContent xmlns:mc="http://schemas.openxmlformats.org/markup-compatibility/2006">
    <mc:Choice xmlns:p14="http://schemas.microsoft.com/office/powerpoint/2010/main" Requires="p14">
      <p:transition spd="slow" p14:dur="2000" advTm="44690"/>
    </mc:Choice>
    <mc:Fallback>
      <p:transition spd="slow" advTm="4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80075-E556-4A3C-892E-33EA399F8E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40864" y="0"/>
            <a:ext cx="6251136" cy="3685737"/>
          </a:xfrm>
          <a:prstGeom prst="rect">
            <a:avLst/>
          </a:prstGeom>
          <a:noFill/>
          <a:ln>
            <a:noFill/>
          </a:ln>
        </p:spPr>
      </p:pic>
      <p:pic>
        <p:nvPicPr>
          <p:cNvPr id="3" name="Picture 2">
            <a:extLst>
              <a:ext uri="{FF2B5EF4-FFF2-40B4-BE49-F238E27FC236}">
                <a16:creationId xmlns:a16="http://schemas.microsoft.com/office/drawing/2014/main" id="{950295C9-F457-46C0-8B1B-00B90B95F92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2461846"/>
            <a:ext cx="5940864" cy="4438649"/>
          </a:xfrm>
          <a:prstGeom prst="rect">
            <a:avLst/>
          </a:prstGeom>
          <a:noFill/>
          <a:ln>
            <a:noFill/>
          </a:ln>
        </p:spPr>
      </p:pic>
      <p:sp>
        <p:nvSpPr>
          <p:cNvPr id="4" name="Rectangle 3">
            <a:extLst>
              <a:ext uri="{FF2B5EF4-FFF2-40B4-BE49-F238E27FC236}">
                <a16:creationId xmlns:a16="http://schemas.microsoft.com/office/drawing/2014/main" id="{DE4A8913-8698-46C3-9394-E3955579B372}"/>
              </a:ext>
            </a:extLst>
          </p:cNvPr>
          <p:cNvSpPr/>
          <p:nvPr/>
        </p:nvSpPr>
        <p:spPr>
          <a:xfrm>
            <a:off x="300111" y="250094"/>
            <a:ext cx="5795889" cy="1384995"/>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cs typeface="Arial" panose="020B0604020202020204" pitchFamily="34" charset="0"/>
              </a:rPr>
              <a:t>Energy transfer is possible when both cars have the same speed, move around the racetrack with the same frequency</a:t>
            </a:r>
            <a:endParaRPr lang="ar-EG" sz="2800" dirty="0"/>
          </a:p>
        </p:txBody>
      </p:sp>
      <p:sp>
        <p:nvSpPr>
          <p:cNvPr id="5" name="Rectangle 4">
            <a:extLst>
              <a:ext uri="{FF2B5EF4-FFF2-40B4-BE49-F238E27FC236}">
                <a16:creationId xmlns:a16="http://schemas.microsoft.com/office/drawing/2014/main" id="{4749C1AB-98AC-4EAE-AFC7-A45629596AEB}"/>
              </a:ext>
            </a:extLst>
          </p:cNvPr>
          <p:cNvSpPr/>
          <p:nvPr/>
        </p:nvSpPr>
        <p:spPr>
          <a:xfrm>
            <a:off x="6251138" y="4139955"/>
            <a:ext cx="5940862" cy="954107"/>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cs typeface="Arial" panose="020B0604020202020204" pitchFamily="34" charset="0"/>
              </a:rPr>
              <a:t>With differences in speed/ frequency less or no energy transfer is possible.</a:t>
            </a:r>
            <a:endParaRPr lang="ar-EG" sz="2800" dirty="0"/>
          </a:p>
        </p:txBody>
      </p:sp>
      <p:pic>
        <p:nvPicPr>
          <p:cNvPr id="6" name="Audio 5">
            <a:hlinkClick r:id="" action="ppaction://media"/>
            <a:extLst>
              <a:ext uri="{FF2B5EF4-FFF2-40B4-BE49-F238E27FC236}">
                <a16:creationId xmlns:a16="http://schemas.microsoft.com/office/drawing/2014/main" id="{BA33E0B3-8B1E-430E-BC1A-F9EF92E23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521211"/>
      </p:ext>
    </p:extLst>
  </p:cSld>
  <p:clrMapOvr>
    <a:masterClrMapping/>
  </p:clrMapOvr>
  <mc:AlternateContent xmlns:mc="http://schemas.openxmlformats.org/markup-compatibility/2006">
    <mc:Choice xmlns:p14="http://schemas.microsoft.com/office/powerpoint/2010/main" Requires="p14">
      <p:transition spd="slow" p14:dur="2000" advTm="46465"/>
    </mc:Choice>
    <mc:Fallback>
      <p:transition spd="slow" advTm="4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0C4C6-AB25-4EED-B139-9B675CBD6646}"/>
              </a:ext>
            </a:extLst>
          </p:cNvPr>
          <p:cNvSpPr/>
          <p:nvPr/>
        </p:nvSpPr>
        <p:spPr>
          <a:xfrm>
            <a:off x="0" y="0"/>
            <a:ext cx="12192000" cy="4409797"/>
          </a:xfrm>
          <a:prstGeom prst="rect">
            <a:avLst/>
          </a:prstGeom>
        </p:spPr>
        <p:txBody>
          <a:bodyPr wrap="square">
            <a:spAutoFit/>
          </a:bodyPr>
          <a:lstStyle/>
          <a:p>
            <a:pPr algn="ctr">
              <a:lnSpc>
                <a:spcPct val="115000"/>
              </a:lnSpc>
              <a:spcAft>
                <a:spcPts val="1000"/>
              </a:spcAft>
            </a:pPr>
            <a:r>
              <a:rPr lang="en-US" sz="2800" b="1" dirty="0">
                <a:latin typeface="Times New Roman" panose="02020603050405020304" pitchFamily="18" charset="0"/>
                <a:ea typeface="Calibri" panose="020F0502020204030204" pitchFamily="34" charset="0"/>
                <a:cs typeface="Arial" panose="020B0604020202020204" pitchFamily="34" charset="0"/>
              </a:rPr>
              <a:t>What speed, or better, what frequency did the protons have?</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They had their precession frequency which can be calculated</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by the Larmor equation . </a:t>
            </a: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So the Larmor equation gives us the necessary frequency of the RF pulse to send in. </a:t>
            </a: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Only when the RF pulse and the protons have the same frequency, can protons pick up some energy from the radio wave, a phenomenon called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resonance</a:t>
            </a:r>
            <a:r>
              <a:rPr lang="en-US" sz="2800" dirty="0">
                <a:latin typeface="Times New Roman" panose="02020603050405020304" pitchFamily="18" charset="0"/>
                <a:ea typeface="Calibri" panose="020F0502020204030204" pitchFamily="34" charset="0"/>
                <a:cs typeface="Arial" panose="020B0604020202020204" pitchFamily="34" charset="0"/>
              </a:rPr>
              <a:t> (this is where the "resonance" in magnetic resonance comes from).</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A4824DC-56E3-40FE-A6AC-7498E55F63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2054782"/>
      </p:ext>
    </p:extLst>
  </p:cSld>
  <p:clrMapOvr>
    <a:masterClrMapping/>
  </p:clrMapOvr>
  <mc:AlternateContent xmlns:mc="http://schemas.openxmlformats.org/markup-compatibility/2006">
    <mc:Choice xmlns:p14="http://schemas.microsoft.com/office/powerpoint/2010/main" Requires="p14">
      <p:transition spd="slow" p14:dur="2000" advTm="79409"/>
    </mc:Choice>
    <mc:Fallback>
      <p:transition spd="slow" advTm="7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A0E49-ADB2-4AD7-9B5A-31CC98FD4F47}"/>
              </a:ext>
            </a:extLst>
          </p:cNvPr>
          <p:cNvSpPr/>
          <p:nvPr/>
        </p:nvSpPr>
        <p:spPr>
          <a:xfrm>
            <a:off x="0" y="0"/>
            <a:ext cx="12192000" cy="4409797"/>
          </a:xfrm>
          <a:prstGeom prst="rect">
            <a:avLst/>
          </a:prstGeom>
        </p:spPr>
        <p:txBody>
          <a:bodyPr wrap="square">
            <a:spAutoFit/>
          </a:bodyPr>
          <a:lstStyle/>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term resonance can be illustrated by the use of tuning forks. </a:t>
            </a: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Imagine that you are in a room with different kinds of tuning forks, tuned e.g. to a, e, and d. </a:t>
            </a: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Somebody enters the room with a tuning fork with "a"-frequency, that was struck to emit sound. </a:t>
            </a:r>
          </a:p>
          <a:p>
            <a:pPr marL="457200" indent="-457200" algn="just">
              <a:lnSpc>
                <a:spcPct val="115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From all the tuning forks in the room, all of a sudden, the other "a" forks,  and only those, pick up energy,  start to vibrate and to emit sound, they show a phenomenon called resonance.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1B7630E-F350-4F4C-945D-58CD9BB31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8688432"/>
      </p:ext>
    </p:extLst>
  </p:cSld>
  <p:clrMapOvr>
    <a:masterClrMapping/>
  </p:clrMapOvr>
  <mc:AlternateContent xmlns:mc="http://schemas.openxmlformats.org/markup-compatibility/2006">
    <mc:Choice xmlns:p14="http://schemas.microsoft.com/office/powerpoint/2010/main" Requires="p14">
      <p:transition spd="slow" p14:dur="2000" advTm="62708"/>
    </mc:Choice>
    <mc:Fallback>
      <p:transition spd="slow" advTm="6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240A8-0A97-48DC-ACC8-D493CD835070}"/>
              </a:ext>
            </a:extLst>
          </p:cNvPr>
          <p:cNvSpPr/>
          <p:nvPr/>
        </p:nvSpPr>
        <p:spPr>
          <a:xfrm>
            <a:off x="0" y="0"/>
            <a:ext cx="12192000" cy="6481390"/>
          </a:xfrm>
          <a:prstGeom prst="rect">
            <a:avLst/>
          </a:prstGeom>
        </p:spPr>
        <p:txBody>
          <a:bodyPr wrap="square">
            <a:spAutoFit/>
          </a:bodyPr>
          <a:lstStyle/>
          <a:p>
            <a:pPr algn="ctr">
              <a:lnSpc>
                <a:spcPct val="150000"/>
              </a:lnSpc>
              <a:spcAft>
                <a:spcPts val="1000"/>
              </a:spcAft>
            </a:pPr>
            <a:r>
              <a:rPr lang="en-US" sz="2800" b="1" dirty="0">
                <a:latin typeface="Times New Roman" panose="02020603050405020304" pitchFamily="18" charset="0"/>
                <a:ea typeface="Calibri" panose="020F0502020204030204" pitchFamily="34" charset="0"/>
                <a:cs typeface="Arial" panose="020B0604020202020204" pitchFamily="34" charset="0"/>
              </a:rPr>
              <a:t>What happens with the protons, when they are exposed to this RF-pulse?</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Some of them pick up energy and go from a lower to a higher energy level.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Some, which were walking on their feet, start walking on their hands. And this has some effect on the atom's magnetization.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Let us assume that from the net sum of 6 protons pointing up, after the RF pulse is sent in 2 point down.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result is that these 2 protons cancel out the magnetic forces of the same number of protons, that point up.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In effect, then, the magnetization in longitudinal direction decreases from 6 to 2.</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4FC1A153-E47B-4EE1-9735-FFB04956CB18}"/>
                  </a:ext>
                </a:extLst>
              </p14:cNvPr>
              <p14:cNvContentPartPr/>
              <p14:nvPr>
                <p:extLst>
                  <p:ext uri="{42D2F446-02D8-4167-A562-619A0277C38B}">
                    <p15:isNarration xmlns:p15="http://schemas.microsoft.com/office/powerpoint/2012/main" val="1"/>
                  </p:ext>
                </p:extLst>
              </p14:nvPr>
            </p14:nvContentPartPr>
            <p14:xfrm>
              <a:off x="1852560" y="3166200"/>
              <a:ext cx="10139400" cy="3441960"/>
            </p14:xfrm>
          </p:contentPart>
        </mc:Choice>
        <mc:Fallback>
          <p:pic>
            <p:nvPicPr>
              <p:cNvPr id="3" name="Ink 2">
                <a:extLst>
                  <a:ext uri="{FF2B5EF4-FFF2-40B4-BE49-F238E27FC236}">
                    <a16:creationId xmlns:a16="http://schemas.microsoft.com/office/drawing/2014/main" id="{4FC1A153-E47B-4EE1-9735-FFB04956CB18}"/>
                  </a:ext>
                </a:extLst>
              </p:cNvPr>
              <p:cNvPicPr>
                <a:picLocks noGrp="1" noRot="1" noChangeAspect="1" noMove="1" noResize="1" noEditPoints="1" noAdjustHandles="1" noChangeArrowheads="1" noChangeShapeType="1"/>
              </p:cNvPicPr>
              <p:nvPr/>
            </p:nvPicPr>
            <p:blipFill>
              <a:blip r:embed="rId5"/>
              <a:stretch>
                <a:fillRect/>
              </a:stretch>
            </p:blipFill>
            <p:spPr>
              <a:xfrm>
                <a:off x="1843200" y="3156840"/>
                <a:ext cx="10158120" cy="3460680"/>
              </a:xfrm>
              <a:prstGeom prst="rect">
                <a:avLst/>
              </a:prstGeom>
            </p:spPr>
          </p:pic>
        </mc:Fallback>
      </mc:AlternateContent>
      <p:pic>
        <p:nvPicPr>
          <p:cNvPr id="4" name="Audio 3">
            <a:hlinkClick r:id="" action="ppaction://media"/>
            <a:extLst>
              <a:ext uri="{FF2B5EF4-FFF2-40B4-BE49-F238E27FC236}">
                <a16:creationId xmlns:a16="http://schemas.microsoft.com/office/drawing/2014/main" id="{049D1906-1EAF-433C-B985-F98FCEC67F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3860042"/>
      </p:ext>
    </p:extLst>
  </p:cSld>
  <p:clrMapOvr>
    <a:masterClrMapping/>
  </p:clrMapOvr>
  <mc:AlternateContent xmlns:mc="http://schemas.openxmlformats.org/markup-compatibility/2006">
    <mc:Choice xmlns:p14="http://schemas.microsoft.com/office/powerpoint/2010/main" Requires="p14">
      <p:transition spd="slow" p14:dur="2000" advTm="127485"/>
    </mc:Choice>
    <mc:Fallback>
      <p:transition spd="slow" advTm="12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14DA8-E812-45FA-AE2C-E1AE17AA0A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36431" y="0"/>
            <a:ext cx="8848578" cy="6858000"/>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B8F92C10-3CD1-4590-9456-AD49F6E17222}"/>
                  </a:ext>
                </a:extLst>
              </p14:cNvPr>
              <p14:cNvContentPartPr/>
              <p14:nvPr>
                <p:extLst>
                  <p:ext uri="{42D2F446-02D8-4167-A562-619A0277C38B}">
                    <p15:isNarration xmlns:p15="http://schemas.microsoft.com/office/powerpoint/2012/main" val="1"/>
                  </p:ext>
                </p:extLst>
              </p14:nvPr>
            </p14:nvContentPartPr>
            <p14:xfrm>
              <a:off x="1401840" y="1389240"/>
              <a:ext cx="6972480" cy="5319000"/>
            </p14:xfrm>
          </p:contentPart>
        </mc:Choice>
        <mc:Fallback>
          <p:pic>
            <p:nvPicPr>
              <p:cNvPr id="3" name="Ink 2">
                <a:extLst>
                  <a:ext uri="{FF2B5EF4-FFF2-40B4-BE49-F238E27FC236}">
                    <a16:creationId xmlns:a16="http://schemas.microsoft.com/office/drawing/2014/main" id="{B8F92C10-3CD1-4590-9456-AD49F6E17222}"/>
                  </a:ext>
                </a:extLst>
              </p:cNvPr>
              <p:cNvPicPr>
                <a:picLocks noGrp="1" noRot="1" noChangeAspect="1" noMove="1" noResize="1" noEditPoints="1" noAdjustHandles="1" noChangeArrowheads="1" noChangeShapeType="1"/>
              </p:cNvPicPr>
              <p:nvPr/>
            </p:nvPicPr>
            <p:blipFill>
              <a:blip r:embed="rId6"/>
              <a:stretch>
                <a:fillRect/>
              </a:stretch>
            </p:blipFill>
            <p:spPr>
              <a:xfrm>
                <a:off x="1392480" y="1379880"/>
                <a:ext cx="6991200" cy="5337720"/>
              </a:xfrm>
              <a:prstGeom prst="rect">
                <a:avLst/>
              </a:prstGeom>
            </p:spPr>
          </p:pic>
        </mc:Fallback>
      </mc:AlternateContent>
      <p:pic>
        <p:nvPicPr>
          <p:cNvPr id="4" name="Audio 3">
            <a:hlinkClick r:id="" action="ppaction://media"/>
            <a:extLst>
              <a:ext uri="{FF2B5EF4-FFF2-40B4-BE49-F238E27FC236}">
                <a16:creationId xmlns:a16="http://schemas.microsoft.com/office/drawing/2014/main" id="{03328185-796C-457B-A921-B515366A03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3566803"/>
      </p:ext>
    </p:extLst>
  </p:cSld>
  <p:clrMapOvr>
    <a:masterClrMapping/>
  </p:clrMapOvr>
  <mc:AlternateContent xmlns:mc="http://schemas.openxmlformats.org/markup-compatibility/2006">
    <mc:Choice xmlns:p14="http://schemas.microsoft.com/office/powerpoint/2010/main" Requires="p14">
      <p:transition spd="slow" p14:dur="2000" advTm="35045"/>
    </mc:Choice>
    <mc:Fallback>
      <p:transition spd="slow" advTm="3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3E46BC1A-11B3-4F40-A869-9E1EA6BEBA70}"/>
              </a:ext>
            </a:extLst>
          </p:cNvPr>
          <p:cNvSpPr>
            <a:spLocks noChangeArrowheads="1"/>
          </p:cNvSpPr>
          <p:nvPr/>
        </p:nvSpPr>
        <p:spPr bwMode="auto">
          <a:xfrm>
            <a:off x="0" y="609600"/>
            <a:ext cx="12192000" cy="453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2800" b="1" dirty="0">
                <a:latin typeface="Times New Roman" panose="02020603050405020304" pitchFamily="18" charset="0"/>
                <a:cs typeface="Times New Roman" panose="02020603050405020304" pitchFamily="18" charset="0"/>
              </a:rPr>
              <a:t>Nobel prizes</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1944 </a:t>
            </a:r>
            <a:r>
              <a:rPr lang="en-US" altLang="en-US" sz="2800" i="1" dirty="0">
                <a:latin typeface="Times New Roman" panose="02020603050405020304" pitchFamily="18" charset="0"/>
                <a:cs typeface="Times New Roman" panose="02020603050405020304" pitchFamily="18" charset="0"/>
              </a:rPr>
              <a:t>Physics </a:t>
            </a:r>
            <a:r>
              <a:rPr lang="en-US" altLang="en-US" sz="2800" dirty="0">
                <a:latin typeface="Times New Roman" panose="02020603050405020304" pitchFamily="18" charset="0"/>
                <a:cs typeface="Times New Roman" panose="02020603050405020304" pitchFamily="18" charset="0"/>
              </a:rPr>
              <a:t>Rabi (Columbia)</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1952 </a:t>
            </a:r>
            <a:r>
              <a:rPr lang="en-US" altLang="en-US" sz="2800" i="1" dirty="0">
                <a:latin typeface="Times New Roman" panose="02020603050405020304" pitchFamily="18" charset="0"/>
                <a:cs typeface="Times New Roman" panose="02020603050405020304" pitchFamily="18" charset="0"/>
              </a:rPr>
              <a:t>Physics </a:t>
            </a:r>
            <a:r>
              <a:rPr lang="en-US" altLang="en-US" sz="2800" dirty="0">
                <a:latin typeface="Times New Roman" panose="02020603050405020304" pitchFamily="18" charset="0"/>
                <a:cs typeface="Times New Roman" panose="02020603050405020304" pitchFamily="18" charset="0"/>
              </a:rPr>
              <a:t>Bloch (Stanford), Purcell (Harvard)</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1991 </a:t>
            </a:r>
            <a:r>
              <a:rPr lang="en-US" altLang="en-US" sz="2800" i="1" dirty="0">
                <a:latin typeface="Times New Roman" panose="02020603050405020304" pitchFamily="18" charset="0"/>
                <a:cs typeface="Times New Roman" panose="02020603050405020304" pitchFamily="18" charset="0"/>
              </a:rPr>
              <a:t>Chemistry </a:t>
            </a:r>
            <a:r>
              <a:rPr lang="en-US" altLang="en-US" sz="2800" dirty="0">
                <a:latin typeface="Times New Roman" panose="02020603050405020304" pitchFamily="18" charset="0"/>
                <a:cs typeface="Times New Roman" panose="02020603050405020304" pitchFamily="18" charset="0"/>
              </a:rPr>
              <a:t>Ernst (ETH)</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2002 </a:t>
            </a:r>
            <a:r>
              <a:rPr lang="en-US" altLang="en-US" sz="2800" i="1" dirty="0">
                <a:latin typeface="Times New Roman" panose="02020603050405020304" pitchFamily="18" charset="0"/>
                <a:cs typeface="Times New Roman" panose="02020603050405020304" pitchFamily="18" charset="0"/>
              </a:rPr>
              <a:t>Chemistry </a:t>
            </a:r>
            <a:r>
              <a:rPr lang="en-US" altLang="en-US" sz="2800" dirty="0">
                <a:latin typeface="Times New Roman" panose="02020603050405020304" pitchFamily="18" charset="0"/>
                <a:cs typeface="Times New Roman" panose="02020603050405020304" pitchFamily="18" charset="0"/>
              </a:rPr>
              <a:t>Wüthrich (ETH)</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2003 </a:t>
            </a:r>
            <a:r>
              <a:rPr lang="en-US" altLang="en-US" sz="2800" i="1" dirty="0">
                <a:latin typeface="Times New Roman" panose="02020603050405020304" pitchFamily="18" charset="0"/>
                <a:cs typeface="Times New Roman" panose="02020603050405020304" pitchFamily="18" charset="0"/>
              </a:rPr>
              <a:t>Medicine</a:t>
            </a:r>
            <a:r>
              <a:rPr lang="en-US" altLang="en-US" sz="2800" dirty="0">
                <a:latin typeface="Times New Roman" panose="02020603050405020304" pitchFamily="18" charset="0"/>
                <a:cs typeface="Times New Roman" panose="02020603050405020304" pitchFamily="18" charset="0"/>
              </a:rPr>
              <a:t>  Lauterbur (University of Illinois in Urbana ), </a:t>
            </a:r>
          </a:p>
          <a:p>
            <a:pPr eaLnBrk="1" hangingPunct="1">
              <a:lnSpc>
                <a:spcPct val="150000"/>
              </a:lnSpc>
              <a:spcBef>
                <a:spcPct val="0"/>
              </a:spcBef>
              <a:buFontTx/>
              <a:buNone/>
            </a:pPr>
            <a:r>
              <a:rPr lang="en-US" altLang="en-US" sz="2800" dirty="0">
                <a:latin typeface="Times New Roman" panose="02020603050405020304" pitchFamily="18" charset="0"/>
                <a:cs typeface="Times New Roman" panose="02020603050405020304" pitchFamily="18" charset="0"/>
              </a:rPr>
              <a:t>                          Mansfield (University of Nottingham) </a:t>
            </a:r>
          </a:p>
        </p:txBody>
      </p:sp>
      <p:sp>
        <p:nvSpPr>
          <p:cNvPr id="83973" name="Text Box 5">
            <a:extLst>
              <a:ext uri="{FF2B5EF4-FFF2-40B4-BE49-F238E27FC236}">
                <a16:creationId xmlns:a16="http://schemas.microsoft.com/office/drawing/2014/main" id="{8A10F2D3-EBF4-47F3-A9DA-F62F60D414E6}"/>
              </a:ext>
            </a:extLst>
          </p:cNvPr>
          <p:cNvSpPr txBox="1">
            <a:spLocks noChangeArrowheads="1"/>
          </p:cNvSpPr>
          <p:nvPr/>
        </p:nvSpPr>
        <p:spPr bwMode="auto">
          <a:xfrm>
            <a:off x="4921736" y="0"/>
            <a:ext cx="23485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b="1" i="1" dirty="0">
                <a:solidFill>
                  <a:schemeClr val="accent2"/>
                </a:solidFill>
                <a:effectLst>
                  <a:outerShdw blurRad="38100" dist="38100" dir="2700000" algn="tl">
                    <a:srgbClr val="C0C0C0"/>
                  </a:outerShdw>
                </a:effectLst>
              </a:rPr>
              <a:t>NMR History</a:t>
            </a:r>
          </a:p>
        </p:txBody>
      </p:sp>
      <p:pic>
        <p:nvPicPr>
          <p:cNvPr id="2" name="Audio 1">
            <a:hlinkClick r:id="" action="ppaction://media"/>
            <a:extLst>
              <a:ext uri="{FF2B5EF4-FFF2-40B4-BE49-F238E27FC236}">
                <a16:creationId xmlns:a16="http://schemas.microsoft.com/office/drawing/2014/main" id="{DC742DB5-5A6A-45D4-8D95-CD0CA6BAE4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7975271"/>
      </p:ext>
    </p:extLst>
  </p:cSld>
  <p:clrMapOvr>
    <a:masterClrMapping/>
  </p:clrMapOvr>
  <mc:AlternateContent xmlns:mc="http://schemas.openxmlformats.org/markup-compatibility/2006">
    <mc:Choice xmlns:p14="http://schemas.microsoft.com/office/powerpoint/2010/main" Requires="p14">
      <p:transition spd="slow" p14:dur="2000" advTm="68721"/>
    </mc:Choice>
    <mc:Fallback>
      <p:transition spd="slow" advTm="6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797A5-CD13-4D91-A83B-F1FF8E559AB3}"/>
              </a:ext>
            </a:extLst>
          </p:cNvPr>
          <p:cNvSpPr/>
          <p:nvPr/>
        </p:nvSpPr>
        <p:spPr>
          <a:xfrm>
            <a:off x="0" y="0"/>
            <a:ext cx="12192000" cy="2299476"/>
          </a:xfrm>
          <a:prstGeom prst="rect">
            <a:avLst/>
          </a:prstGeom>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But something else happens.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Do you remember what drawings of radio waves look like?</a:t>
            </a:r>
          </a:p>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They resemble a whip, and the RF pulse also has a whip-like action: it gets the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protons in synch and this has another important effect.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E95148E-45EB-4B57-8B34-4687072457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321168"/>
            <a:ext cx="5248422" cy="4536831"/>
          </a:xfrm>
          <a:prstGeom prst="rect">
            <a:avLst/>
          </a:prstGeom>
          <a:noFill/>
          <a:ln>
            <a:noFill/>
          </a:ln>
        </p:spPr>
      </p:pic>
      <p:pic>
        <p:nvPicPr>
          <p:cNvPr id="4" name="Audio 3">
            <a:hlinkClick r:id="" action="ppaction://media"/>
            <a:extLst>
              <a:ext uri="{FF2B5EF4-FFF2-40B4-BE49-F238E27FC236}">
                <a16:creationId xmlns:a16="http://schemas.microsoft.com/office/drawing/2014/main" id="{5F4F6D04-D38D-4CD4-9C40-52068B1CAE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6374929"/>
      </p:ext>
    </p:extLst>
  </p:cSld>
  <p:clrMapOvr>
    <a:masterClrMapping/>
  </p:clrMapOvr>
  <mc:AlternateContent xmlns:mc="http://schemas.openxmlformats.org/markup-compatibility/2006">
    <mc:Choice xmlns:p14="http://schemas.microsoft.com/office/powerpoint/2010/main" Requires="p14">
      <p:transition spd="slow" p14:dur="2000" advTm="67360"/>
    </mc:Choice>
    <mc:Fallback>
      <p:transition spd="slow" advTm="6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41E7A3-17CB-45A6-90DD-BBB50E4233D1}"/>
              </a:ext>
            </a:extLst>
          </p:cNvPr>
          <p:cNvSpPr/>
          <p:nvPr/>
        </p:nvSpPr>
        <p:spPr>
          <a:xfrm>
            <a:off x="0" y="0"/>
            <a:ext cx="12192000" cy="6353149"/>
          </a:xfrm>
          <a:prstGeom prst="rect">
            <a:avLst/>
          </a:prstGeom>
        </p:spPr>
        <p:txBody>
          <a:bodyPr wrap="square">
            <a:spAutoFit/>
          </a:bodyPr>
          <a:lstStyle/>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When the protons randomly point left/right, back/forth and so on, they also cancel their magnetic forces in these directions.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Due to the RF pulse, the protons do not point in random directions anymore, but move in step, in synch - they are "in phase".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They now point in the same direction at the same time, and thus their magnetic vectors add up in this direction.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This results in a magnetic vector pointing to the side to which the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protons</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point, and this is in a transverse direction.  </a:t>
            </a:r>
          </a:p>
          <a:p>
            <a:pPr marL="457200" indent="-457200" algn="just">
              <a:lnSpc>
                <a:spcPct val="150000"/>
              </a:lnSpc>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This is why it is called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transversal magnetization</a:t>
            </a:r>
            <a:r>
              <a:rPr lang="en-US" sz="2800" dirty="0">
                <a:latin typeface="Times New Roman" panose="02020603050405020304" pitchFamily="18" charset="0"/>
                <a:ea typeface="Calibri" panose="020F0502020204030204" pitchFamily="34" charset="0"/>
                <a:cs typeface="Arial" panose="020B0604020202020204" pitchFamily="34" charset="0"/>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46E004CF-BCB5-4EE5-8212-E6E831BCF6C7}"/>
                  </a:ext>
                </a:extLst>
              </p14:cNvPr>
              <p14:cNvContentPartPr/>
              <p14:nvPr>
                <p:extLst>
                  <p:ext uri="{42D2F446-02D8-4167-A562-619A0277C38B}">
                    <p15:isNarration xmlns:p15="http://schemas.microsoft.com/office/powerpoint/2012/main" val="1"/>
                  </p:ext>
                </p:extLst>
              </p14:nvPr>
            </p14:nvContentPartPr>
            <p14:xfrm>
              <a:off x="5082120" y="2040120"/>
              <a:ext cx="1902960" cy="913680"/>
            </p14:xfrm>
          </p:contentPart>
        </mc:Choice>
        <mc:Fallback>
          <p:pic>
            <p:nvPicPr>
              <p:cNvPr id="3" name="Ink 2">
                <a:extLst>
                  <a:ext uri="{FF2B5EF4-FFF2-40B4-BE49-F238E27FC236}">
                    <a16:creationId xmlns:a16="http://schemas.microsoft.com/office/drawing/2014/main" id="{46E004CF-BCB5-4EE5-8212-E6E831BCF6C7}"/>
                  </a:ext>
                </a:extLst>
              </p:cNvPr>
              <p:cNvPicPr>
                <a:picLocks noGrp="1" noRot="1" noChangeAspect="1" noMove="1" noResize="1" noEditPoints="1" noAdjustHandles="1" noChangeArrowheads="1" noChangeShapeType="1"/>
              </p:cNvPicPr>
              <p:nvPr/>
            </p:nvPicPr>
            <p:blipFill>
              <a:blip r:embed="rId5"/>
              <a:stretch>
                <a:fillRect/>
              </a:stretch>
            </p:blipFill>
            <p:spPr>
              <a:xfrm>
                <a:off x="5072760" y="2030760"/>
                <a:ext cx="1921680" cy="932400"/>
              </a:xfrm>
              <a:prstGeom prst="rect">
                <a:avLst/>
              </a:prstGeom>
            </p:spPr>
          </p:pic>
        </mc:Fallback>
      </mc:AlternateContent>
      <p:pic>
        <p:nvPicPr>
          <p:cNvPr id="4" name="Audio 3">
            <a:hlinkClick r:id="" action="ppaction://media"/>
            <a:extLst>
              <a:ext uri="{FF2B5EF4-FFF2-40B4-BE49-F238E27FC236}">
                <a16:creationId xmlns:a16="http://schemas.microsoft.com/office/drawing/2014/main" id="{CB638F8B-07D4-4E86-B624-C16CB13C01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2078842"/>
      </p:ext>
    </p:extLst>
  </p:cSld>
  <p:clrMapOvr>
    <a:masterClrMapping/>
  </p:clrMapOvr>
  <mc:AlternateContent xmlns:mc="http://schemas.openxmlformats.org/markup-compatibility/2006">
    <mc:Choice xmlns:p14="http://schemas.microsoft.com/office/powerpoint/2010/main" Requires="p14">
      <p:transition spd="slow" p14:dur="2000" advTm="121212"/>
    </mc:Choice>
    <mc:Fallback>
      <p:transition spd="slow" advTm="12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21567-A26A-4AB5-915D-3ADCC274EC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50831" y="0"/>
            <a:ext cx="7976381" cy="6857999"/>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AA490802-5854-43A3-9D47-961E70CDFB5C}"/>
                  </a:ext>
                </a:extLst>
              </p14:cNvPr>
              <p14:cNvContentPartPr/>
              <p14:nvPr>
                <p:extLst>
                  <p:ext uri="{42D2F446-02D8-4167-A562-619A0277C38B}">
                    <p15:isNarration xmlns:p15="http://schemas.microsoft.com/office/powerpoint/2012/main" val="1"/>
                  </p:ext>
                </p:extLst>
              </p14:nvPr>
            </p14:nvContentPartPr>
            <p14:xfrm>
              <a:off x="2728800" y="1451880"/>
              <a:ext cx="5382720" cy="2328120"/>
            </p14:xfrm>
          </p:contentPart>
        </mc:Choice>
        <mc:Fallback>
          <p:pic>
            <p:nvPicPr>
              <p:cNvPr id="3" name="Ink 2">
                <a:extLst>
                  <a:ext uri="{FF2B5EF4-FFF2-40B4-BE49-F238E27FC236}">
                    <a16:creationId xmlns:a16="http://schemas.microsoft.com/office/drawing/2014/main" id="{AA490802-5854-43A3-9D47-961E70CDFB5C}"/>
                  </a:ext>
                </a:extLst>
              </p:cNvPr>
              <p:cNvPicPr>
                <a:picLocks noGrp="1" noRot="1" noChangeAspect="1" noMove="1" noResize="1" noEditPoints="1" noAdjustHandles="1" noChangeArrowheads="1" noChangeShapeType="1"/>
              </p:cNvPicPr>
              <p:nvPr/>
            </p:nvPicPr>
            <p:blipFill>
              <a:blip r:embed="rId6"/>
              <a:stretch>
                <a:fillRect/>
              </a:stretch>
            </p:blipFill>
            <p:spPr>
              <a:xfrm>
                <a:off x="2719440" y="1442520"/>
                <a:ext cx="5401440" cy="2346840"/>
              </a:xfrm>
              <a:prstGeom prst="rect">
                <a:avLst/>
              </a:prstGeom>
            </p:spPr>
          </p:pic>
        </mc:Fallback>
      </mc:AlternateContent>
      <p:pic>
        <p:nvPicPr>
          <p:cNvPr id="4" name="Audio 3">
            <a:hlinkClick r:id="" action="ppaction://media"/>
            <a:extLst>
              <a:ext uri="{FF2B5EF4-FFF2-40B4-BE49-F238E27FC236}">
                <a16:creationId xmlns:a16="http://schemas.microsoft.com/office/drawing/2014/main" id="{08E0FB23-6BCC-470D-B494-01EBB20F94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66749"/>
      </p:ext>
    </p:extLst>
  </p:cSld>
  <p:clrMapOvr>
    <a:masterClrMapping/>
  </p:clrMapOvr>
  <mc:AlternateContent xmlns:mc="http://schemas.openxmlformats.org/markup-compatibility/2006">
    <mc:Choice xmlns:p14="http://schemas.microsoft.com/office/powerpoint/2010/main" Requires="p14">
      <p:transition spd="slow" p14:dur="2000" advTm="34853"/>
    </mc:Choice>
    <mc:Fallback>
      <p:transition spd="slow" advTm="3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74D8F-9456-4330-B060-4F2B39A5A9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03755" y="44767"/>
            <a:ext cx="5314950" cy="6768465"/>
          </a:xfrm>
          <a:prstGeom prst="rect">
            <a:avLst/>
          </a:prstGeom>
          <a:noFill/>
          <a:ln>
            <a:noFill/>
          </a:ln>
        </p:spPr>
      </p:pic>
      <p:sp>
        <p:nvSpPr>
          <p:cNvPr id="3" name="Rectangle 2">
            <a:extLst>
              <a:ext uri="{FF2B5EF4-FFF2-40B4-BE49-F238E27FC236}">
                <a16:creationId xmlns:a16="http://schemas.microsoft.com/office/drawing/2014/main" id="{FB871B7B-DD9A-4E96-A674-B633FF262DF6}"/>
              </a:ext>
            </a:extLst>
          </p:cNvPr>
          <p:cNvSpPr/>
          <p:nvPr/>
        </p:nvSpPr>
        <p:spPr>
          <a:xfrm>
            <a:off x="0" y="0"/>
            <a:ext cx="6865034" cy="4226798"/>
          </a:xfrm>
          <a:prstGeom prst="rect">
            <a:avLst/>
          </a:prstGeom>
        </p:spPr>
        <p:txBody>
          <a:bodyPr wrap="square">
            <a:spAutoFit/>
          </a:bodyPr>
          <a:lstStyle/>
          <a:p>
            <a:pPr marL="457200" indent="-457200" algn="just">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situation can be compared to a ship: think about the passengers being distributed randomly all over the floor, the ship then is in a normal position.</a:t>
            </a:r>
            <a:endParaRPr lang="en-US" sz="2800" dirty="0">
              <a:latin typeface="Calibri" panose="020F0502020204030204" pitchFamily="34" charset="0"/>
              <a:ea typeface="Calibri" panose="020F0502020204030204" pitchFamily="34" charset="0"/>
              <a:cs typeface="Arial" panose="020B0604020202020204" pitchFamily="34" charset="0"/>
            </a:endParaRPr>
          </a:p>
          <a:p>
            <a:pPr marL="457200" indent="-457200" algn="just">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Then have all passengers walk in equal step around the railing; what happens? </a:t>
            </a:r>
          </a:p>
          <a:p>
            <a:pPr marL="457200" indent="-457200" algn="just">
              <a:spcAft>
                <a:spcPts val="1000"/>
              </a:spcAft>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ship is leaning towards the side where the people are, a new force is established, and becomes</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visible.  </a:t>
            </a:r>
          </a:p>
        </p:txBody>
      </p:sp>
      <p:sp>
        <p:nvSpPr>
          <p:cNvPr id="4" name="Rectangle 3">
            <a:extLst>
              <a:ext uri="{FF2B5EF4-FFF2-40B4-BE49-F238E27FC236}">
                <a16:creationId xmlns:a16="http://schemas.microsoft.com/office/drawing/2014/main" id="{288373D2-220A-4612-930E-6443B34BE107}"/>
              </a:ext>
            </a:extLst>
          </p:cNvPr>
          <p:cNvSpPr/>
          <p:nvPr/>
        </p:nvSpPr>
        <p:spPr>
          <a:xfrm>
            <a:off x="0" y="4226798"/>
            <a:ext cx="7568418" cy="2538515"/>
          </a:xfrm>
          <a:prstGeom prst="rect">
            <a:avLst/>
          </a:prstGeom>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Arial" panose="020B0604020202020204" pitchFamily="34" charset="0"/>
              </a:rPr>
              <a:t>So the RF pulse causes a transversal magnetization. This newly established magnetic vector naturally does not stand still,  but moves in line with the </a:t>
            </a:r>
            <a:r>
              <a:rPr lang="en-US" sz="2800" dirty="0" err="1">
                <a:latin typeface="Times New Roman" panose="02020603050405020304" pitchFamily="18" charset="0"/>
                <a:ea typeface="Calibri" panose="020F0502020204030204" pitchFamily="34" charset="0"/>
                <a:cs typeface="Arial" panose="020B0604020202020204" pitchFamily="34" charset="0"/>
              </a:rPr>
              <a:t>precessing</a:t>
            </a:r>
            <a:r>
              <a:rPr lang="en-US" sz="2800" dirty="0">
                <a:latin typeface="Times New Roman" panose="02020603050405020304" pitchFamily="18" charset="0"/>
                <a:ea typeface="Calibri" panose="020F0502020204030204" pitchFamily="34" charset="0"/>
                <a:cs typeface="Arial" panose="020B0604020202020204" pitchFamily="34" charset="0"/>
              </a:rPr>
              <a:t> protons, and thus with the precession frequency.</a:t>
            </a:r>
            <a:endParaRPr lang="en-US" sz="2800" dirty="0">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CD16FCEA-727D-47BD-BA85-360A7A27DA03}"/>
                  </a:ext>
                </a:extLst>
              </p14:cNvPr>
              <p14:cNvContentPartPr/>
              <p14:nvPr>
                <p:extLst>
                  <p:ext uri="{42D2F446-02D8-4167-A562-619A0277C38B}">
                    <p15:isNarration xmlns:p15="http://schemas.microsoft.com/office/powerpoint/2012/main" val="1"/>
                  </p:ext>
                </p:extLst>
              </p14:nvPr>
            </p14:nvContentPartPr>
            <p14:xfrm>
              <a:off x="6884640" y="-250200"/>
              <a:ext cx="4681800" cy="6820920"/>
            </p14:xfrm>
          </p:contentPart>
        </mc:Choice>
        <mc:Fallback>
          <p:pic>
            <p:nvPicPr>
              <p:cNvPr id="5" name="Ink 4">
                <a:extLst>
                  <a:ext uri="{FF2B5EF4-FFF2-40B4-BE49-F238E27FC236}">
                    <a16:creationId xmlns:a16="http://schemas.microsoft.com/office/drawing/2014/main" id="{CD16FCEA-727D-47BD-BA85-360A7A27DA03}"/>
                  </a:ext>
                </a:extLst>
              </p:cNvPr>
              <p:cNvPicPr>
                <a:picLocks noGrp="1" noRot="1" noChangeAspect="1" noMove="1" noResize="1" noEditPoints="1" noAdjustHandles="1" noChangeArrowheads="1" noChangeShapeType="1"/>
              </p:cNvPicPr>
              <p:nvPr/>
            </p:nvPicPr>
            <p:blipFill>
              <a:blip r:embed="rId6"/>
              <a:stretch>
                <a:fillRect/>
              </a:stretch>
            </p:blipFill>
            <p:spPr>
              <a:xfrm>
                <a:off x="6875280" y="-259560"/>
                <a:ext cx="4700520" cy="6839640"/>
              </a:xfrm>
              <a:prstGeom prst="rect">
                <a:avLst/>
              </a:prstGeom>
            </p:spPr>
          </p:pic>
        </mc:Fallback>
      </mc:AlternateContent>
      <p:pic>
        <p:nvPicPr>
          <p:cNvPr id="6" name="Audio 5">
            <a:hlinkClick r:id="" action="ppaction://media"/>
            <a:extLst>
              <a:ext uri="{FF2B5EF4-FFF2-40B4-BE49-F238E27FC236}">
                <a16:creationId xmlns:a16="http://schemas.microsoft.com/office/drawing/2014/main" id="{2B9C279D-A910-4663-8C46-3E3BEC2856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9185695"/>
      </p:ext>
    </p:extLst>
  </p:cSld>
  <p:clrMapOvr>
    <a:masterClrMapping/>
  </p:clrMapOvr>
  <mc:AlternateContent xmlns:mc="http://schemas.openxmlformats.org/markup-compatibility/2006">
    <mc:Choice xmlns:p14="http://schemas.microsoft.com/office/powerpoint/2010/main" Requires="p14">
      <p:transition spd="slow" p14:dur="2000" advTm="97636"/>
    </mc:Choice>
    <mc:Fallback>
      <p:transition spd="slow" advTm="9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2EB7F-BAEB-4475-9108-93862CBFE9E5}"/>
              </a:ext>
            </a:extLst>
          </p:cNvPr>
          <p:cNvSpPr/>
          <p:nvPr/>
        </p:nvSpPr>
        <p:spPr>
          <a:xfrm>
            <a:off x="0" y="0"/>
            <a:ext cx="12192000" cy="5706819"/>
          </a:xfrm>
          <a:prstGeom prst="rect">
            <a:avLst/>
          </a:prstGeom>
        </p:spPr>
        <p:txBody>
          <a:bodyPr wrap="square">
            <a:spAutoFit/>
          </a:bodyPr>
          <a:lstStyle/>
          <a:p>
            <a:pPr algn="just">
              <a:lnSpc>
                <a:spcPct val="150000"/>
              </a:lnSpc>
              <a:spcAft>
                <a:spcPts val="1000"/>
              </a:spcAft>
            </a:pPr>
            <a:r>
              <a:rPr lang="en-US" sz="2800" b="1" dirty="0">
                <a:latin typeface="Times New Roman" panose="02020603050405020304" pitchFamily="18" charset="0"/>
                <a:ea typeface="Calibri" panose="020F0502020204030204" pitchFamily="34" charset="0"/>
                <a:cs typeface="Arial" panose="020B0604020202020204" pitchFamily="34" charset="0"/>
              </a:rPr>
              <a:t>So - what were the new things that we have learned?</a:t>
            </a:r>
            <a:r>
              <a:rPr lang="en-US" sz="2800" dirty="0">
                <a:latin typeface="Times New Roman" panose="02020603050405020304" pitchFamily="18" charset="0"/>
                <a:ea typeface="Calibri" panose="020F0502020204030204" pitchFamily="34" charset="0"/>
                <a:cs typeface="Arial" panose="020B0604020202020204" pitchFamily="34" charset="0"/>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When we put the atoms in the NMR machine, the protons line up parallel or anti-parallel to the machines magnetic field.  </a:t>
            </a:r>
          </a:p>
          <a:p>
            <a:pPr marL="342900" lvl="0" indent="-342900" algn="just">
              <a:lnSpc>
                <a:spcPct val="150000"/>
              </a:lnSpc>
              <a:spcAft>
                <a:spcPts val="10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A magnetic field in the atoms,  longitudinal to the external field results.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Arial" panose="020B0604020202020204" pitchFamily="34" charset="0"/>
              </a:rPr>
              <a:t>Sending in an RF pulse that has the same frequency as the precession frequency of the protons causes two effects: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SzPts val="1400"/>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Wingdings" panose="05000000000000000000" pitchFamily="2" charset="2"/>
              </a:rPr>
              <a:t>Some protons pick up energy,  start to walk on their hands,  and thus decrease the amount of longitudinal magnetization.</a:t>
            </a:r>
            <a:endParaRPr lang="en-US" sz="2800" dirty="0">
              <a:effectLst/>
              <a:latin typeface="Calibri" panose="020F0502020204030204" pitchFamily="34" charset="0"/>
              <a:ea typeface="Calibri" panose="020F0502020204030204" pitchFamily="34" charset="0"/>
              <a:cs typeface="Wingdings" panose="05000000000000000000" pitchFamily="2" charset="2"/>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15D9107E-6573-43BB-9BD6-4F64AD148C15}"/>
                  </a:ext>
                </a:extLst>
              </p14:cNvPr>
              <p14:cNvContentPartPr/>
              <p14:nvPr>
                <p:extLst>
                  <p:ext uri="{42D2F446-02D8-4167-A562-619A0277C38B}">
                    <p15:isNarration xmlns:p15="http://schemas.microsoft.com/office/powerpoint/2012/main" val="1"/>
                  </p:ext>
                </p:extLst>
              </p14:nvPr>
            </p14:nvContentPartPr>
            <p14:xfrm>
              <a:off x="1915200" y="2790720"/>
              <a:ext cx="9851400" cy="2928960"/>
            </p14:xfrm>
          </p:contentPart>
        </mc:Choice>
        <mc:Fallback>
          <p:pic>
            <p:nvPicPr>
              <p:cNvPr id="3" name="Ink 2">
                <a:extLst>
                  <a:ext uri="{FF2B5EF4-FFF2-40B4-BE49-F238E27FC236}">
                    <a16:creationId xmlns:a16="http://schemas.microsoft.com/office/drawing/2014/main" id="{15D9107E-6573-43BB-9BD6-4F64AD148C15}"/>
                  </a:ext>
                </a:extLst>
              </p:cNvPr>
              <p:cNvPicPr>
                <a:picLocks noGrp="1" noRot="1" noChangeAspect="1" noMove="1" noResize="1" noEditPoints="1" noAdjustHandles="1" noChangeArrowheads="1" noChangeShapeType="1"/>
              </p:cNvPicPr>
              <p:nvPr/>
            </p:nvPicPr>
            <p:blipFill>
              <a:blip r:embed="rId5"/>
              <a:stretch>
                <a:fillRect/>
              </a:stretch>
            </p:blipFill>
            <p:spPr>
              <a:xfrm>
                <a:off x="1905840" y="2781360"/>
                <a:ext cx="9870120" cy="2947680"/>
              </a:xfrm>
              <a:prstGeom prst="rect">
                <a:avLst/>
              </a:prstGeom>
            </p:spPr>
          </p:pic>
        </mc:Fallback>
      </mc:AlternateContent>
      <p:pic>
        <p:nvPicPr>
          <p:cNvPr id="4" name="Audio 3">
            <a:hlinkClick r:id="" action="ppaction://media"/>
            <a:extLst>
              <a:ext uri="{FF2B5EF4-FFF2-40B4-BE49-F238E27FC236}">
                <a16:creationId xmlns:a16="http://schemas.microsoft.com/office/drawing/2014/main" id="{3F56583E-3FC9-43E4-B6D4-C6DBDDD9C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2660154"/>
      </p:ext>
    </p:extLst>
  </p:cSld>
  <p:clrMapOvr>
    <a:masterClrMapping/>
  </p:clrMapOvr>
  <mc:AlternateContent xmlns:mc="http://schemas.openxmlformats.org/markup-compatibility/2006">
    <mc:Choice xmlns:p14="http://schemas.microsoft.com/office/powerpoint/2010/main" Requires="p14">
      <p:transition spd="slow" p14:dur="2000" advTm="65092"/>
    </mc:Choice>
    <mc:Fallback>
      <p:transition spd="slow" advTm="6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2EB7F-BAEB-4475-9108-93862CBFE9E5}"/>
              </a:ext>
            </a:extLst>
          </p:cNvPr>
          <p:cNvSpPr/>
          <p:nvPr/>
        </p:nvSpPr>
        <p:spPr>
          <a:xfrm>
            <a:off x="0" y="0"/>
            <a:ext cx="12192000" cy="1962204"/>
          </a:xfrm>
          <a:prstGeom prst="rect">
            <a:avLst/>
          </a:prstGeom>
        </p:spPr>
        <p:txBody>
          <a:bodyPr wrap="square">
            <a:spAutoFit/>
          </a:bodyPr>
          <a:lstStyle/>
          <a:p>
            <a:pPr marL="342900" lvl="0" indent="-342900" algn="just">
              <a:lnSpc>
                <a:spcPct val="150000"/>
              </a:lnSpc>
              <a:spcAft>
                <a:spcPts val="1000"/>
              </a:spcAft>
              <a:buSzPts val="1400"/>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Wingdings" panose="05000000000000000000" pitchFamily="2" charset="2"/>
              </a:rPr>
              <a:t>The protons get in synch, start to precess in phase. Their vectors now also add up in a direction transverse to the external magnetic field, and thus a transversal magnetization is established.</a:t>
            </a:r>
            <a:endParaRPr lang="en-US" sz="2800" dirty="0">
              <a:effectLst/>
              <a:latin typeface="Calibri" panose="020F0502020204030204" pitchFamily="34" charset="0"/>
              <a:ea typeface="Calibri" panose="020F0502020204030204" pitchFamily="34" charset="0"/>
              <a:cs typeface="Wingdings" panose="05000000000000000000" pitchFamily="2" charset="2"/>
            </a:endParaRPr>
          </a:p>
        </p:txBody>
      </p:sp>
      <p:pic>
        <p:nvPicPr>
          <p:cNvPr id="3" name="Picture 2">
            <a:extLst>
              <a:ext uri="{FF2B5EF4-FFF2-40B4-BE49-F238E27FC236}">
                <a16:creationId xmlns:a16="http://schemas.microsoft.com/office/drawing/2014/main" id="{3DDF7857-CD52-4353-9BF6-2550BBEF4B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77509" y="1962204"/>
            <a:ext cx="6988810" cy="4552950"/>
          </a:xfrm>
          <a:prstGeom prst="rect">
            <a:avLst/>
          </a:prstGeom>
          <a:noFill/>
          <a:ln>
            <a:noFill/>
          </a:ln>
        </p:spPr>
      </p:pic>
      <p:sp>
        <p:nvSpPr>
          <p:cNvPr id="4" name="Rectangle 3">
            <a:extLst>
              <a:ext uri="{FF2B5EF4-FFF2-40B4-BE49-F238E27FC236}">
                <a16:creationId xmlns:a16="http://schemas.microsoft.com/office/drawing/2014/main" id="{11E12077-850E-4BDB-A3A4-DBCF756CB2C2}"/>
              </a:ext>
            </a:extLst>
          </p:cNvPr>
          <p:cNvSpPr/>
          <p:nvPr/>
        </p:nvSpPr>
        <p:spPr>
          <a:xfrm>
            <a:off x="0" y="2232855"/>
            <a:ext cx="5077509" cy="3383106"/>
          </a:xfrm>
          <a:prstGeom prst="rect">
            <a:avLst/>
          </a:prstGeom>
        </p:spPr>
        <p:txBody>
          <a:bodyPr wrap="square">
            <a:spAutoFit/>
          </a:bodyPr>
          <a:lstStyle/>
          <a:p>
            <a:pPr algn="just">
              <a:lnSpc>
                <a:spcPct val="150000"/>
              </a:lnSpc>
              <a:spcAft>
                <a:spcPts val="1000"/>
              </a:spcAft>
            </a:pPr>
            <a:r>
              <a:rPr lang="en-US" sz="2800" b="1" dirty="0">
                <a:latin typeface="Times New Roman" panose="02020603050405020304" pitchFamily="18" charset="0"/>
                <a:ea typeface="Calibri" panose="020F0502020204030204" pitchFamily="34" charset="0"/>
                <a:cs typeface="Arial" panose="020B0604020202020204" pitchFamily="34" charset="0"/>
              </a:rPr>
              <a:t>In summary: </a:t>
            </a:r>
          </a:p>
          <a:p>
            <a:pPr algn="just">
              <a:lnSpc>
                <a:spcPct val="150000"/>
              </a:lnSpc>
              <a:spcAft>
                <a:spcPts val="1000"/>
              </a:spcAft>
            </a:pP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The RF pulse causes longitudinal magnetization to decrease, and establishes a new transversal magnetization</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AE855519-9D16-4F15-A750-D45B16242143}"/>
                  </a:ext>
                </a:extLst>
              </p14:cNvPr>
              <p14:cNvContentPartPr/>
              <p14:nvPr>
                <p:extLst>
                  <p:ext uri="{42D2F446-02D8-4167-A562-619A0277C38B}">
                    <p15:isNarration xmlns:p15="http://schemas.microsoft.com/office/powerpoint/2012/main" val="1"/>
                  </p:ext>
                </p:extLst>
              </p14:nvPr>
            </p14:nvContentPartPr>
            <p14:xfrm>
              <a:off x="2928960" y="125280"/>
              <a:ext cx="989280" cy="651240"/>
            </p14:xfrm>
          </p:contentPart>
        </mc:Choice>
        <mc:Fallback>
          <p:pic>
            <p:nvPicPr>
              <p:cNvPr id="5" name="Ink 4">
                <a:extLst>
                  <a:ext uri="{FF2B5EF4-FFF2-40B4-BE49-F238E27FC236}">
                    <a16:creationId xmlns:a16="http://schemas.microsoft.com/office/drawing/2014/main" id="{AE855519-9D16-4F15-A750-D45B16242143}"/>
                  </a:ext>
                </a:extLst>
              </p:cNvPr>
              <p:cNvPicPr>
                <a:picLocks noGrp="1" noRot="1" noChangeAspect="1" noMove="1" noResize="1" noEditPoints="1" noAdjustHandles="1" noChangeArrowheads="1" noChangeShapeType="1"/>
              </p:cNvPicPr>
              <p:nvPr/>
            </p:nvPicPr>
            <p:blipFill>
              <a:blip r:embed="rId6"/>
              <a:stretch>
                <a:fillRect/>
              </a:stretch>
            </p:blipFill>
            <p:spPr>
              <a:xfrm>
                <a:off x="2919600" y="115920"/>
                <a:ext cx="1008000" cy="669960"/>
              </a:xfrm>
              <a:prstGeom prst="rect">
                <a:avLst/>
              </a:prstGeom>
            </p:spPr>
          </p:pic>
        </mc:Fallback>
      </mc:AlternateContent>
      <p:pic>
        <p:nvPicPr>
          <p:cNvPr id="6" name="Audio 5">
            <a:hlinkClick r:id="" action="ppaction://media"/>
            <a:extLst>
              <a:ext uri="{FF2B5EF4-FFF2-40B4-BE49-F238E27FC236}">
                <a16:creationId xmlns:a16="http://schemas.microsoft.com/office/drawing/2014/main" id="{C7078F06-325F-4E3A-8E23-DC5F262566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8950313"/>
      </p:ext>
    </p:extLst>
  </p:cSld>
  <p:clrMapOvr>
    <a:masterClrMapping/>
  </p:clrMapOvr>
  <mc:AlternateContent xmlns:mc="http://schemas.openxmlformats.org/markup-compatibility/2006">
    <mc:Choice xmlns:p14="http://schemas.microsoft.com/office/powerpoint/2010/main" Requires="p14">
      <p:transition spd="slow" p14:dur="2000" advTm="159971"/>
    </mc:Choice>
    <mc:Fallback>
      <p:transition spd="slow" advTm="15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094778-17BE-49E7-BCC6-8EF3E5CA2C7B}"/>
              </a:ext>
            </a:extLst>
          </p:cNvPr>
          <p:cNvSpPr/>
          <p:nvPr/>
        </p:nvSpPr>
        <p:spPr>
          <a:xfrm>
            <a:off x="0" y="0"/>
            <a:ext cx="12192000" cy="3671133"/>
          </a:xfrm>
          <a:prstGeom prst="rect">
            <a:avLst/>
          </a:prstGeom>
        </p:spPr>
        <p:txBody>
          <a:bodyPr wrap="square">
            <a:spAutoFit/>
          </a:bodyPr>
          <a:lstStyle/>
          <a:p>
            <a:pPr algn="ctr">
              <a:lnSpc>
                <a:spcPct val="115000"/>
              </a:lnSpc>
            </a:pPr>
            <a:r>
              <a:rPr lang="en-US" sz="3200" b="1" dirty="0">
                <a:latin typeface="Times New Roman" panose="02020603050405020304" pitchFamily="18" charset="0"/>
                <a:ea typeface="Calibri" panose="020F0502020204030204" pitchFamily="34" charset="0"/>
                <a:cs typeface="Arial" panose="020B0604020202020204" pitchFamily="34" charset="0"/>
              </a:rPr>
              <a:t>The physics of nuclear magnetic resonance</a:t>
            </a:r>
          </a:p>
          <a:p>
            <a:pPr algn="ctr">
              <a:lnSpc>
                <a:spcPct val="115000"/>
              </a:lnSpc>
            </a:pPr>
            <a:r>
              <a:rPr lang="en-US" sz="3200" b="1" dirty="0">
                <a:latin typeface="Times New Roman" panose="02020603050405020304" pitchFamily="18" charset="0"/>
                <a:ea typeface="Calibri" panose="020F0502020204030204" pitchFamily="34" charset="0"/>
                <a:cs typeface="Arial" panose="020B0604020202020204" pitchFamily="34" charset="0"/>
              </a:rPr>
              <a:t>The magnetization of nuclei</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 A proton has a spin, and thus the electrical charge of the proton also moves.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A moving electrical charge is an electrical current, and this is accompanied by a magnetic field.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Thus, the proton has its own magnetic field and it can be seen as a little bar magnet.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BFFD46C-E42B-4B3F-BFC8-5FDD4743D3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20651" y="3705468"/>
            <a:ext cx="2950698" cy="3034035"/>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1DD622F8-4E7F-4C99-A4F4-523DE8BAB409}"/>
                  </a:ext>
                </a:extLst>
              </p14:cNvPr>
              <p14:cNvContentPartPr/>
              <p14:nvPr>
                <p:extLst>
                  <p:ext uri="{42D2F446-02D8-4167-A562-619A0277C38B}">
                    <p15:isNarration xmlns:p15="http://schemas.microsoft.com/office/powerpoint/2012/main" val="1"/>
                  </p:ext>
                </p:extLst>
              </p14:nvPr>
            </p14:nvContentPartPr>
            <p14:xfrm>
              <a:off x="3041640" y="4492800"/>
              <a:ext cx="5445360" cy="1890000"/>
            </p14:xfrm>
          </p:contentPart>
        </mc:Choice>
        <mc:Fallback>
          <p:pic>
            <p:nvPicPr>
              <p:cNvPr id="2" name="Ink 1">
                <a:extLst>
                  <a:ext uri="{FF2B5EF4-FFF2-40B4-BE49-F238E27FC236}">
                    <a16:creationId xmlns:a16="http://schemas.microsoft.com/office/drawing/2014/main" id="{1DD622F8-4E7F-4C99-A4F4-523DE8BAB409}"/>
                  </a:ext>
                </a:extLst>
              </p:cNvPr>
              <p:cNvPicPr>
                <a:picLocks noGrp="1" noRot="1" noChangeAspect="1" noMove="1" noResize="1" noEditPoints="1" noAdjustHandles="1" noChangeArrowheads="1" noChangeShapeType="1"/>
              </p:cNvPicPr>
              <p:nvPr/>
            </p:nvPicPr>
            <p:blipFill>
              <a:blip r:embed="rId6"/>
              <a:stretch>
                <a:fillRect/>
              </a:stretch>
            </p:blipFill>
            <p:spPr>
              <a:xfrm>
                <a:off x="3032280" y="4483440"/>
                <a:ext cx="5464080" cy="1908720"/>
              </a:xfrm>
              <a:prstGeom prst="rect">
                <a:avLst/>
              </a:prstGeom>
            </p:spPr>
          </p:pic>
        </mc:Fallback>
      </mc:AlternateContent>
      <p:pic>
        <p:nvPicPr>
          <p:cNvPr id="3" name="Audio 2">
            <a:hlinkClick r:id="" action="ppaction://media"/>
            <a:extLst>
              <a:ext uri="{FF2B5EF4-FFF2-40B4-BE49-F238E27FC236}">
                <a16:creationId xmlns:a16="http://schemas.microsoft.com/office/drawing/2014/main" id="{175172FD-A640-4346-A2BC-C7504F1371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9289831"/>
      </p:ext>
    </p:extLst>
  </p:cSld>
  <p:clrMapOvr>
    <a:masterClrMapping/>
  </p:clrMapOvr>
  <mc:AlternateContent xmlns:mc="http://schemas.openxmlformats.org/markup-compatibility/2006">
    <mc:Choice xmlns:p14="http://schemas.microsoft.com/office/powerpoint/2010/main" Requires="p14">
      <p:transition spd="slow" p14:dur="2000" advTm="116327"/>
    </mc:Choice>
    <mc:Fallback>
      <p:transition spd="slow" advTm="11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18103-B42C-4865-8338-D7B8932C22D7}"/>
              </a:ext>
            </a:extLst>
          </p:cNvPr>
          <p:cNvSpPr/>
          <p:nvPr/>
        </p:nvSpPr>
        <p:spPr>
          <a:xfrm>
            <a:off x="0" y="0"/>
            <a:ext cx="12192000" cy="3529108"/>
          </a:xfrm>
          <a:prstGeom prst="rect">
            <a:avLst/>
          </a:prstGeom>
        </p:spPr>
        <p:txBody>
          <a:bodyPr wrap="square">
            <a:spAutoFit/>
          </a:bodyPr>
          <a:lstStyle/>
          <a:p>
            <a:pPr>
              <a:lnSpc>
                <a:spcPct val="115000"/>
              </a:lnSpc>
            </a:pPr>
            <a:r>
              <a:rPr lang="en-US" sz="2800" b="1" dirty="0">
                <a:effectLst/>
                <a:latin typeface="Times-Roman"/>
                <a:ea typeface="Calibri" panose="020F0502020204030204" pitchFamily="34" charset="0"/>
                <a:cs typeface="Times-Roman"/>
              </a:rPr>
              <a:t>What happens to the protons,  when we put them into an external magnetic field?</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protons - being little magnets - align themselves in the external magnetic field like a compass needle in the magnetic field of the earth.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However</a:t>
            </a:r>
            <a:r>
              <a:rPr lang="ar-EG" sz="28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 there is an important difference.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For the compass needle there is only one way to align itself with the magnetic field, for the protons however, there are two.</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03AA894-8DA7-4DD9-B60C-97905B172BE5}"/>
              </a:ext>
            </a:extLst>
          </p:cNvPr>
          <p:cNvSpPr/>
          <p:nvPr/>
        </p:nvSpPr>
        <p:spPr>
          <a:xfrm>
            <a:off x="0" y="3674926"/>
            <a:ext cx="12192000" cy="1547027"/>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protons may align with their South and North poles in the direction of the external field,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parallel</a:t>
            </a:r>
            <a:r>
              <a:rPr lang="en-US" sz="2800" dirty="0">
                <a:latin typeface="Times New Roman" panose="02020603050405020304" pitchFamily="18" charset="0"/>
                <a:ea typeface="Calibri" panose="020F0502020204030204" pitchFamily="34" charset="0"/>
                <a:cs typeface="Arial" panose="020B0604020202020204" pitchFamily="34" charset="0"/>
              </a:rPr>
              <a:t> to it.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Or they may point exactly in the complete opposite direction, </a:t>
            </a:r>
            <a:r>
              <a:rPr lang="en-US" sz="28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anti-parallel</a:t>
            </a:r>
            <a:r>
              <a:rPr lang="ar-EG" sz="2800" dirty="0">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6AE43937-4805-47DC-B1D2-281D82F8E794}"/>
                  </a:ext>
                </a:extLst>
              </p14:cNvPr>
              <p14:cNvContentPartPr/>
              <p14:nvPr>
                <p:extLst>
                  <p:ext uri="{42D2F446-02D8-4167-A562-619A0277C38B}">
                    <p15:isNarration xmlns:p15="http://schemas.microsoft.com/office/powerpoint/2012/main" val="1"/>
                  </p:ext>
                </p:extLst>
              </p14:nvPr>
            </p14:nvContentPartPr>
            <p14:xfrm>
              <a:off x="2691000" y="4179960"/>
              <a:ext cx="8675280" cy="2703600"/>
            </p14:xfrm>
          </p:contentPart>
        </mc:Choice>
        <mc:Fallback>
          <p:pic>
            <p:nvPicPr>
              <p:cNvPr id="4" name="Ink 3">
                <a:extLst>
                  <a:ext uri="{FF2B5EF4-FFF2-40B4-BE49-F238E27FC236}">
                    <a16:creationId xmlns:a16="http://schemas.microsoft.com/office/drawing/2014/main" id="{6AE43937-4805-47DC-B1D2-281D82F8E794}"/>
                  </a:ext>
                </a:extLst>
              </p:cNvPr>
              <p:cNvPicPr>
                <a:picLocks noGrp="1" noRot="1" noChangeAspect="1" noMove="1" noResize="1" noEditPoints="1" noAdjustHandles="1" noChangeArrowheads="1" noChangeShapeType="1"/>
              </p:cNvPicPr>
              <p:nvPr/>
            </p:nvPicPr>
            <p:blipFill>
              <a:blip r:embed="rId5"/>
              <a:stretch>
                <a:fillRect/>
              </a:stretch>
            </p:blipFill>
            <p:spPr>
              <a:xfrm>
                <a:off x="2681640" y="4170600"/>
                <a:ext cx="8694000" cy="2722320"/>
              </a:xfrm>
              <a:prstGeom prst="rect">
                <a:avLst/>
              </a:prstGeom>
            </p:spPr>
          </p:pic>
        </mc:Fallback>
      </mc:AlternateContent>
      <p:pic>
        <p:nvPicPr>
          <p:cNvPr id="5" name="Audio 4">
            <a:hlinkClick r:id="" action="ppaction://media"/>
            <a:extLst>
              <a:ext uri="{FF2B5EF4-FFF2-40B4-BE49-F238E27FC236}">
                <a16:creationId xmlns:a16="http://schemas.microsoft.com/office/drawing/2014/main" id="{9DBCD53A-8930-4421-8ACF-ED4FCB38F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3922994"/>
      </p:ext>
    </p:extLst>
  </p:cSld>
  <p:clrMapOvr>
    <a:masterClrMapping/>
  </p:clrMapOvr>
  <mc:AlternateContent xmlns:mc="http://schemas.openxmlformats.org/markup-compatibility/2006">
    <mc:Choice xmlns:p14="http://schemas.microsoft.com/office/powerpoint/2010/main" Requires="p14">
      <p:transition spd="slow" p14:dur="2000" advTm="114676"/>
    </mc:Choice>
    <mc:Fallback>
      <p:transition spd="slow" advTm="11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E233B3-C556-48D0-AEA6-207E5C951975}"/>
              </a:ext>
            </a:extLst>
          </p:cNvPr>
          <p:cNvSpPr/>
          <p:nvPr/>
        </p:nvSpPr>
        <p:spPr>
          <a:xfrm>
            <a:off x="0" y="0"/>
            <a:ext cx="12192000" cy="3529556"/>
          </a:xfrm>
          <a:prstGeom prst="rect">
            <a:avLst/>
          </a:prstGeom>
        </p:spPr>
        <p:txBody>
          <a:bodyPr wrap="square">
            <a:spAutoFit/>
          </a:bodyPr>
          <a:lstStyle/>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These types of alignment are on different energy levels</a:t>
            </a:r>
            <a:r>
              <a:rPr lang="ar-EG" sz="28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To explain this; a man can align himself parallel to the magnetic</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field of the earth i.e. walk on his feet, or he can align himself anti-parallel, in the opposite direction. </a:t>
            </a:r>
          </a:p>
          <a:p>
            <a:pPr marL="457200" indent="-457200" algn="just">
              <a:lnSpc>
                <a:spcPct val="115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Both states are on different energy levels, i.e. need different amounts of energy</a:t>
            </a:r>
            <a:r>
              <a:rPr lang="ar-EG" sz="28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 Walking on one's feet is undoubtedly less exhausting</a:t>
            </a:r>
            <a:r>
              <a:rPr lang="ar-EG" sz="28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 takes less energy than walking on one's hands.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9EB1860-F145-4DDE-BF47-2931AB08CF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17919" y="3066756"/>
            <a:ext cx="5908431" cy="3791243"/>
          </a:xfrm>
          <a:prstGeom prst="rect">
            <a:avLst/>
          </a:prstGeom>
          <a:noFill/>
          <a:ln>
            <a:noFill/>
          </a:ln>
        </p:spPr>
      </p:pic>
      <p:pic>
        <p:nvPicPr>
          <p:cNvPr id="3074" name="Picture 2" descr="Image result for the history of physics of nmr">
            <a:extLst>
              <a:ext uri="{FF2B5EF4-FFF2-40B4-BE49-F238E27FC236}">
                <a16:creationId xmlns:a16="http://schemas.microsoft.com/office/drawing/2014/main" id="{5884E761-A058-43C8-B698-7C17C4D13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647" y="3386799"/>
            <a:ext cx="4623435" cy="3471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65B4FE77-0716-4350-9E0F-0A6EB5988950}"/>
                  </a:ext>
                </a:extLst>
              </p14:cNvPr>
              <p14:cNvContentPartPr/>
              <p14:nvPr>
                <p:extLst>
                  <p:ext uri="{42D2F446-02D8-4167-A562-619A0277C38B}">
                    <p15:isNarration xmlns:p15="http://schemas.microsoft.com/office/powerpoint/2012/main" val="1"/>
                  </p:ext>
                </p:extLst>
              </p14:nvPr>
            </p14:nvContentPartPr>
            <p14:xfrm>
              <a:off x="2178000" y="3591720"/>
              <a:ext cx="9738720" cy="2803680"/>
            </p14:xfrm>
          </p:contentPart>
        </mc:Choice>
        <mc:Fallback>
          <p:pic>
            <p:nvPicPr>
              <p:cNvPr id="4" name="Ink 3">
                <a:extLst>
                  <a:ext uri="{FF2B5EF4-FFF2-40B4-BE49-F238E27FC236}">
                    <a16:creationId xmlns:a16="http://schemas.microsoft.com/office/drawing/2014/main" id="{65B4FE77-0716-4350-9E0F-0A6EB5988950}"/>
                  </a:ext>
                </a:extLst>
              </p:cNvPr>
              <p:cNvPicPr>
                <a:picLocks noGrp="1" noRot="1" noChangeAspect="1" noMove="1" noResize="1" noEditPoints="1" noAdjustHandles="1" noChangeArrowheads="1" noChangeShapeType="1"/>
              </p:cNvPicPr>
              <p:nvPr/>
            </p:nvPicPr>
            <p:blipFill>
              <a:blip r:embed="rId7"/>
              <a:stretch>
                <a:fillRect/>
              </a:stretch>
            </p:blipFill>
            <p:spPr>
              <a:xfrm>
                <a:off x="2168640" y="3582360"/>
                <a:ext cx="9757440" cy="2822400"/>
              </a:xfrm>
              <a:prstGeom prst="rect">
                <a:avLst/>
              </a:prstGeom>
            </p:spPr>
          </p:pic>
        </mc:Fallback>
      </mc:AlternateContent>
      <p:pic>
        <p:nvPicPr>
          <p:cNvPr id="5" name="Audio 4">
            <a:hlinkClick r:id="" action="ppaction://media"/>
            <a:extLst>
              <a:ext uri="{FF2B5EF4-FFF2-40B4-BE49-F238E27FC236}">
                <a16:creationId xmlns:a16="http://schemas.microsoft.com/office/drawing/2014/main" id="{312548F7-0E05-4047-A776-C66D1EF21D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5366720"/>
      </p:ext>
    </p:extLst>
  </p:cSld>
  <p:clrMapOvr>
    <a:masterClrMapping/>
  </p:clrMapOvr>
  <mc:AlternateContent xmlns:mc="http://schemas.openxmlformats.org/markup-compatibility/2006">
    <mc:Choice xmlns:p14="http://schemas.microsoft.com/office/powerpoint/2010/main" Requires="p14">
      <p:transition spd="slow" p14:dur="2000" advTm="151416"/>
    </mc:Choice>
    <mc:Fallback>
      <p:transition spd="slow" advTm="15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59F33-5DB6-4253-A839-7D2436EEAF76}"/>
              </a:ext>
            </a:extLst>
          </p:cNvPr>
          <p:cNvSpPr/>
          <p:nvPr/>
        </p:nvSpPr>
        <p:spPr>
          <a:xfrm>
            <a:off x="0" y="1"/>
            <a:ext cx="12192000" cy="6486519"/>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Naturally the preferred state of alignment is the one that needs less energy.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So more protons are on the lower energy level,  </a:t>
            </a:r>
            <a:r>
              <a:rPr lang="en-US" sz="2800" b="1" dirty="0">
                <a:latin typeface="Times New Roman" panose="02020603050405020304" pitchFamily="18" charset="0"/>
                <a:ea typeface="Calibri" panose="020F0502020204030204" pitchFamily="34" charset="0"/>
                <a:cs typeface="Arial" panose="020B0604020202020204" pitchFamily="34" charset="0"/>
              </a:rPr>
              <a:t>parallel</a:t>
            </a:r>
            <a:r>
              <a:rPr lang="en-US" sz="2800" dirty="0">
                <a:latin typeface="Times New Roman" panose="02020603050405020304" pitchFamily="18" charset="0"/>
                <a:ea typeface="Calibri" panose="020F0502020204030204" pitchFamily="34" charset="0"/>
                <a:cs typeface="Arial" panose="020B0604020202020204" pitchFamily="34" charset="0"/>
              </a:rPr>
              <a:t> to the external magnetic field (walk on their feet).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The difference in number is,  however, very small and depends on the strength of the applied magnetic field. </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To get a rough idea: for about 10 million protons "walking on their hands", there are about 10 000 007 "walking on their feet" (the difference "007" is probably easy to remember).</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cs typeface="Arial" panose="020B0604020202020204" pitchFamily="34" charset="0"/>
              </a:rPr>
              <a:t>It may be obvious at this point already, that for NMR the mobile protons are important.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D9F8289-3502-4936-AFEB-52FCF4006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885838"/>
      </p:ext>
    </p:extLst>
  </p:cSld>
  <p:clrMapOvr>
    <a:masterClrMapping/>
  </p:clrMapOvr>
  <mc:AlternateContent xmlns:mc="http://schemas.openxmlformats.org/markup-compatibility/2006">
    <mc:Choice xmlns:p14="http://schemas.microsoft.com/office/powerpoint/2010/main" Requires="p14">
      <p:transition spd="slow" p14:dur="2000" advTm="130245"/>
    </mc:Choice>
    <mc:Fallback>
      <p:transition spd="slow" advTm="13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DB36C-8D89-427E-9274-0E2FE20A289B}"/>
              </a:ext>
            </a:extLst>
          </p:cNvPr>
          <p:cNvSpPr/>
          <p:nvPr/>
        </p:nvSpPr>
        <p:spPr>
          <a:xfrm>
            <a:off x="0" y="0"/>
            <a:ext cx="12192000" cy="3246081"/>
          </a:xfrm>
          <a:prstGeom prst="rect">
            <a:avLst/>
          </a:prstGeom>
        </p:spPr>
        <p:txBody>
          <a:bodyPr wrap="square">
            <a:spAutoFit/>
          </a:bodyPr>
          <a:lstStyle/>
          <a:p>
            <a:pPr algn="ctr">
              <a:lnSpc>
                <a:spcPct val="150000"/>
              </a:lnSpc>
            </a:pPr>
            <a:r>
              <a:rPr lang="en-US" sz="2800" b="1" dirty="0">
                <a:latin typeface="Times New Roman" panose="02020603050405020304" pitchFamily="18" charset="0"/>
                <a:ea typeface="Calibri" panose="020F0502020204030204" pitchFamily="34" charset="0"/>
                <a:cs typeface="Arial" panose="020B0604020202020204" pitchFamily="34" charset="0"/>
              </a:rPr>
              <a:t>Let us take a closer look at these protons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2800" dirty="0">
                <a:latin typeface="Times New Roman" panose="02020603050405020304" pitchFamily="18" charset="0"/>
                <a:ea typeface="Calibri" panose="020F0502020204030204" pitchFamily="34" charset="0"/>
              </a:rPr>
              <a:t>We will see that the protons do not </a:t>
            </a:r>
            <a:r>
              <a:rPr lang="en-US" sz="2800" b="1" dirty="0">
                <a:solidFill>
                  <a:srgbClr val="FF0000"/>
                </a:solidFill>
                <a:latin typeface="Times New Roman" panose="02020603050405020304" pitchFamily="18" charset="0"/>
                <a:ea typeface="Calibri" panose="020F0502020204030204" pitchFamily="34" charset="0"/>
              </a:rPr>
              <a:t>just</a:t>
            </a:r>
            <a:r>
              <a:rPr lang="en-US" sz="2800" dirty="0">
                <a:latin typeface="Times New Roman" panose="02020603050405020304" pitchFamily="18" charset="0"/>
                <a:ea typeface="Calibri" panose="020F0502020204030204" pitchFamily="34" charset="0"/>
              </a:rPr>
              <a:t> </a:t>
            </a:r>
            <a:r>
              <a:rPr lang="en-US" sz="2800" b="1" dirty="0">
                <a:solidFill>
                  <a:srgbClr val="FF0000"/>
                </a:solidFill>
                <a:latin typeface="Times New Roman" panose="02020603050405020304" pitchFamily="18" charset="0"/>
                <a:ea typeface="Calibri" panose="020F0502020204030204" pitchFamily="34" charset="0"/>
              </a:rPr>
              <a:t>lay</a:t>
            </a:r>
            <a:r>
              <a:rPr lang="en-US" sz="2800" dirty="0">
                <a:latin typeface="Times New Roman" panose="02020603050405020304" pitchFamily="18" charset="0"/>
                <a:ea typeface="Calibri" panose="020F0502020204030204" pitchFamily="34" charset="0"/>
              </a:rPr>
              <a:t> there, aligned parallel or anti-parallel to the magnetic field lines. </a:t>
            </a:r>
          </a:p>
          <a:p>
            <a:pPr algn="just">
              <a:lnSpc>
                <a:spcPct val="150000"/>
              </a:lnSpc>
            </a:pPr>
            <a:r>
              <a:rPr lang="en-US" sz="2800" dirty="0">
                <a:latin typeface="Times New Roman" panose="02020603050405020304" pitchFamily="18" charset="0"/>
                <a:ea typeface="Calibri" panose="020F0502020204030204" pitchFamily="34" charset="0"/>
              </a:rPr>
              <a:t>Instead,  they move around in a certain way. The type of movement is called </a:t>
            </a:r>
            <a:r>
              <a:rPr lang="en-US" sz="2800" b="1" dirty="0">
                <a:solidFill>
                  <a:srgbClr val="FF0000"/>
                </a:solidFill>
                <a:latin typeface="Times New Roman" panose="02020603050405020304" pitchFamily="18" charset="0"/>
                <a:ea typeface="Calibri" panose="020F0502020204030204" pitchFamily="34" charset="0"/>
              </a:rPr>
              <a:t>precession</a:t>
            </a:r>
            <a:r>
              <a:rPr lang="en-US" sz="2800" dirty="0">
                <a:latin typeface="Times New Roman" panose="02020603050405020304" pitchFamily="18" charset="0"/>
                <a:ea typeface="Calibri" panose="020F0502020204030204" pitchFamily="34" charset="0"/>
              </a:rPr>
              <a:t> </a:t>
            </a:r>
            <a:endParaRPr lang="ar-EG" sz="2800" dirty="0"/>
          </a:p>
        </p:txBody>
      </p:sp>
      <p:pic>
        <p:nvPicPr>
          <p:cNvPr id="3" name="Picture 2">
            <a:extLst>
              <a:ext uri="{FF2B5EF4-FFF2-40B4-BE49-F238E27FC236}">
                <a16:creationId xmlns:a16="http://schemas.microsoft.com/office/drawing/2014/main" id="{D0AF3806-1A60-44DF-98A0-EE316F867A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92180" y="2968283"/>
            <a:ext cx="3410146" cy="3889717"/>
          </a:xfrm>
          <a:prstGeom prst="rect">
            <a:avLst/>
          </a:prstGeom>
          <a:noFill/>
          <a:ln>
            <a:noFill/>
          </a:ln>
        </p:spPr>
      </p:pic>
      <p:pic>
        <p:nvPicPr>
          <p:cNvPr id="4" name="Picture 3">
            <a:extLst>
              <a:ext uri="{FF2B5EF4-FFF2-40B4-BE49-F238E27FC236}">
                <a16:creationId xmlns:a16="http://schemas.microsoft.com/office/drawing/2014/main" id="{80D9D583-3B46-45C4-A03B-F10EF5B3DE3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59939" y="3344150"/>
            <a:ext cx="4100327" cy="3137981"/>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5" name="Ink 4">
                <a:extLst>
                  <a:ext uri="{FF2B5EF4-FFF2-40B4-BE49-F238E27FC236}">
                    <a16:creationId xmlns:a16="http://schemas.microsoft.com/office/drawing/2014/main" id="{22C19AE5-6FC5-489B-A24C-CBA9A203DAF2}"/>
                  </a:ext>
                </a:extLst>
              </p14:cNvPr>
              <p14:cNvContentPartPr/>
              <p14:nvPr>
                <p:extLst>
                  <p:ext uri="{42D2F446-02D8-4167-A562-619A0277C38B}">
                    <p15:isNarration xmlns:p15="http://schemas.microsoft.com/office/powerpoint/2012/main" val="1"/>
                  </p:ext>
                </p:extLst>
              </p14:nvPr>
            </p14:nvContentPartPr>
            <p14:xfrm>
              <a:off x="3304440" y="3416760"/>
              <a:ext cx="2253600" cy="2465640"/>
            </p14:xfrm>
          </p:contentPart>
        </mc:Choice>
        <mc:Fallback>
          <p:pic>
            <p:nvPicPr>
              <p:cNvPr id="5" name="Ink 4">
                <a:extLst>
                  <a:ext uri="{FF2B5EF4-FFF2-40B4-BE49-F238E27FC236}">
                    <a16:creationId xmlns:a16="http://schemas.microsoft.com/office/drawing/2014/main" id="{22C19AE5-6FC5-489B-A24C-CBA9A203DAF2}"/>
                  </a:ext>
                </a:extLst>
              </p:cNvPr>
              <p:cNvPicPr>
                <a:picLocks noGrp="1" noRot="1" noChangeAspect="1" noMove="1" noResize="1" noEditPoints="1" noAdjustHandles="1" noChangeArrowheads="1" noChangeShapeType="1"/>
              </p:cNvPicPr>
              <p:nvPr/>
            </p:nvPicPr>
            <p:blipFill>
              <a:blip r:embed="rId7"/>
              <a:stretch>
                <a:fillRect/>
              </a:stretch>
            </p:blipFill>
            <p:spPr>
              <a:xfrm>
                <a:off x="3295080" y="3407400"/>
                <a:ext cx="2272320" cy="2484360"/>
              </a:xfrm>
              <a:prstGeom prst="rect">
                <a:avLst/>
              </a:prstGeom>
            </p:spPr>
          </p:pic>
        </mc:Fallback>
      </mc:AlternateContent>
      <p:pic>
        <p:nvPicPr>
          <p:cNvPr id="6" name="Audio 5">
            <a:hlinkClick r:id="" action="ppaction://media"/>
            <a:extLst>
              <a:ext uri="{FF2B5EF4-FFF2-40B4-BE49-F238E27FC236}">
                <a16:creationId xmlns:a16="http://schemas.microsoft.com/office/drawing/2014/main" id="{F4595490-95DF-405C-9F78-6074EFC871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0175064"/>
      </p:ext>
    </p:extLst>
  </p:cSld>
  <p:clrMapOvr>
    <a:masterClrMapping/>
  </p:clrMapOvr>
  <mc:AlternateContent xmlns:mc="http://schemas.openxmlformats.org/markup-compatibility/2006">
    <mc:Choice xmlns:p14="http://schemas.microsoft.com/office/powerpoint/2010/main" Requires="p14">
      <p:transition spd="slow" p14:dur="2000" advTm="72574"/>
    </mc:Choice>
    <mc:Fallback>
      <p:transition spd="slow" advTm="7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E136C8-6B5B-4B1B-B3DB-8CB481426FCA}"/>
              </a:ext>
            </a:extLst>
          </p:cNvPr>
          <p:cNvSpPr/>
          <p:nvPr/>
        </p:nvSpPr>
        <p:spPr>
          <a:xfrm>
            <a:off x="0" y="0"/>
            <a:ext cx="12192000" cy="4172489"/>
          </a:xfrm>
          <a:prstGeom prst="rect">
            <a:avLst/>
          </a:prstGeom>
        </p:spPr>
        <p:txBody>
          <a:bodyPr wrap="square">
            <a:spAutoFit/>
          </a:bodyPr>
          <a:lstStyle/>
          <a:p>
            <a:pPr algn="ctr">
              <a:lnSpc>
                <a:spcPct val="115000"/>
              </a:lnSpc>
            </a:pPr>
            <a:r>
              <a:rPr lang="en-US" sz="2800" b="1" dirty="0">
                <a:latin typeface="Times New Roman" panose="02020603050405020304" pitchFamily="18" charset="0"/>
                <a:ea typeface="Calibri" panose="020F0502020204030204" pitchFamily="34" charset="0"/>
                <a:cs typeface="Arial" panose="020B0604020202020204" pitchFamily="34" charset="0"/>
              </a:rPr>
              <a:t>What type of movement is "precession"?</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r>
              <a:rPr lang="en-US" sz="2800" dirty="0">
                <a:latin typeface="Times New Roman" panose="02020603050405020304" pitchFamily="18" charset="0"/>
                <a:ea typeface="Calibri" panose="020F0502020204030204" pitchFamily="34" charset="0"/>
              </a:rPr>
              <a:t>Just imagine a spinning top.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When you hit it, it starts to "wobble" or tumble around.  It does not, however, fall over.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During this precession, the axis of the spinning top circles forming a cone shape.  </a:t>
            </a:r>
          </a:p>
          <a:p>
            <a:pPr marL="457200" indent="-457200">
              <a:lnSpc>
                <a:spcPct val="150000"/>
              </a:lnSpc>
              <a:buFont typeface="Wingdings" panose="05000000000000000000" pitchFamily="2" charset="2"/>
              <a:buChar char="Ø"/>
            </a:pPr>
            <a:r>
              <a:rPr lang="en-US" sz="2800" dirty="0">
                <a:latin typeface="Times New Roman" panose="02020603050405020304" pitchFamily="18" charset="0"/>
                <a:ea typeface="Calibri" panose="020F0502020204030204" pitchFamily="34" charset="0"/>
              </a:rPr>
              <a:t>It is hard to draw such a </a:t>
            </a:r>
            <a:r>
              <a:rPr lang="en-US" sz="2800" dirty="0" err="1">
                <a:latin typeface="Times New Roman" panose="02020603050405020304" pitchFamily="18" charset="0"/>
                <a:ea typeface="Calibri" panose="020F0502020204030204" pitchFamily="34" charset="0"/>
              </a:rPr>
              <a:t>precessing</a:t>
            </a:r>
            <a:r>
              <a:rPr lang="en-US" sz="2800" dirty="0">
                <a:latin typeface="Times New Roman" panose="02020603050405020304" pitchFamily="18" charset="0"/>
                <a:ea typeface="Calibri" panose="020F0502020204030204" pitchFamily="34" charset="0"/>
              </a:rPr>
              <a:t> proton, as this is a very fast movement as we will see below</a:t>
            </a:r>
            <a:endParaRPr lang="ar-EG" sz="2800" dirty="0"/>
          </a:p>
        </p:txBody>
      </p:sp>
      <p:pic>
        <p:nvPicPr>
          <p:cNvPr id="1026" name="Picture 2" descr="Image result for a spinning top">
            <a:extLst>
              <a:ext uri="{FF2B5EF4-FFF2-40B4-BE49-F238E27FC236}">
                <a16:creationId xmlns:a16="http://schemas.microsoft.com/office/drawing/2014/main" id="{ECF4AF90-3086-4F0F-9210-C730F398F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943" y="3562618"/>
            <a:ext cx="2456057" cy="3274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 spinning top wobble&quot; or tumble around">
            <a:extLst>
              <a:ext uri="{FF2B5EF4-FFF2-40B4-BE49-F238E27FC236}">
                <a16:creationId xmlns:a16="http://schemas.microsoft.com/office/drawing/2014/main" id="{6F24C4DB-FB23-43AD-B00C-8A451EB09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8710" y="3770345"/>
            <a:ext cx="2456057" cy="30670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6BC3B80D-AF7E-4E0E-A57A-6F73E749377A}"/>
                  </a:ext>
                </a:extLst>
              </p14:cNvPr>
              <p14:cNvContentPartPr/>
              <p14:nvPr>
                <p:extLst>
                  <p:ext uri="{42D2F446-02D8-4167-A562-619A0277C38B}">
                    <p15:isNarration xmlns:p15="http://schemas.microsoft.com/office/powerpoint/2012/main" val="1"/>
                  </p:ext>
                </p:extLst>
              </p14:nvPr>
            </p14:nvContentPartPr>
            <p14:xfrm>
              <a:off x="6771960" y="3854520"/>
              <a:ext cx="2816640" cy="2528280"/>
            </p14:xfrm>
          </p:contentPart>
        </mc:Choice>
        <mc:Fallback>
          <p:pic>
            <p:nvPicPr>
              <p:cNvPr id="3" name="Ink 2">
                <a:extLst>
                  <a:ext uri="{FF2B5EF4-FFF2-40B4-BE49-F238E27FC236}">
                    <a16:creationId xmlns:a16="http://schemas.microsoft.com/office/drawing/2014/main" id="{6BC3B80D-AF7E-4E0E-A57A-6F73E749377A}"/>
                  </a:ext>
                </a:extLst>
              </p:cNvPr>
              <p:cNvPicPr>
                <a:picLocks noGrp="1" noRot="1" noChangeAspect="1" noMove="1" noResize="1" noEditPoints="1" noAdjustHandles="1" noChangeArrowheads="1" noChangeShapeType="1"/>
              </p:cNvPicPr>
              <p:nvPr/>
            </p:nvPicPr>
            <p:blipFill>
              <a:blip r:embed="rId7"/>
              <a:stretch>
                <a:fillRect/>
              </a:stretch>
            </p:blipFill>
            <p:spPr>
              <a:xfrm>
                <a:off x="6762600" y="3845160"/>
                <a:ext cx="2835360" cy="2547000"/>
              </a:xfrm>
              <a:prstGeom prst="rect">
                <a:avLst/>
              </a:prstGeom>
            </p:spPr>
          </p:pic>
        </mc:Fallback>
      </mc:AlternateContent>
      <p:pic>
        <p:nvPicPr>
          <p:cNvPr id="4" name="Audio 3">
            <a:hlinkClick r:id="" action="ppaction://media"/>
            <a:extLst>
              <a:ext uri="{FF2B5EF4-FFF2-40B4-BE49-F238E27FC236}">
                <a16:creationId xmlns:a16="http://schemas.microsoft.com/office/drawing/2014/main" id="{4DAB250E-64E5-4E58-8F52-82A8E0CB63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6356627"/>
      </p:ext>
    </p:extLst>
  </p:cSld>
  <p:clrMapOvr>
    <a:masterClrMapping/>
  </p:clrMapOvr>
  <mc:AlternateContent xmlns:mc="http://schemas.openxmlformats.org/markup-compatibility/2006">
    <mc:Choice xmlns:p14="http://schemas.microsoft.com/office/powerpoint/2010/main" Requires="p14">
      <p:transition spd="slow" p14:dur="2000" advTm="77917"/>
    </mc:Choice>
    <mc:Fallback>
      <p:transition spd="slow" advTm="7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2935</Words>
  <Application>Microsoft Office PowerPoint</Application>
  <PresentationFormat>Widescreen</PresentationFormat>
  <Paragraphs>136</Paragraphs>
  <Slides>35</Slides>
  <Notes>0</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Cambria Math</vt:lpstr>
      <vt:lpstr>Times New Roman</vt:lpstr>
      <vt:lpstr>Times-Roman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alaa161</dc:creator>
  <cp:lastModifiedBy>alaa161</cp:lastModifiedBy>
  <cp:revision>34</cp:revision>
  <dcterms:created xsi:type="dcterms:W3CDTF">2020-03-08T20:48:41Z</dcterms:created>
  <dcterms:modified xsi:type="dcterms:W3CDTF">2020-03-19T08:03:21Z</dcterms:modified>
</cp:coreProperties>
</file>