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941C1-4E2F-4EDB-ABEF-64E10EE35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37CE5-19E7-40C9-B71D-565127A52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79750-A27D-4EA8-815F-3911DB3D1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93FC-8DF2-4CCB-90E4-2FE8F2030148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90E4F-B812-406D-B397-8C0C33087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AEA0B-4F38-40A0-9E97-0485FE8C3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C758-3FB6-4AC1-8F00-C8787D8D9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7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630F4-4A09-44BD-8373-88BB0C1BF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FFE55F-C5A8-46D8-AE74-6614E3104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39786-AD7D-4FD1-B334-356F897DE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93FC-8DF2-4CCB-90E4-2FE8F2030148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D9CB5-A7EB-46B1-A724-6201E009B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7FDE9-5F4D-4131-AADE-29BEEDE8C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C758-3FB6-4AC1-8F00-C8787D8D9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5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B218CB-342F-4B2D-B753-5194F9EA37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18934A-84D6-4F32-A782-8271128BD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527E0-21B9-42E9-936E-5A743EFF7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93FC-8DF2-4CCB-90E4-2FE8F2030148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F8BF7-DEA9-468A-B730-F5A82A8E4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7B6B0-8893-448B-A4F2-EDF761027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C758-3FB6-4AC1-8F00-C8787D8D9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9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B7BCC-079D-48B5-91E0-6F551E71B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FDDF1-DC90-4E0E-9EB0-FF7454825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FE89F-834B-4560-99DD-991AEDD90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93FC-8DF2-4CCB-90E4-2FE8F2030148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AE011-6898-4D92-A0D2-149C06E48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CF703-8BB5-460F-9A19-4E8585A1A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C758-3FB6-4AC1-8F00-C8787D8D9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9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CA98F-5D75-4B2A-8BA3-EA4379517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C1177-A8CC-4E2E-8667-5E7F537A4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4A4F1-797E-4762-A4F3-82D54397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93FC-8DF2-4CCB-90E4-2FE8F2030148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661C0-9A08-4189-8066-61A846023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5FB6-920A-4E81-B794-B9D01A345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C758-3FB6-4AC1-8F00-C8787D8D9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8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3FB18-78D9-41B1-8CA8-E2322AD17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E745B-C3E1-4283-8A35-522D0CB0E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7D7A1-634C-4E7D-B4C6-3C6478BF1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5C1A6-4110-45B8-8ACB-071844634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93FC-8DF2-4CCB-90E4-2FE8F2030148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5C99A0-1CC5-4DE7-98A0-55F0E9CD6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88150-8872-4625-A775-4D25CDE25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C758-3FB6-4AC1-8F00-C8787D8D9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7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476E4-D08A-4C4F-8396-F60EAC1FF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C7E78-B043-4727-9E2B-621705DC2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4D1C40-0741-44A4-8311-AD4DE25AE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A65B57-D473-4FD7-867F-18C4E59E38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16856C-1152-4F1A-8A2E-431A5D3BEE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AA48EE-A4A0-4066-9513-27987818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93FC-8DF2-4CCB-90E4-2FE8F2030148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11B24-D68D-41C7-89E4-5C5E66F80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F82394-76ED-4238-B16C-B6837699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C758-3FB6-4AC1-8F00-C8787D8D9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24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92C78-F8C0-4AA0-9587-324C8E9B3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A929A9-3E3E-49CC-A5B3-11B1D4E66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93FC-8DF2-4CCB-90E4-2FE8F2030148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D218EF-B813-437F-A7F9-D3ED6418D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C2FEC6-DC0F-4F71-B25B-B58676025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C758-3FB6-4AC1-8F00-C8787D8D9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01800D-2464-4379-A003-6DFAAECEE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93FC-8DF2-4CCB-90E4-2FE8F2030148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59185C-465D-4E44-A35F-18BABE7F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A8F5D-DEC8-4BEB-897E-F3C218495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C758-3FB6-4AC1-8F00-C8787D8D9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4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91179-F797-4964-8C35-3A54DF473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17485-D64A-4F6F-A442-57F1BD8D3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5C840F-DDA2-455A-9AB6-303D3FA43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146F9-C324-4253-B6AD-3A00550DD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93FC-8DF2-4CCB-90E4-2FE8F2030148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1C6B03-B7BD-48F1-AB53-35285BC72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DD45FD-700B-4E06-90C4-B049DE179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C758-3FB6-4AC1-8F00-C8787D8D9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8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8D9B4-5E0B-419D-A57E-898B4E919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2839F2-A013-4CC9-9DE9-E3AA378DD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C6B131-4A5D-42AF-9308-E4D7D6A65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E98716-6F2A-47B4-9FE5-50765C9F0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993FC-8DF2-4CCB-90E4-2FE8F2030148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7F8B15-8270-4E7C-A59F-002A3D5ED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CDEB0-AE23-41F7-83A9-0C786DAE0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C758-3FB6-4AC1-8F00-C8787D8D9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1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458B3E-E9CE-4BCA-B57C-A6142E1AA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62724-E4F0-437A-B970-4CD74B14B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E7E71-3FDE-422C-AFDF-693FC18589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993FC-8DF2-4CCB-90E4-2FE8F2030148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0C87C-4A2B-4967-AA7A-79D858F4EA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06619-E308-4412-8C5E-6BC3B8DA1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9C758-3FB6-4AC1-8F00-C8787D8D9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7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9B1E9-6793-48D4-85D5-AF9F2F3049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/>
              <a:t>ادخال درجات التحريرى المرصودة من خلال التصحيح الالكترونى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4CDDE8-2C4C-4115-AD10-6DFD9F9911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72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353A-1306-4CF1-A467-C98202DC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63863C-64F8-4E3A-ADA9-78C1A144F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528" t="7592" b="7580"/>
          <a:stretch/>
        </p:blipFill>
        <p:spPr>
          <a:xfrm>
            <a:off x="838200" y="1690688"/>
            <a:ext cx="10515600" cy="502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42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01355-C2F2-478A-B2FD-AE6383B0F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D6E473-379D-4C58-ABE7-B53B2C29C7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80" b="7965"/>
          <a:stretch/>
        </p:blipFill>
        <p:spPr>
          <a:xfrm>
            <a:off x="838200" y="1690688"/>
            <a:ext cx="10515600" cy="489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88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89F91-C4B8-408B-9C47-1469369F4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C80BD5-3295-4AD7-9EA5-742DD3D24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99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AA5BE-4CC9-430B-8BB8-9496151D3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767AEC-0313-44D2-A568-088C30B9EF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671" t="4892" r="29576" b="18377"/>
          <a:stretch/>
        </p:blipFill>
        <p:spPr>
          <a:xfrm>
            <a:off x="838200" y="1690688"/>
            <a:ext cx="10515600" cy="49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21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CD05F-9DEA-4474-9131-295A3E5BF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F23909-DC30-462E-9F83-B0E6D622F2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48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79EFD-99F6-4B80-87E2-A20D329E2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12A685-1511-4C27-9276-FC7EA9DC98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094" t="6436" b="4688"/>
          <a:stretch/>
        </p:blipFill>
        <p:spPr>
          <a:xfrm>
            <a:off x="838200" y="1690688"/>
            <a:ext cx="10515600" cy="487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16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ادخال درجات التحريرى المرصودة من خلال التصحيح الالكترونى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ادخال درجات التحريرى المرصودة من خلال التصحيح الالكترونى</dc:title>
  <dc:creator>eng.mahmoud</dc:creator>
  <cp:lastModifiedBy>eng.mahmoud</cp:lastModifiedBy>
  <cp:revision>2</cp:revision>
  <dcterms:created xsi:type="dcterms:W3CDTF">2019-05-29T06:35:57Z</dcterms:created>
  <dcterms:modified xsi:type="dcterms:W3CDTF">2019-05-29T07:09:12Z</dcterms:modified>
</cp:coreProperties>
</file>