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68"/>
            <a:ext cx="9144000" cy="684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8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7906034" y="1752600"/>
            <a:ext cx="38100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 rot="665960">
            <a:off x="3632832" y="547047"/>
            <a:ext cx="3962400" cy="14478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13130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130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130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64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30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7" r="61585" b="35123"/>
          <a:stretch/>
        </p:blipFill>
        <p:spPr>
          <a:xfrm>
            <a:off x="11430" y="7620"/>
            <a:ext cx="5551170" cy="676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30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37" b="67480"/>
          <a:stretch/>
        </p:blipFill>
        <p:spPr>
          <a:xfrm>
            <a:off x="0" y="0"/>
            <a:ext cx="74409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30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56" b="50000"/>
          <a:stretch/>
        </p:blipFill>
        <p:spPr>
          <a:xfrm>
            <a:off x="0" y="-1"/>
            <a:ext cx="6553200" cy="677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30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" t="5254" r="69354" b="30348"/>
          <a:stretch/>
        </p:blipFill>
        <p:spPr bwMode="auto">
          <a:xfrm>
            <a:off x="1435290" y="152400"/>
            <a:ext cx="3429000" cy="630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130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6" t="21254" r="33807" b="27881"/>
          <a:stretch/>
        </p:blipFill>
        <p:spPr>
          <a:xfrm>
            <a:off x="685800" y="27296"/>
            <a:ext cx="7086600" cy="680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30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4" r="72537" b="12328"/>
          <a:stretch/>
        </p:blipFill>
        <p:spPr>
          <a:xfrm>
            <a:off x="0" y="9099"/>
            <a:ext cx="4114800" cy="67983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7" r="87015" b="74179"/>
          <a:stretch/>
        </p:blipFill>
        <p:spPr>
          <a:xfrm>
            <a:off x="4693595" y="1447800"/>
            <a:ext cx="4231523" cy="2286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14666061">
            <a:off x="3457639" y="3167309"/>
            <a:ext cx="482575" cy="3992717"/>
          </a:xfrm>
          <a:prstGeom prst="downArrow">
            <a:avLst>
              <a:gd name="adj1" fmla="val 50000"/>
              <a:gd name="adj2" fmla="val 494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13130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</dc:creator>
  <cp:lastModifiedBy>MIS</cp:lastModifiedBy>
  <cp:revision>5</cp:revision>
  <dcterms:created xsi:type="dcterms:W3CDTF">2006-08-16T00:00:00Z</dcterms:created>
  <dcterms:modified xsi:type="dcterms:W3CDTF">2015-03-10T08:37:11Z</dcterms:modified>
</cp:coreProperties>
</file>