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7" r:id="rId6"/>
    <p:sldId id="288" r:id="rId7"/>
    <p:sldId id="278" r:id="rId8"/>
    <p:sldId id="279" r:id="rId9"/>
    <p:sldId id="280" r:id="rId10"/>
    <p:sldId id="281" r:id="rId11"/>
    <p:sldId id="286" r:id="rId12"/>
    <p:sldId id="285" r:id="rId13"/>
    <p:sldId id="287" r:id="rId14"/>
    <p:sldId id="284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4/20/1440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9" t="29098" r="1956" b="9631"/>
          <a:stretch/>
        </p:blipFill>
        <p:spPr bwMode="auto">
          <a:xfrm>
            <a:off x="395536" y="332656"/>
            <a:ext cx="8456844" cy="448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V="1">
            <a:off x="5580112" y="1988840"/>
            <a:ext cx="2088232" cy="42484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9" b="50000"/>
          <a:stretch/>
        </p:blipFill>
        <p:spPr bwMode="auto">
          <a:xfrm>
            <a:off x="1187624" y="404664"/>
            <a:ext cx="734486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H="1" flipV="1">
            <a:off x="2771800" y="1143585"/>
            <a:ext cx="2880320" cy="291867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مربع نص 3"/>
          <p:cNvSpPr txBox="1"/>
          <p:nvPr/>
        </p:nvSpPr>
        <p:spPr>
          <a:xfrm>
            <a:off x="791580" y="4629035"/>
            <a:ext cx="7344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/>
              <a:t>يتم تنسيق الملف بتكبير الخط قليلا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91580" y="5222122"/>
            <a:ext cx="734481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/>
              <a:t>وضبط فواصل الصفحات </a:t>
            </a:r>
          </a:p>
          <a:p>
            <a:r>
              <a:rPr lang="ar-EG" b="1" dirty="0" smtClean="0"/>
              <a:t>تم طباعة الكشف ومراجعته على الكشف اليدوي</a:t>
            </a:r>
          </a:p>
          <a:p>
            <a:r>
              <a:rPr lang="ar-EG" b="1" dirty="0" smtClean="0"/>
              <a:t>ثم توقيع من مدرس المادة و لجنة الشفوي ورئيس القسم</a:t>
            </a:r>
          </a:p>
          <a:p>
            <a:r>
              <a:rPr lang="ar-EG" b="1" dirty="0" smtClean="0"/>
              <a:t>ويسلم </a:t>
            </a:r>
            <a:r>
              <a:rPr lang="ar-EG" b="1" dirty="0" err="1" smtClean="0"/>
              <a:t>للكنترول</a:t>
            </a:r>
            <a:r>
              <a:rPr lang="ar-EG" b="1" dirty="0" smtClean="0"/>
              <a:t> مع كراسات الإجابة</a:t>
            </a:r>
            <a:endParaRPr lang="ar-EG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2" b="10656"/>
          <a:stretch/>
        </p:blipFill>
        <p:spPr bwMode="auto">
          <a:xfrm>
            <a:off x="1691680" y="11088"/>
            <a:ext cx="716498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V="1">
            <a:off x="6156176" y="764705"/>
            <a:ext cx="1260330" cy="460851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91580" y="5222122"/>
            <a:ext cx="7344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/>
              <a:t>وضبط فواصل الصفحات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2" b="39344"/>
          <a:stretch/>
        </p:blipFill>
        <p:spPr bwMode="auto">
          <a:xfrm>
            <a:off x="3491880" y="260648"/>
            <a:ext cx="5381157" cy="443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V="1">
            <a:off x="6084168" y="1240934"/>
            <a:ext cx="1390172" cy="427629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91580" y="5222122"/>
            <a:ext cx="73448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/>
              <a:t>ثم طباعة الكشف ومراجعته على الكشف اليدوي</a:t>
            </a:r>
          </a:p>
          <a:p>
            <a:r>
              <a:rPr lang="ar-EG" b="1" smtClean="0"/>
              <a:t>ثم التوقيع </a:t>
            </a:r>
            <a:r>
              <a:rPr lang="ar-EG" b="1" dirty="0" smtClean="0"/>
              <a:t>من مدرس المادة و لجنة الشفوي ورئيس القسم</a:t>
            </a:r>
          </a:p>
          <a:p>
            <a:r>
              <a:rPr lang="ar-EG" b="1" dirty="0" smtClean="0"/>
              <a:t>ويسلم </a:t>
            </a:r>
            <a:r>
              <a:rPr lang="ar-EG" b="1" dirty="0" err="1" smtClean="0"/>
              <a:t>للكنترول</a:t>
            </a:r>
            <a:r>
              <a:rPr lang="ar-EG" b="1" dirty="0" smtClean="0"/>
              <a:t> مع كراسات الإجابة</a:t>
            </a:r>
            <a:endParaRPr lang="ar-EG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8680"/>
            <a:ext cx="6525536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1" t="71517" r="36751" b="19467"/>
          <a:stretch/>
        </p:blipFill>
        <p:spPr bwMode="auto">
          <a:xfrm>
            <a:off x="899591" y="3102964"/>
            <a:ext cx="6857689" cy="162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>
            <a:stCxn id="5" idx="1"/>
          </p:cNvCxnSpPr>
          <p:nvPr/>
        </p:nvCxnSpPr>
        <p:spPr>
          <a:xfrm flipH="1">
            <a:off x="5004048" y="1796917"/>
            <a:ext cx="1224136" cy="16357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6228184" y="1196752"/>
            <a:ext cx="252028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b="1" dirty="0" smtClean="0"/>
              <a:t>نضغط زر الرجوع على الشاشات المتتابعة للرجوع للخلف حتى نصل إلى صفحة الدخول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20497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1" t="15369" b="36476"/>
          <a:stretch/>
        </p:blipFill>
        <p:spPr bwMode="auto">
          <a:xfrm>
            <a:off x="5652120" y="476672"/>
            <a:ext cx="2622966" cy="352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 flipV="1">
            <a:off x="5580112" y="3284984"/>
            <a:ext cx="1296144" cy="295232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8" t="26639" b="36681"/>
          <a:stretch/>
        </p:blipFill>
        <p:spPr bwMode="auto">
          <a:xfrm>
            <a:off x="6228184" y="476672"/>
            <a:ext cx="2428094" cy="268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V="1">
            <a:off x="5580112" y="2780928"/>
            <a:ext cx="1512168" cy="34563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27254" b="23241"/>
          <a:stretch/>
        </p:blipFill>
        <p:spPr bwMode="auto">
          <a:xfrm>
            <a:off x="199718" y="182996"/>
            <a:ext cx="9248619" cy="362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V="1">
            <a:off x="5711932" y="2932188"/>
            <a:ext cx="764201" cy="236902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كسهم مستقيم 2"/>
          <p:cNvCxnSpPr/>
          <p:nvPr/>
        </p:nvCxnSpPr>
        <p:spPr>
          <a:xfrm flipH="1" flipV="1">
            <a:off x="5049877" y="2523838"/>
            <a:ext cx="2682452" cy="284937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كسهم مستقيم 3"/>
          <p:cNvCxnSpPr/>
          <p:nvPr/>
        </p:nvCxnSpPr>
        <p:spPr>
          <a:xfrm flipH="1" flipV="1">
            <a:off x="8156367" y="2158700"/>
            <a:ext cx="160050" cy="24976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شكل بيضاوي 5"/>
          <p:cNvSpPr/>
          <p:nvPr/>
        </p:nvSpPr>
        <p:spPr>
          <a:xfrm>
            <a:off x="7732329" y="3298262"/>
            <a:ext cx="1584176" cy="864096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مربع نص 3"/>
          <p:cNvSpPr txBox="1"/>
          <p:nvPr/>
        </p:nvSpPr>
        <p:spPr>
          <a:xfrm>
            <a:off x="3241518" y="5301208"/>
            <a:ext cx="57606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نختار المقرر ثم نضضغط </a:t>
            </a:r>
            <a:r>
              <a:rPr lang="ar-EG" sz="2400" dirty="0" smtClean="0"/>
              <a:t>زر» تحديث» لإظهار كود</a:t>
            </a:r>
            <a:r>
              <a:rPr lang="ar-SA" sz="2400" dirty="0" smtClean="0"/>
              <a:t> المقرر</a:t>
            </a:r>
            <a:endParaRPr lang="ar-EG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970" y="2636912"/>
            <a:ext cx="666750" cy="295275"/>
          </a:xfrm>
          <a:prstGeom prst="rect">
            <a:avLst/>
          </a:prstGeom>
        </p:spPr>
      </p:pic>
      <p:sp>
        <p:nvSpPr>
          <p:cNvPr id="12" name="مربع نص 3"/>
          <p:cNvSpPr txBox="1"/>
          <p:nvPr/>
        </p:nvSpPr>
        <p:spPr>
          <a:xfrm>
            <a:off x="7380312" y="4656302"/>
            <a:ext cx="1440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نختار القسم</a:t>
            </a:r>
            <a:endParaRPr lang="ar-EG" sz="2400" dirty="0"/>
          </a:p>
        </p:txBody>
      </p:sp>
      <p:sp>
        <p:nvSpPr>
          <p:cNvPr id="17" name="مربع نص 3"/>
          <p:cNvSpPr txBox="1"/>
          <p:nvPr/>
        </p:nvSpPr>
        <p:spPr>
          <a:xfrm>
            <a:off x="467544" y="5820952"/>
            <a:ext cx="201622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ثم طباعة التقرير</a:t>
            </a:r>
            <a:endParaRPr lang="ar-EG" sz="2400" dirty="0"/>
          </a:p>
        </p:txBody>
      </p:sp>
      <p:cxnSp>
        <p:nvCxnSpPr>
          <p:cNvPr id="18" name="رابط كسهم مستقيم 2"/>
          <p:cNvCxnSpPr/>
          <p:nvPr/>
        </p:nvCxnSpPr>
        <p:spPr>
          <a:xfrm flipV="1">
            <a:off x="1971689" y="3804389"/>
            <a:ext cx="5760640" cy="175819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2" y="566338"/>
            <a:ext cx="7849696" cy="5725324"/>
          </a:xfrm>
          <a:prstGeom prst="rect">
            <a:avLst/>
          </a:prstGeom>
        </p:spPr>
      </p:pic>
      <p:cxnSp>
        <p:nvCxnSpPr>
          <p:cNvPr id="3" name="رابط كسهم مستقيم 2"/>
          <p:cNvCxnSpPr/>
          <p:nvPr/>
        </p:nvCxnSpPr>
        <p:spPr>
          <a:xfrm flipH="1" flipV="1">
            <a:off x="6012160" y="1124744"/>
            <a:ext cx="3024336" cy="302433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altLang="en-US" smtClean="0"/>
              <a:t>استخراج كشف الرصد وتجهيزه للطباعة بصور مختلفة</a:t>
            </a:r>
            <a:endParaRPr lang="en-US" altLang="en-US" smtClean="0"/>
          </a:p>
        </p:txBody>
      </p:sp>
      <p:pic>
        <p:nvPicPr>
          <p:cNvPr id="819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1" r="36774" b="4008"/>
          <a:stretch>
            <a:fillRect/>
          </a:stretch>
        </p:blipFill>
        <p:spPr>
          <a:xfrm>
            <a:off x="217714" y="1348619"/>
            <a:ext cx="8805333" cy="5321905"/>
          </a:xfrm>
        </p:spPr>
      </p:pic>
    </p:spTree>
    <p:extLst>
      <p:ext uri="{BB962C8B-B14F-4D97-AF65-F5344CB8AC3E}">
        <p14:creationId xmlns:p14="http://schemas.microsoft.com/office/powerpoint/2010/main" val="15351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15574" r="33409" b="50000"/>
          <a:stretch/>
        </p:blipFill>
        <p:spPr bwMode="auto">
          <a:xfrm>
            <a:off x="929654" y="332656"/>
            <a:ext cx="798517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H="1" flipV="1">
            <a:off x="4139952" y="1143585"/>
            <a:ext cx="2016224" cy="386959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4" y="552048"/>
            <a:ext cx="7992591" cy="5753903"/>
          </a:xfrm>
          <a:prstGeom prst="rect">
            <a:avLst/>
          </a:prstGeom>
        </p:spPr>
      </p:pic>
      <p:sp>
        <p:nvSpPr>
          <p:cNvPr id="3" name="شكل بيضاوي 2"/>
          <p:cNvSpPr/>
          <p:nvPr/>
        </p:nvSpPr>
        <p:spPr>
          <a:xfrm>
            <a:off x="152469" y="4365104"/>
            <a:ext cx="2475315" cy="216024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505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92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استخراج كشف الرصد وتجهيزه للطباعة بصور مختلفة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جامعة جنوب الوادى مشروع نظم المعلومات الادارية (MIS)</dc:title>
  <dc:creator>alkiram</dc:creator>
  <cp:lastModifiedBy>DR_HUSSIEN</cp:lastModifiedBy>
  <cp:revision>42</cp:revision>
  <dcterms:created xsi:type="dcterms:W3CDTF">2017-05-20T19:50:20Z</dcterms:created>
  <dcterms:modified xsi:type="dcterms:W3CDTF">2018-12-28T16:24:01Z</dcterms:modified>
</cp:coreProperties>
</file>