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9" r:id="rId2"/>
    <p:sldId id="290" r:id="rId3"/>
    <p:sldId id="259" r:id="rId4"/>
    <p:sldId id="291" r:id="rId5"/>
    <p:sldId id="283" r:id="rId6"/>
    <p:sldId id="261" r:id="rId7"/>
    <p:sldId id="292" r:id="rId8"/>
    <p:sldId id="262" r:id="rId9"/>
    <p:sldId id="263" r:id="rId10"/>
    <p:sldId id="264" r:id="rId11"/>
    <p:sldId id="265" r:id="rId12"/>
    <p:sldId id="288" r:id="rId13"/>
    <p:sldId id="267" r:id="rId14"/>
    <p:sldId id="268" r:id="rId15"/>
    <p:sldId id="293" r:id="rId16"/>
    <p:sldId id="269" r:id="rId17"/>
    <p:sldId id="270" r:id="rId18"/>
    <p:sldId id="271" r:id="rId19"/>
    <p:sldId id="294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mtClean="0"/>
              <a:t>الدخول الى النظام من خلال موقع الجامعة</a:t>
            </a:r>
            <a:endParaRPr lang="en-US" smtClean="0"/>
          </a:p>
        </p:txBody>
      </p:sp>
      <p:pic>
        <p:nvPicPr>
          <p:cNvPr id="307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4076" r="23547" b="5077"/>
          <a:stretch>
            <a:fillRect/>
          </a:stretch>
        </p:blipFill>
        <p:spPr>
          <a:xfrm>
            <a:off x="217715" y="1418167"/>
            <a:ext cx="8660190" cy="5439833"/>
          </a:xfrm>
        </p:spPr>
      </p:pic>
    </p:spTree>
    <p:extLst>
      <p:ext uri="{BB962C8B-B14F-4D97-AF65-F5344CB8AC3E}">
        <p14:creationId xmlns:p14="http://schemas.microsoft.com/office/powerpoint/2010/main" val="16905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5" t="28175" r="18892" b="23156"/>
          <a:stretch/>
        </p:blipFill>
        <p:spPr bwMode="auto">
          <a:xfrm>
            <a:off x="1187624" y="188640"/>
            <a:ext cx="6970427" cy="356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رابط كسهم مستقيم 3"/>
          <p:cNvCxnSpPr/>
          <p:nvPr/>
        </p:nvCxnSpPr>
        <p:spPr>
          <a:xfrm flipV="1">
            <a:off x="1187624" y="3501008"/>
            <a:ext cx="5040560" cy="90656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34197" r="2380" b="62160"/>
          <a:stretch/>
        </p:blipFill>
        <p:spPr bwMode="auto">
          <a:xfrm>
            <a:off x="467544" y="4461010"/>
            <a:ext cx="8230810" cy="57140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21780" r="2380" b="71437"/>
          <a:stretch/>
        </p:blipFill>
        <p:spPr bwMode="auto">
          <a:xfrm>
            <a:off x="467544" y="5085526"/>
            <a:ext cx="8230810" cy="106394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105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0" t="29303" b="30533"/>
          <a:stretch/>
        </p:blipFill>
        <p:spPr bwMode="auto">
          <a:xfrm>
            <a:off x="46592" y="188640"/>
            <a:ext cx="897204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رابط كسهم مستقيم 2"/>
          <p:cNvCxnSpPr/>
          <p:nvPr/>
        </p:nvCxnSpPr>
        <p:spPr>
          <a:xfrm flipH="1" flipV="1">
            <a:off x="7524328" y="1700808"/>
            <a:ext cx="426334" cy="345638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5" t="47745" r="8062" b="17828"/>
          <a:stretch/>
        </p:blipFill>
        <p:spPr bwMode="auto">
          <a:xfrm>
            <a:off x="657151" y="1163653"/>
            <a:ext cx="8267123" cy="333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3131840" y="46556"/>
            <a:ext cx="57606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نختار المقرر ثم نضضغط </a:t>
            </a:r>
            <a:r>
              <a:rPr lang="ar-EG" sz="2400" dirty="0" smtClean="0"/>
              <a:t>زر» تحديث» لإظهار كود</a:t>
            </a:r>
            <a:r>
              <a:rPr lang="ar-SA" sz="2400" dirty="0" smtClean="0"/>
              <a:t> المقرر</a:t>
            </a:r>
            <a:endParaRPr lang="ar-EG" sz="2400" dirty="0"/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3275856" y="462054"/>
            <a:ext cx="4392488" cy="1310762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5"/>
          <p:cNvCxnSpPr/>
          <p:nvPr/>
        </p:nvCxnSpPr>
        <p:spPr>
          <a:xfrm flipH="1">
            <a:off x="3347864" y="462054"/>
            <a:ext cx="1874896" cy="1708745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2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4" t="27459" b="31967"/>
          <a:stretch/>
        </p:blipFill>
        <p:spPr bwMode="auto">
          <a:xfrm>
            <a:off x="539552" y="332656"/>
            <a:ext cx="8079386" cy="29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رابط كسهم مستقيم 3"/>
          <p:cNvCxnSpPr/>
          <p:nvPr/>
        </p:nvCxnSpPr>
        <p:spPr>
          <a:xfrm flipV="1">
            <a:off x="5868144" y="2924944"/>
            <a:ext cx="936104" cy="216024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24180" b="11270"/>
          <a:stretch/>
        </p:blipFill>
        <p:spPr bwMode="auto">
          <a:xfrm>
            <a:off x="395536" y="301013"/>
            <a:ext cx="8561462" cy="472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رابط كسهم مستقيم 2"/>
          <p:cNvCxnSpPr/>
          <p:nvPr/>
        </p:nvCxnSpPr>
        <p:spPr>
          <a:xfrm flipV="1">
            <a:off x="1763688" y="2060848"/>
            <a:ext cx="2232248" cy="3600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flipV="1">
            <a:off x="2411760" y="3861048"/>
            <a:ext cx="5472608" cy="25922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شكل بيضاوي 9"/>
          <p:cNvSpPr/>
          <p:nvPr/>
        </p:nvSpPr>
        <p:spPr>
          <a:xfrm>
            <a:off x="6588224" y="692696"/>
            <a:ext cx="1584176" cy="864096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05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EG" altLang="en-US" smtClean="0"/>
              <a:t>كيفية ادخال الدرجات والحالات المختلفة من خلال الشاشة</a:t>
            </a:r>
            <a:endParaRPr lang="en-US" altLang="en-US" smtClean="0"/>
          </a:p>
        </p:txBody>
      </p:sp>
      <p:pic>
        <p:nvPicPr>
          <p:cNvPr id="1229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7" t="6212" r="1903" b="5077"/>
          <a:stretch>
            <a:fillRect/>
          </a:stretch>
        </p:blipFill>
        <p:spPr>
          <a:xfrm>
            <a:off x="456596" y="1418167"/>
            <a:ext cx="8518071" cy="5058833"/>
          </a:xfrm>
        </p:spPr>
      </p:pic>
    </p:spTree>
    <p:extLst>
      <p:ext uri="{BB962C8B-B14F-4D97-AF65-F5344CB8AC3E}">
        <p14:creationId xmlns:p14="http://schemas.microsoft.com/office/powerpoint/2010/main" val="170220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5" y="188640"/>
            <a:ext cx="8916645" cy="3124636"/>
          </a:xfrm>
          <a:prstGeom prst="rect">
            <a:avLst/>
          </a:prstGeom>
        </p:spPr>
      </p:pic>
      <p:sp>
        <p:nvSpPr>
          <p:cNvPr id="2" name="شكل بيضاوي 1"/>
          <p:cNvSpPr/>
          <p:nvPr/>
        </p:nvSpPr>
        <p:spPr>
          <a:xfrm>
            <a:off x="979059" y="1081028"/>
            <a:ext cx="1296144" cy="2232248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05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16698" cy="3915322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6804248" y="908720"/>
            <a:ext cx="1584176" cy="864096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05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5" y="537629"/>
            <a:ext cx="8773750" cy="4963218"/>
          </a:xfrm>
          <a:prstGeom prst="rect">
            <a:avLst/>
          </a:prstGeom>
        </p:spPr>
      </p:pic>
      <p:sp>
        <p:nvSpPr>
          <p:cNvPr id="3" name="شكل بيضاوي 2"/>
          <p:cNvSpPr/>
          <p:nvPr/>
        </p:nvSpPr>
        <p:spPr>
          <a:xfrm>
            <a:off x="2549713" y="4636751"/>
            <a:ext cx="1584176" cy="864096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05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altLang="en-US" dirty="0" smtClean="0"/>
              <a:t>رصد التحريرى</a:t>
            </a:r>
            <a:endParaRPr lang="en-US" altLang="en-US" dirty="0" smtClean="0"/>
          </a:p>
        </p:txBody>
      </p:sp>
      <p:pic>
        <p:nvPicPr>
          <p:cNvPr id="1331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8" t="6212" r="2505" b="4007"/>
          <a:stretch>
            <a:fillRect/>
          </a:stretch>
        </p:blipFill>
        <p:spPr>
          <a:xfrm>
            <a:off x="163286" y="1155095"/>
            <a:ext cx="8811381" cy="5563810"/>
          </a:xfrm>
        </p:spPr>
      </p:pic>
    </p:spTree>
    <p:extLst>
      <p:ext uri="{BB962C8B-B14F-4D97-AF65-F5344CB8AC3E}">
        <p14:creationId xmlns:p14="http://schemas.microsoft.com/office/powerpoint/2010/main" val="34433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altLang="en-US" smtClean="0"/>
              <a:t>الدخول الى النظام</a:t>
            </a:r>
            <a:endParaRPr lang="en-US" alt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en-US" altLang="en-US" smtClean="0"/>
              <a:t>    </a:t>
            </a:r>
            <a:r>
              <a:rPr lang="ar-EG" altLang="en-US" smtClean="0"/>
              <a:t>من خلال الرابط التالى للدخول من داخل الجامعة</a:t>
            </a:r>
          </a:p>
          <a:p>
            <a:pPr marL="0" indent="0" algn="ctr" rtl="1">
              <a:buNone/>
            </a:pPr>
            <a:r>
              <a:rPr lang="en-US" altLang="en-US" sz="2540"/>
              <a:t>http://www.svu.edu.eg/arabic/mis2/loginpage.html</a:t>
            </a:r>
            <a:endParaRPr lang="ar-EG" altLang="en-US" sz="2540"/>
          </a:p>
          <a:p>
            <a:pPr marL="0" indent="0" algn="ctr" rtl="1">
              <a:buNone/>
            </a:pPr>
            <a:r>
              <a:rPr lang="en-US" altLang="en-US" smtClean="0"/>
              <a:t>   </a:t>
            </a:r>
            <a:r>
              <a:rPr lang="ar-EG" altLang="en-US" smtClean="0"/>
              <a:t>من خلال الرابط التالى للدخول من خارج الجامعة</a:t>
            </a:r>
          </a:p>
          <a:p>
            <a:pPr marL="0" indent="0" algn="ctr" rtl="1">
              <a:buNone/>
            </a:pPr>
            <a:r>
              <a:rPr lang="en-US" altLang="en-US" smtClean="0"/>
              <a:t>http://www.svu.edu.eg/arabic/mis2/outside-sv1u.html</a:t>
            </a:r>
          </a:p>
        </p:txBody>
      </p:sp>
    </p:spTree>
    <p:extLst>
      <p:ext uri="{BB962C8B-B14F-4D97-AF65-F5344CB8AC3E}">
        <p14:creationId xmlns:p14="http://schemas.microsoft.com/office/powerpoint/2010/main" val="37439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4" r="40528" b="21825"/>
          <a:stretch/>
        </p:blipFill>
        <p:spPr bwMode="auto">
          <a:xfrm>
            <a:off x="0" y="0"/>
            <a:ext cx="6516216" cy="655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altLang="en-US" smtClean="0"/>
              <a:t>بيانات الدخول لكل كنترول </a:t>
            </a:r>
            <a:endParaRPr lang="en-US" altLang="en-US" smtClean="0"/>
          </a:p>
        </p:txBody>
      </p:sp>
      <p:sp>
        <p:nvSpPr>
          <p:cNvPr id="614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21780" r="2380" b="59406"/>
          <a:stretch>
            <a:fillRect/>
          </a:stretch>
        </p:blipFill>
        <p:spPr bwMode="auto">
          <a:xfrm>
            <a:off x="480786" y="1599596"/>
            <a:ext cx="8230810" cy="29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3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4" t="53136" r="40528" b="21825"/>
          <a:stretch/>
        </p:blipFill>
        <p:spPr bwMode="auto">
          <a:xfrm>
            <a:off x="899592" y="3212976"/>
            <a:ext cx="6516216" cy="209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رابط كسهم مستقيم 3"/>
          <p:cNvCxnSpPr/>
          <p:nvPr/>
        </p:nvCxnSpPr>
        <p:spPr>
          <a:xfrm>
            <a:off x="3347864" y="2815552"/>
            <a:ext cx="72008" cy="9014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2195736" y="2815552"/>
            <a:ext cx="1152128" cy="133352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21780" r="2380" b="62160"/>
          <a:stretch/>
        </p:blipFill>
        <p:spPr bwMode="auto">
          <a:xfrm>
            <a:off x="600611" y="261738"/>
            <a:ext cx="8230810" cy="251919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4729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t="21428" r="35012" b="29098"/>
          <a:stretch/>
        </p:blipFill>
        <p:spPr bwMode="auto">
          <a:xfrm>
            <a:off x="0" y="188640"/>
            <a:ext cx="841532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رابط كسهم مستقيم 2"/>
          <p:cNvCxnSpPr/>
          <p:nvPr/>
        </p:nvCxnSpPr>
        <p:spPr>
          <a:xfrm flipV="1">
            <a:off x="5862430" y="3933056"/>
            <a:ext cx="77722" cy="194421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altLang="ar-EG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altLang="ar-EG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7" t="38625" r="3085" b="33333"/>
          <a:stretch>
            <a:fillRect/>
          </a:stretch>
        </p:blipFill>
        <p:spPr bwMode="auto">
          <a:xfrm>
            <a:off x="48381" y="235857"/>
            <a:ext cx="4608286" cy="540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862286" y="2936120"/>
            <a:ext cx="2080381" cy="78316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862286" y="3371548"/>
            <a:ext cx="2080381" cy="78316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4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7" b="37090"/>
          <a:stretch/>
        </p:blipFill>
        <p:spPr bwMode="auto">
          <a:xfrm>
            <a:off x="886274" y="260648"/>
            <a:ext cx="798593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رابط كسهم مستقيم 2"/>
          <p:cNvCxnSpPr/>
          <p:nvPr/>
        </p:nvCxnSpPr>
        <p:spPr>
          <a:xfrm flipV="1">
            <a:off x="6588224" y="4005064"/>
            <a:ext cx="941818" cy="25922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9" t="28688" r="10597" b="20492"/>
          <a:stretch/>
        </p:blipFill>
        <p:spPr bwMode="auto">
          <a:xfrm>
            <a:off x="683568" y="239841"/>
            <a:ext cx="8184629" cy="371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59</Words>
  <Application>Microsoft Office PowerPoint</Application>
  <PresentationFormat>On-screen Show (4:3)</PresentationFormat>
  <Paragraphs>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سمة Office</vt:lpstr>
      <vt:lpstr>الدخول الى النظام من خلال موقع الجامعة</vt:lpstr>
      <vt:lpstr>الدخول الى النظام</vt:lpstr>
      <vt:lpstr>PowerPoint Presentation</vt:lpstr>
      <vt:lpstr>بيانات الدخول لكل كنترول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كيفية ادخال الدرجات والحالات المختلفة من خلال الشاشة</vt:lpstr>
      <vt:lpstr>PowerPoint Presentation</vt:lpstr>
      <vt:lpstr>PowerPoint Presentation</vt:lpstr>
      <vt:lpstr>PowerPoint Presentation</vt:lpstr>
      <vt:lpstr>رصد التحريرى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جنوب الوادى مشروع نظم المعلومات الادارية (MIS)</dc:title>
  <dc:creator>alkiram</dc:creator>
  <cp:lastModifiedBy>DR_HUSSIEN</cp:lastModifiedBy>
  <cp:revision>41</cp:revision>
  <dcterms:created xsi:type="dcterms:W3CDTF">2017-05-20T19:50:20Z</dcterms:created>
  <dcterms:modified xsi:type="dcterms:W3CDTF">2018-12-28T16:22:39Z</dcterms:modified>
</cp:coreProperties>
</file>