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7" r:id="rId6"/>
    <p:sldId id="25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mtClean="0"/>
              <a:t>الدخول الى النظام من خلال موقع الجامعة</a:t>
            </a:r>
            <a:endParaRPr lang="en-US" smtClean="0"/>
          </a:p>
        </p:txBody>
      </p:sp>
      <p:pic>
        <p:nvPicPr>
          <p:cNvPr id="307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4076" r="23547" b="5077"/>
          <a:stretch>
            <a:fillRect/>
          </a:stretch>
        </p:blipFill>
        <p:spPr>
          <a:xfrm>
            <a:off x="217715" y="1418167"/>
            <a:ext cx="8660190" cy="5439833"/>
          </a:xfrm>
        </p:spPr>
      </p:pic>
    </p:spTree>
    <p:extLst>
      <p:ext uri="{BB962C8B-B14F-4D97-AF65-F5344CB8AC3E}">
        <p14:creationId xmlns:p14="http://schemas.microsoft.com/office/powerpoint/2010/main" val="419190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altLang="en-US" smtClean="0"/>
              <a:t>الدخول الى النظام</a:t>
            </a:r>
            <a:endParaRPr lang="en-US" alt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en-US" altLang="en-US" smtClean="0"/>
              <a:t>    </a:t>
            </a:r>
            <a:r>
              <a:rPr lang="ar-EG" altLang="en-US" smtClean="0"/>
              <a:t>من خلال الرابط التالى للدخول من داخل الجامعة</a:t>
            </a:r>
          </a:p>
          <a:p>
            <a:pPr marL="0" indent="0" algn="ctr" rtl="1">
              <a:buNone/>
            </a:pPr>
            <a:r>
              <a:rPr lang="en-US" altLang="en-US" sz="2540"/>
              <a:t>http://www.svu.edu.eg/arabic/mis2/loginpage.html</a:t>
            </a:r>
            <a:endParaRPr lang="ar-EG" altLang="en-US" sz="2540"/>
          </a:p>
          <a:p>
            <a:pPr marL="0" indent="0" algn="ctr" rtl="1">
              <a:buNone/>
            </a:pPr>
            <a:r>
              <a:rPr lang="en-US" altLang="en-US" smtClean="0"/>
              <a:t>   </a:t>
            </a:r>
            <a:r>
              <a:rPr lang="ar-EG" altLang="en-US" smtClean="0"/>
              <a:t>من خلال الرابط التالى للدخول من خارج الجامعة</a:t>
            </a:r>
          </a:p>
          <a:p>
            <a:pPr marL="0" indent="0" algn="ctr" rtl="1">
              <a:buNone/>
            </a:pPr>
            <a:r>
              <a:rPr lang="en-US" altLang="en-US" smtClean="0"/>
              <a:t>http://www.svu.edu.eg/arabic/mis2/outside-sv1u.html</a:t>
            </a:r>
          </a:p>
        </p:txBody>
      </p:sp>
    </p:spTree>
    <p:extLst>
      <p:ext uri="{BB962C8B-B14F-4D97-AF65-F5344CB8AC3E}">
        <p14:creationId xmlns:p14="http://schemas.microsoft.com/office/powerpoint/2010/main" val="129538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6596" y="275168"/>
            <a:ext cx="8230810" cy="734785"/>
          </a:xfrm>
        </p:spPr>
        <p:txBody>
          <a:bodyPr>
            <a:normAutofit fontScale="90000"/>
          </a:bodyPr>
          <a:lstStyle/>
          <a:p>
            <a:r>
              <a:rPr lang="ar-EG" altLang="en-US" smtClean="0"/>
              <a:t>الشاشة الرئيسية للنظام</a:t>
            </a:r>
            <a:endParaRPr lang="en-US" altLang="en-US" smtClean="0"/>
          </a:p>
        </p:txBody>
      </p:sp>
      <p:pic>
        <p:nvPicPr>
          <p:cNvPr id="512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6" t="6174" r="17535" b="31796"/>
          <a:stretch>
            <a:fillRect/>
          </a:stretch>
        </p:blipFill>
        <p:spPr>
          <a:xfrm>
            <a:off x="169334" y="1348619"/>
            <a:ext cx="8756952" cy="5234215"/>
          </a:xfrm>
        </p:spPr>
      </p:pic>
    </p:spTree>
    <p:extLst>
      <p:ext uri="{BB962C8B-B14F-4D97-AF65-F5344CB8AC3E}">
        <p14:creationId xmlns:p14="http://schemas.microsoft.com/office/powerpoint/2010/main" val="339946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altLang="en-US" smtClean="0"/>
              <a:t>بيانات الدخول لكل كنترول </a:t>
            </a:r>
            <a:endParaRPr lang="en-US" altLang="en-US" smtClean="0"/>
          </a:p>
        </p:txBody>
      </p:sp>
      <p:sp>
        <p:nvSpPr>
          <p:cNvPr id="614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21780" r="2380" b="59406"/>
          <a:stretch>
            <a:fillRect/>
          </a:stretch>
        </p:blipFill>
        <p:spPr bwMode="auto">
          <a:xfrm>
            <a:off x="480786" y="1599596"/>
            <a:ext cx="8230810" cy="29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76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" y="152400"/>
            <a:ext cx="9077325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41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الدخول الى النظام من خلال موقع الجامعة</vt:lpstr>
      <vt:lpstr>الدخول الى النظام</vt:lpstr>
      <vt:lpstr>الشاشة الرئيسية للنظام</vt:lpstr>
      <vt:lpstr>بيانات الدخول لكل كنترول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</dc:creator>
  <cp:lastModifiedBy>DR_HUSSIEN</cp:lastModifiedBy>
  <cp:revision>8</cp:revision>
  <dcterms:created xsi:type="dcterms:W3CDTF">2006-08-16T00:00:00Z</dcterms:created>
  <dcterms:modified xsi:type="dcterms:W3CDTF">2018-12-28T15:34:17Z</dcterms:modified>
</cp:coreProperties>
</file>