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9" r:id="rId2"/>
    <p:sldId id="290" r:id="rId3"/>
    <p:sldId id="259" r:id="rId4"/>
    <p:sldId id="291" r:id="rId5"/>
    <p:sldId id="283" r:id="rId6"/>
    <p:sldId id="292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4/20/1440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4/20/1440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4/20/1440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4/20/1440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4/20/1440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4/20/1440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4/20/1440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4/20/1440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4/20/1440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4/20/1440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4/20/1440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4/20/1440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smtClean="0"/>
              <a:t>الدخول الى النظام من خلال موقع الجامعة</a:t>
            </a:r>
            <a:endParaRPr lang="en-US" smtClean="0"/>
          </a:p>
        </p:txBody>
      </p:sp>
      <p:pic>
        <p:nvPicPr>
          <p:cNvPr id="3075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2" t="4076" r="23547" b="5077"/>
          <a:stretch>
            <a:fillRect/>
          </a:stretch>
        </p:blipFill>
        <p:spPr>
          <a:xfrm>
            <a:off x="217715" y="1418167"/>
            <a:ext cx="8660190" cy="5439833"/>
          </a:xfrm>
        </p:spPr>
      </p:pic>
    </p:spTree>
    <p:extLst>
      <p:ext uri="{BB962C8B-B14F-4D97-AF65-F5344CB8AC3E}">
        <p14:creationId xmlns:p14="http://schemas.microsoft.com/office/powerpoint/2010/main" val="169056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altLang="en-US" smtClean="0"/>
              <a:t>الدخول الى النظام</a:t>
            </a:r>
            <a:endParaRPr lang="en-US" alt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1">
              <a:buNone/>
            </a:pPr>
            <a:r>
              <a:rPr lang="en-US" altLang="en-US" smtClean="0"/>
              <a:t>    </a:t>
            </a:r>
            <a:r>
              <a:rPr lang="ar-EG" altLang="en-US" smtClean="0"/>
              <a:t>من خلال الرابط التالى للدخول من داخل الجامعة</a:t>
            </a:r>
          </a:p>
          <a:p>
            <a:pPr marL="0" indent="0" algn="ctr" rtl="1">
              <a:buNone/>
            </a:pPr>
            <a:r>
              <a:rPr lang="en-US" altLang="en-US" sz="2540"/>
              <a:t>http://www.svu.edu.eg/arabic/mis2/loginpage.html</a:t>
            </a:r>
            <a:endParaRPr lang="ar-EG" altLang="en-US" sz="2540"/>
          </a:p>
          <a:p>
            <a:pPr marL="0" indent="0" algn="ctr" rtl="1">
              <a:buNone/>
            </a:pPr>
            <a:r>
              <a:rPr lang="en-US" altLang="en-US" smtClean="0"/>
              <a:t>   </a:t>
            </a:r>
            <a:r>
              <a:rPr lang="ar-EG" altLang="en-US" smtClean="0"/>
              <a:t>من خلال الرابط التالى للدخول من خارج الجامعة</a:t>
            </a:r>
          </a:p>
          <a:p>
            <a:pPr marL="0" indent="0" algn="ctr" rtl="1">
              <a:buNone/>
            </a:pPr>
            <a:r>
              <a:rPr lang="en-US" altLang="en-US" smtClean="0"/>
              <a:t>http://www.svu.edu.eg/arabic/mis2/outside-sv1u.html</a:t>
            </a:r>
          </a:p>
        </p:txBody>
      </p:sp>
    </p:spTree>
    <p:extLst>
      <p:ext uri="{BB962C8B-B14F-4D97-AF65-F5344CB8AC3E}">
        <p14:creationId xmlns:p14="http://schemas.microsoft.com/office/powerpoint/2010/main" val="374390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4" r="40528" b="21825"/>
          <a:stretch/>
        </p:blipFill>
        <p:spPr bwMode="auto">
          <a:xfrm>
            <a:off x="0" y="0"/>
            <a:ext cx="6516216" cy="655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5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altLang="en-US" smtClean="0"/>
              <a:t>بيانات الدخول لكل كنترول </a:t>
            </a:r>
            <a:endParaRPr lang="en-US" altLang="en-US" smtClean="0"/>
          </a:p>
        </p:txBody>
      </p:sp>
      <p:sp>
        <p:nvSpPr>
          <p:cNvPr id="614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614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2" t="21780" r="2380" b="59406"/>
          <a:stretch>
            <a:fillRect/>
          </a:stretch>
        </p:blipFill>
        <p:spPr bwMode="auto">
          <a:xfrm>
            <a:off x="480786" y="1599596"/>
            <a:ext cx="8230810" cy="29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38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4" t="53136" r="40528" b="21825"/>
          <a:stretch/>
        </p:blipFill>
        <p:spPr bwMode="auto">
          <a:xfrm>
            <a:off x="899592" y="3212976"/>
            <a:ext cx="6516216" cy="209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رابط كسهم مستقيم 3"/>
          <p:cNvCxnSpPr/>
          <p:nvPr/>
        </p:nvCxnSpPr>
        <p:spPr>
          <a:xfrm>
            <a:off x="3347864" y="2815552"/>
            <a:ext cx="72008" cy="90148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>
            <a:off x="2195736" y="2815552"/>
            <a:ext cx="1152128" cy="133352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2" t="21780" r="2380" b="62160"/>
          <a:stretch/>
        </p:blipFill>
        <p:spPr bwMode="auto">
          <a:xfrm>
            <a:off x="600611" y="261738"/>
            <a:ext cx="8230810" cy="251919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مربع نص 2"/>
          <p:cNvSpPr txBox="1"/>
          <p:nvPr/>
        </p:nvSpPr>
        <p:spPr>
          <a:xfrm>
            <a:off x="899591" y="5560088"/>
            <a:ext cx="793182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/>
              <a:t>يتم إغلاق الحساب بإدخال إسم الدخول صحيحا وكلمة السر خطأ لثلاث مرات متتالية</a:t>
            </a:r>
            <a:endParaRPr lang="ar-EG" sz="2400" b="1" dirty="0"/>
          </a:p>
        </p:txBody>
      </p:sp>
    </p:spTree>
    <p:extLst>
      <p:ext uri="{BB962C8B-B14F-4D97-AF65-F5344CB8AC3E}">
        <p14:creationId xmlns:p14="http://schemas.microsoft.com/office/powerpoint/2010/main" val="147292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235685"/>
              </p:ext>
            </p:extLst>
          </p:nvPr>
        </p:nvGraphicFramePr>
        <p:xfrm>
          <a:off x="2987824" y="2852936"/>
          <a:ext cx="5411470" cy="12690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9225"/>
                <a:gridCol w="3992245"/>
              </a:tblGrid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control@svu.edu.eg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Subject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600" dirty="0">
                          <a:effectLst/>
                        </a:rPr>
                        <a:t>تنشيط حساب </a:t>
                      </a:r>
                      <a:r>
                        <a:rPr lang="ar-SA" sz="1600" dirty="0" smtClean="0">
                          <a:effectLst/>
                        </a:rPr>
                        <a:t>كنترول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 smtClean="0">
                          <a:effectLst/>
                        </a:rPr>
                        <a:t>الفرقة</a:t>
                      </a:r>
                      <a:r>
                        <a:rPr lang="ar-EG" sz="1600" dirty="0" smtClean="0">
                          <a:effectLst/>
                        </a:rPr>
                        <a:t>: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600" dirty="0" smtClean="0">
                          <a:effectLst/>
                        </a:rPr>
                        <a:t>إسم الشعبة:</a:t>
                      </a:r>
                      <a:endParaRPr lang="ar-SA" sz="1600" dirty="0" smtClean="0">
                        <a:effectLst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100" dirty="0" smtClean="0">
                          <a:effectLst/>
                        </a:rPr>
                        <a:t>إسم عضو هيئة التدريس</a:t>
                      </a:r>
                      <a:r>
                        <a:rPr lang="ar-SA" sz="1100" dirty="0" smtClean="0">
                          <a:effectLst/>
                        </a:rPr>
                        <a:t> المرسل</a:t>
                      </a:r>
                      <a:r>
                        <a:rPr lang="ar-EG" sz="1100" dirty="0" smtClean="0">
                          <a:effectLst/>
                        </a:rPr>
                        <a:t>:</a:t>
                      </a:r>
                      <a:endParaRPr lang="en-US" sz="900" dirty="0" smtClean="0">
                        <a:effectLst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27584" y="557972"/>
            <a:ext cx="777584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 حالة إغلاق الحساب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تماشيا مع إجراءات الأمان، تم تصميم حساب الدخول بحيث يت إغلاقه تلقائيا عند إدخال كلمة السر خطئا لثلاث مرات.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EG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وفي هذه الحالة فأن الطريقة الوحيدة لإعادة تنشيط الحساب هي إرسال رسالة بريد إلكتروني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 </a:t>
            </a:r>
            <a:r>
              <a:rPr lang="ar-SA" sz="2400" b="1" u="sng" dirty="0" smtClean="0">
                <a:latin typeface="Calibri" panose="020F0502020204030204" pitchFamily="34" charset="0"/>
                <a:ea typeface="Calibri" panose="020F0502020204030204" pitchFamily="34" charset="0"/>
              </a:rPr>
              <a:t>البريد </a:t>
            </a:r>
            <a:r>
              <a:rPr lang="ar-SA" sz="2400" b="1" u="sng" dirty="0">
                <a:latin typeface="Calibri" panose="020F0502020204030204" pitchFamily="34" charset="0"/>
                <a:ea typeface="Calibri" panose="020F0502020204030204" pitchFamily="34" charset="0"/>
              </a:rPr>
              <a:t>الإلكتروني </a:t>
            </a:r>
            <a:r>
              <a:rPr lang="ar-SA" sz="2400" b="1" u="sng" dirty="0" smtClean="0">
                <a:latin typeface="Calibri" panose="020F0502020204030204" pitchFamily="34" charset="0"/>
                <a:ea typeface="Calibri" panose="020F0502020204030204" pitchFamily="34" charset="0"/>
              </a:rPr>
              <a:t>للكنترول </a:t>
            </a:r>
            <a:r>
              <a:rPr kumimoji="0" lang="ar-EG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كالتالي: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4581128"/>
            <a:ext cx="7524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EG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وبإذن الله سوف يتم تنشيط الحساب  وإبلاغ مرسل الميل بكلمة السر الجديدة عن طريق الرد على رسالته </a:t>
            </a:r>
            <a:r>
              <a:rPr lang="ar-SA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على البريد الإلكتروني للكنترول</a:t>
            </a:r>
            <a:endParaRPr lang="ar-EG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15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134</Words>
  <Application>Microsoft Office PowerPoint</Application>
  <PresentationFormat>On-screen Show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سمة Office</vt:lpstr>
      <vt:lpstr>الدخول الى النظام من خلال موقع الجامعة</vt:lpstr>
      <vt:lpstr>الدخول الى النظام</vt:lpstr>
      <vt:lpstr>PowerPoint Presentation</vt:lpstr>
      <vt:lpstr>بيانات الدخول لكل كنترول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جامعة جنوب الوادى مشروع نظم المعلومات الادارية (MIS)</dc:title>
  <dc:creator>alkiram</dc:creator>
  <cp:lastModifiedBy>DR_HUSSIEN</cp:lastModifiedBy>
  <cp:revision>39</cp:revision>
  <dcterms:created xsi:type="dcterms:W3CDTF">2017-05-20T19:50:20Z</dcterms:created>
  <dcterms:modified xsi:type="dcterms:W3CDTF">2018-12-28T17:34:32Z</dcterms:modified>
</cp:coreProperties>
</file>