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0" r:id="rId7"/>
    <p:sldId id="261" r:id="rId8"/>
    <p:sldId id="262" r:id="rId9"/>
    <p:sldId id="269" r:id="rId10"/>
    <p:sldId id="263" r:id="rId11"/>
    <p:sldId id="264" r:id="rId12"/>
    <p:sldId id="265" r:id="rId13"/>
    <p:sldId id="266" r:id="rId14"/>
    <p:sldId id="270" r:id="rId15"/>
    <p:sldId id="267"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17.03.2020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17.03.2020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17.03.2020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17.03.2020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95367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a:t>Regardless of the nature and circumstances of poisoning, first aid consists of several general principles: </a:t>
            </a:r>
          </a:p>
          <a:p>
            <a:pPr lvl="0"/>
            <a:r>
              <a:rPr lang="en-US" dirty="0"/>
              <a:t> Poison removal from place of its contact with an organism (rinsing of the skin, mucous membranes). </a:t>
            </a:r>
          </a:p>
          <a:p>
            <a:pPr lvl="0"/>
            <a:r>
              <a:rPr lang="en-US" dirty="0"/>
              <a:t>In the case of skin or mucous membranes exposure to </a:t>
            </a:r>
            <a:r>
              <a:rPr lang="en-US" dirty="0" err="1"/>
              <a:t>irritative</a:t>
            </a:r>
            <a:r>
              <a:rPr lang="en-US" dirty="0"/>
              <a:t> or burning substances they should be rinsed by large amounts of clear water</a:t>
            </a:r>
            <a:r>
              <a:rPr lang="en-US"/>
              <a:t>. </a:t>
            </a:r>
          </a:p>
          <a:p>
            <a:pPr lvl="0"/>
            <a:r>
              <a:rPr lang="en-US"/>
              <a:t>If </a:t>
            </a:r>
            <a:r>
              <a:rPr lang="en-US" dirty="0"/>
              <a:t>poisoning is due to an oral ingestion of a poison, it’s necessary to promptly remove it from the stomach. It can be made with an aid of emetic drugs or gastric lavage with water and sorbents (activated charcoal). In the case of soluble poisoning the toxic substance should be converted into an insoluble one.; precipitate, then removed by rinsing.</a:t>
            </a:r>
          </a:p>
          <a:p>
            <a:endParaRPr lang="en-US" dirty="0"/>
          </a:p>
        </p:txBody>
      </p:sp>
    </p:spTree>
    <p:extLst>
      <p:ext uri="{BB962C8B-B14F-4D97-AF65-F5344CB8AC3E}">
        <p14:creationId xmlns:p14="http://schemas.microsoft.com/office/powerpoint/2010/main" val="2187986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 Prevention of poison absorption with an aid of drugs, its neutralization and removal from the stomach (sorbents, precipitants, enveloping agents, astringents, and laxative drugs).</a:t>
            </a:r>
          </a:p>
          <a:p>
            <a:pPr lvl="0"/>
            <a:r>
              <a:rPr lang="en-US" dirty="0"/>
              <a:t> Neutralizing of already absorbed poison (injection of antidotes of different nature, such as glucose, sodium thiosulfate </a:t>
            </a:r>
            <a:r>
              <a:rPr lang="en-US" dirty="0" err="1"/>
              <a:t>etc</a:t>
            </a:r>
            <a:r>
              <a:rPr lang="en-US" dirty="0"/>
              <a:t>). </a:t>
            </a:r>
          </a:p>
          <a:p>
            <a:pPr lvl="0"/>
            <a:r>
              <a:rPr lang="en-US" dirty="0"/>
              <a:t> Enhancing of poison excretion or stimulation of liver </a:t>
            </a:r>
            <a:r>
              <a:rPr lang="en-US" dirty="0" err="1"/>
              <a:t>detoxicative</a:t>
            </a:r>
            <a:r>
              <a:rPr lang="en-US" dirty="0"/>
              <a:t> function (decrease of concentration of a poison in blood and tissues due to increased fluid load).</a:t>
            </a:r>
          </a:p>
        </p:txBody>
      </p:sp>
    </p:spTree>
    <p:extLst>
      <p:ext uri="{BB962C8B-B14F-4D97-AF65-F5344CB8AC3E}">
        <p14:creationId xmlns:p14="http://schemas.microsoft.com/office/powerpoint/2010/main" val="2195192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dirty="0"/>
              <a:t>Treatment of the consequences of a poisonings, symptomatic therapy (regulation of vital functions, which were impaired by poison).</a:t>
            </a:r>
          </a:p>
          <a:p>
            <a:pPr lvl="0"/>
            <a:r>
              <a:rPr lang="en-US" dirty="0"/>
              <a:t>Chemical antagonism can also be used for prevention of absorption of a poison. For instance, in the case of acid poisoning gastric lavage is performed with mild alkaline solution (magnesium oxide, sodium bicarbonate). Similarly, in the case of alkali poisoning mild organic (acetic, citric, succinic) acid solutions are used.</a:t>
            </a:r>
          </a:p>
          <a:p>
            <a:pPr lvl="0"/>
            <a:r>
              <a:rPr lang="en-US" dirty="0"/>
              <a:t> Non-absorbed poison can be removed with emesis.</a:t>
            </a:r>
          </a:p>
        </p:txBody>
      </p:sp>
    </p:spTree>
    <p:extLst>
      <p:ext uri="{BB962C8B-B14F-4D97-AF65-F5344CB8AC3E}">
        <p14:creationId xmlns:p14="http://schemas.microsoft.com/office/powerpoint/2010/main" val="3775752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en-US" dirty="0"/>
              <a:t>After poison removal from stomach one should perform measures to remove it from intestines too. Laxative drugs (magnesium sulfate) can be prescribed for this purpose.</a:t>
            </a:r>
          </a:p>
          <a:p>
            <a:pPr marL="0" indent="0">
              <a:buNone/>
            </a:pPr>
            <a:endParaRPr lang="en-US" dirty="0"/>
          </a:p>
          <a:p>
            <a:pPr marL="0" indent="0">
              <a:buNone/>
            </a:pPr>
            <a:r>
              <a:rPr lang="en-US" dirty="0"/>
              <a:t>• For gaseous poisoning–Flammability warning: In rooms which are potentially filled with carbon monoxide exposure to all sources of ignition such as naked flames, electrical equipment, oxidizing chemicals and the smoking of tobacco products should be prevented. Move the casualty out of the area with gas immediately, but only if this can be done without endangering the first aid provider. In most cases the rescue has to be carried out by a professional rescue service. Only trained first aid providers should administer oxygen to casualties of carbon monoxide and carbon dioxide poisoning. </a:t>
            </a:r>
          </a:p>
          <a:p>
            <a:endParaRPr lang="en-US" dirty="0"/>
          </a:p>
        </p:txBody>
      </p:sp>
    </p:spTree>
    <p:extLst>
      <p:ext uri="{BB962C8B-B14F-4D97-AF65-F5344CB8AC3E}">
        <p14:creationId xmlns:p14="http://schemas.microsoft.com/office/powerpoint/2010/main" val="1143989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 In the case of external or internal contact with a toxic material: </a:t>
            </a:r>
          </a:p>
          <a:p>
            <a:pPr lvl="0"/>
            <a:r>
              <a:rPr lang="en-US" dirty="0"/>
              <a:t>dry chemicals or powders should be removed before the casualty is rinsed body surface should be rinsed, the (caustic) toxin should be diluted–poison in the stomach or bowel may be removed or bound (usually done by healthcare professionals).</a:t>
            </a:r>
          </a:p>
          <a:p>
            <a:pPr lvl="0"/>
            <a:r>
              <a:rPr lang="en-US" dirty="0"/>
              <a:t>Personal protective equipment (e.g. gloves and glasses) should be worn during removal of toxins. </a:t>
            </a:r>
          </a:p>
          <a:p>
            <a:endParaRPr lang="en-US" dirty="0"/>
          </a:p>
        </p:txBody>
      </p:sp>
    </p:spTree>
    <p:extLst>
      <p:ext uri="{BB962C8B-B14F-4D97-AF65-F5344CB8AC3E}">
        <p14:creationId xmlns:p14="http://schemas.microsoft.com/office/powerpoint/2010/main" val="2459271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a:t>Mouth-to-mouth resuscitation should be avoided in the presence of toxins such as cyanide, hydrogen </a:t>
            </a:r>
            <a:r>
              <a:rPr lang="en-US" dirty="0" err="1"/>
              <a:t>sulphide</a:t>
            </a:r>
            <a:r>
              <a:rPr lang="en-US" dirty="0"/>
              <a:t>, corrosives or organophosphates. </a:t>
            </a:r>
          </a:p>
          <a:p>
            <a:pPr lvl="0"/>
            <a:r>
              <a:rPr lang="en-US" dirty="0"/>
              <a:t>Preference is to use the bag-valve-mask (BVM) device by those who are trained to do so.</a:t>
            </a:r>
          </a:p>
          <a:p>
            <a:pPr lvl="0"/>
            <a:r>
              <a:rPr lang="en-US" dirty="0"/>
              <a:t>National Societies will need to determine whether education on providing assisted ventilation should include the use of a barrier device and/or the use of a BVM resuscitator. </a:t>
            </a:r>
          </a:p>
          <a:p>
            <a:endParaRPr lang="en-US" dirty="0"/>
          </a:p>
        </p:txBody>
      </p:sp>
    </p:spTree>
    <p:extLst>
      <p:ext uri="{BB962C8B-B14F-4D97-AF65-F5344CB8AC3E}">
        <p14:creationId xmlns:p14="http://schemas.microsoft.com/office/powerpoint/2010/main" val="3420240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Poisoning</a:t>
            </a:r>
          </a:p>
        </p:txBody>
      </p:sp>
      <p:sp>
        <p:nvSpPr>
          <p:cNvPr id="3" name="Content Placeholder 2"/>
          <p:cNvSpPr>
            <a:spLocks noGrp="1"/>
          </p:cNvSpPr>
          <p:nvPr>
            <p:ph idx="1"/>
          </p:nvPr>
        </p:nvSpPr>
        <p:spPr/>
        <p:txBody>
          <a:bodyPr>
            <a:normAutofit fontScale="77500" lnSpcReduction="20000"/>
          </a:bodyPr>
          <a:lstStyle/>
          <a:p>
            <a:pPr lvl="0"/>
            <a:r>
              <a:rPr lang="en-US" dirty="0"/>
              <a:t>It is important to understand the toxic nature of chemical substances in the environment and the proper protective equipment and emergency procedures in case of toxic exposure. </a:t>
            </a:r>
          </a:p>
          <a:p>
            <a:pPr lvl="0"/>
            <a:r>
              <a:rPr lang="en-US" dirty="0"/>
              <a:t>Most frequently, exposure occurs through inhalation or ingestion of poisonous material, though some agents can be absorbed through the skin as well. </a:t>
            </a:r>
          </a:p>
          <a:p>
            <a:pPr lvl="0"/>
            <a:r>
              <a:rPr lang="en-US" dirty="0"/>
              <a:t>Most countries have a poison control center (or equivalent institution), which serves as an excellent resource for advising on the treatment of ingestion of, or exposure to, a potential poison. It is important to inform the poison control center of the nature and time of exposure and the name of the product or toxic substance.</a:t>
            </a:r>
          </a:p>
          <a:p>
            <a:endParaRPr lang="en-US" dirty="0"/>
          </a:p>
        </p:txBody>
      </p:sp>
    </p:spTree>
    <p:extLst>
      <p:ext uri="{BB962C8B-B14F-4D97-AF65-F5344CB8AC3E}">
        <p14:creationId xmlns:p14="http://schemas.microsoft.com/office/powerpoint/2010/main" val="3665227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Carbon monoxide toxicity</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Carbon monoxide is a non-irritating, </a:t>
            </a:r>
            <a:r>
              <a:rPr lang="en-US" dirty="0" err="1"/>
              <a:t>colourless</a:t>
            </a:r>
            <a:r>
              <a:rPr lang="en-US" dirty="0"/>
              <a:t> and an </a:t>
            </a:r>
            <a:r>
              <a:rPr lang="en-US" dirty="0" err="1"/>
              <a:t>odourless</a:t>
            </a:r>
            <a:r>
              <a:rPr lang="en-US" dirty="0"/>
              <a:t> gas and may be very difficult to detect. </a:t>
            </a:r>
          </a:p>
          <a:p>
            <a:pPr lvl="0"/>
            <a:r>
              <a:rPr lang="en-US" dirty="0"/>
              <a:t>It is a flammable gas and it may react violently with other substances and sources of energy, which might also cause explosions. </a:t>
            </a:r>
          </a:p>
          <a:p>
            <a:pPr lvl="0"/>
            <a:r>
              <a:rPr lang="en-US" dirty="0"/>
              <a:t>Frequent </a:t>
            </a:r>
            <a:r>
              <a:rPr lang="en-US" dirty="0">
                <a:solidFill>
                  <a:srgbClr val="FF0000"/>
                </a:solidFill>
              </a:rPr>
              <a:t>sources</a:t>
            </a:r>
            <a:r>
              <a:rPr lang="en-US" dirty="0"/>
              <a:t> of carbon monoxide are gas combustion engines and space heaters, especially in poorly ventilated spaces. </a:t>
            </a:r>
          </a:p>
          <a:p>
            <a:pPr lvl="0"/>
            <a:r>
              <a:rPr lang="en-US" dirty="0"/>
              <a:t>Carbon monoxide binds to red blood cells more strongly than oxygen can, thus reducing the amount of oxygen that can be carried by the blood to reach important organs such as the heart and brain.</a:t>
            </a:r>
          </a:p>
          <a:p>
            <a:endParaRPr lang="en-US" dirty="0"/>
          </a:p>
        </p:txBody>
      </p:sp>
    </p:spTree>
    <p:extLst>
      <p:ext uri="{BB962C8B-B14F-4D97-AF65-F5344CB8AC3E}">
        <p14:creationId xmlns:p14="http://schemas.microsoft.com/office/powerpoint/2010/main" val="3354712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Typical symptoms of carbon monoxide poisoning</a:t>
            </a:r>
            <a:endParaRPr lang="en-US" dirty="0"/>
          </a:p>
        </p:txBody>
      </p:sp>
      <p:sp>
        <p:nvSpPr>
          <p:cNvPr id="3" name="Content Placeholder 2"/>
          <p:cNvSpPr>
            <a:spLocks noGrp="1"/>
          </p:cNvSpPr>
          <p:nvPr>
            <p:ph idx="1"/>
          </p:nvPr>
        </p:nvSpPr>
        <p:spPr/>
        <p:txBody>
          <a:bodyPr/>
          <a:lstStyle/>
          <a:p>
            <a:pPr lvl="0"/>
            <a:r>
              <a:rPr lang="en-US" dirty="0"/>
              <a:t>Headache, nausea, vomiting, muscle weakness (especially in lower limbs), unconsciousness and seizures. </a:t>
            </a:r>
          </a:p>
          <a:p>
            <a:pPr lvl="0"/>
            <a:r>
              <a:rPr lang="en-US" dirty="0"/>
              <a:t>Unlike other conditions that decrease oxygen in the blood the person poisoned by carbon monoxide is almost never pale or blue (cyanotic). The skin </a:t>
            </a:r>
            <a:r>
              <a:rPr lang="en-US" dirty="0" err="1"/>
              <a:t>colouring</a:t>
            </a:r>
            <a:r>
              <a:rPr lang="en-US" dirty="0"/>
              <a:t> will often be bright pink or flushed red. </a:t>
            </a:r>
          </a:p>
          <a:p>
            <a:endParaRPr lang="en-US" dirty="0"/>
          </a:p>
        </p:txBody>
      </p:sp>
    </p:spTree>
    <p:extLst>
      <p:ext uri="{BB962C8B-B14F-4D97-AF65-F5344CB8AC3E}">
        <p14:creationId xmlns:p14="http://schemas.microsoft.com/office/powerpoint/2010/main" val="2603085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Carbon dioxide</a:t>
            </a:r>
          </a:p>
        </p:txBody>
      </p:sp>
      <p:sp>
        <p:nvSpPr>
          <p:cNvPr id="3" name="Content Placeholder 2"/>
          <p:cNvSpPr>
            <a:spLocks noGrp="1"/>
          </p:cNvSpPr>
          <p:nvPr>
            <p:ph idx="1"/>
          </p:nvPr>
        </p:nvSpPr>
        <p:spPr/>
        <p:txBody>
          <a:bodyPr>
            <a:normAutofit fontScale="85000" lnSpcReduction="20000"/>
          </a:bodyPr>
          <a:lstStyle/>
          <a:p>
            <a:pPr lvl="0"/>
            <a:r>
              <a:rPr lang="en-US" dirty="0"/>
              <a:t>Carbon dioxide is a </a:t>
            </a:r>
            <a:r>
              <a:rPr lang="en-US" dirty="0" err="1"/>
              <a:t>colourless</a:t>
            </a:r>
            <a:r>
              <a:rPr lang="en-US" dirty="0"/>
              <a:t>, tasteless, </a:t>
            </a:r>
            <a:r>
              <a:rPr lang="en-US" dirty="0" err="1"/>
              <a:t>odourless</a:t>
            </a:r>
            <a:r>
              <a:rPr lang="en-US" dirty="0"/>
              <a:t> gas that is present in the earth’s atmosphere. It is non-flammable and non-toxic. </a:t>
            </a:r>
          </a:p>
          <a:p>
            <a:pPr lvl="0"/>
            <a:r>
              <a:rPr lang="en-US" dirty="0"/>
              <a:t>It is produced naturally by all living organisms and removed from the body in air breathed out. </a:t>
            </a:r>
          </a:p>
          <a:p>
            <a:pPr lvl="0"/>
            <a:r>
              <a:rPr lang="en-US" dirty="0"/>
              <a:t>It is constantly being produced and removed from the environment by oceans and plants in a process known as the carbon cycle. </a:t>
            </a:r>
          </a:p>
          <a:p>
            <a:pPr lvl="0"/>
            <a:r>
              <a:rPr lang="en-US" dirty="0"/>
              <a:t>Human activities such as burning coal, oil and gas lead to the production of carbon dioxide; hence, it can enter the environment from emissions from factories or power stations that burn fossil fuels. </a:t>
            </a:r>
          </a:p>
          <a:p>
            <a:endParaRPr lang="en-US" dirty="0"/>
          </a:p>
        </p:txBody>
      </p:sp>
    </p:spTree>
    <p:extLst>
      <p:ext uri="{BB962C8B-B14F-4D97-AF65-F5344CB8AC3E}">
        <p14:creationId xmlns:p14="http://schemas.microsoft.com/office/powerpoint/2010/main" val="504008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dirty="0"/>
              <a:t>Motor vehicles and burning of oil and gas in homes for heating also produce carbon dioxide and is a major contributor to global warming. </a:t>
            </a:r>
          </a:p>
          <a:p>
            <a:pPr lvl="0"/>
            <a:r>
              <a:rPr lang="en-US" dirty="0"/>
              <a:t>It is heavier than air and floods the cellar and can dilute the oxygen concentration in air below the level necessary to support life. </a:t>
            </a:r>
          </a:p>
          <a:p>
            <a:pPr lvl="0"/>
            <a:r>
              <a:rPr lang="en-US" dirty="0"/>
              <a:t>Low concentrations of carbon dioxide cause increased respiration and headache. In high concentrations, it may cause asphyxiation, so it is not really a classical intoxication, but people may die due to the lack of oxygen in the carbon dioxide filled atmosphere. </a:t>
            </a:r>
          </a:p>
          <a:p>
            <a:endParaRPr lang="en-US" dirty="0"/>
          </a:p>
        </p:txBody>
      </p:sp>
    </p:spTree>
    <p:extLst>
      <p:ext uri="{BB962C8B-B14F-4D97-AF65-F5344CB8AC3E}">
        <p14:creationId xmlns:p14="http://schemas.microsoft.com/office/powerpoint/2010/main" val="1101268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Symptoms may include loss of mobility or consciousness, dizziness, drowsiness and nausea. </a:t>
            </a:r>
          </a:p>
          <a:p>
            <a:r>
              <a:rPr lang="en-US" dirty="0"/>
              <a:t>Besides, skin contact with frozen carbon dioxide (dry ice) may cause frostbite. </a:t>
            </a:r>
          </a:p>
        </p:txBody>
      </p:sp>
    </p:spTree>
    <p:extLst>
      <p:ext uri="{BB962C8B-B14F-4D97-AF65-F5344CB8AC3E}">
        <p14:creationId xmlns:p14="http://schemas.microsoft.com/office/powerpoint/2010/main" val="2029800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 Guidelines for all poisoning</a:t>
            </a:r>
          </a:p>
        </p:txBody>
      </p:sp>
      <p:sp>
        <p:nvSpPr>
          <p:cNvPr id="3" name="Content Placeholder 2"/>
          <p:cNvSpPr>
            <a:spLocks noGrp="1"/>
          </p:cNvSpPr>
          <p:nvPr>
            <p:ph idx="1"/>
          </p:nvPr>
        </p:nvSpPr>
        <p:spPr/>
        <p:txBody>
          <a:bodyPr>
            <a:normAutofit lnSpcReduction="10000"/>
          </a:bodyPr>
          <a:lstStyle/>
          <a:p>
            <a:pPr lvl="0"/>
            <a:r>
              <a:rPr lang="en-US" dirty="0"/>
              <a:t>In giving first aid to a casualty, the first priority is the safety of the first aid provider, meaning that any direct contact with gases, fluids or any other material possibly containing poisons should be avoided. </a:t>
            </a:r>
          </a:p>
          <a:p>
            <a:pPr lvl="0"/>
            <a:r>
              <a:rPr lang="en-US" dirty="0"/>
              <a:t>If life-threatening conditions exist, call emergency for further help. </a:t>
            </a:r>
          </a:p>
          <a:p>
            <a:pPr lvl="0"/>
            <a:r>
              <a:rPr lang="en-US" dirty="0"/>
              <a:t>If non-life threatening conditions exist, call the poison control center for guidance. </a:t>
            </a:r>
          </a:p>
          <a:p>
            <a:endParaRPr lang="en-US" dirty="0"/>
          </a:p>
        </p:txBody>
      </p:sp>
    </p:spTree>
    <p:extLst>
      <p:ext uri="{BB962C8B-B14F-4D97-AF65-F5344CB8AC3E}">
        <p14:creationId xmlns:p14="http://schemas.microsoft.com/office/powerpoint/2010/main" val="2151983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ingestion poisoning</a:t>
            </a:r>
          </a:p>
        </p:txBody>
      </p:sp>
      <p:sp>
        <p:nvSpPr>
          <p:cNvPr id="3" name="Content Placeholder 2"/>
          <p:cNvSpPr>
            <a:spLocks noGrp="1"/>
          </p:cNvSpPr>
          <p:nvPr>
            <p:ph idx="1"/>
          </p:nvPr>
        </p:nvSpPr>
        <p:spPr/>
        <p:txBody>
          <a:bodyPr/>
          <a:lstStyle/>
          <a:p>
            <a:pPr lvl="0"/>
            <a:r>
              <a:rPr lang="en-US" dirty="0"/>
              <a:t>Activated charcoal should be used as a first aid measure only if directed by the poison control center or equivalent agency. </a:t>
            </a:r>
          </a:p>
          <a:p>
            <a:pPr lvl="0"/>
            <a:r>
              <a:rPr lang="en-US" dirty="0"/>
              <a:t>Ipecac syrup must NOT be used by a layperson as a first aid treatment in cases of acute poisoning.</a:t>
            </a:r>
          </a:p>
          <a:p>
            <a:pPr lvl="0"/>
            <a:r>
              <a:rPr lang="en-US" dirty="0"/>
              <a:t> The casualty should preferably be laid on his or her left side.</a:t>
            </a:r>
          </a:p>
          <a:p>
            <a:pPr marL="0" indent="0">
              <a:buNone/>
            </a:pPr>
            <a:endParaRPr lang="en-US" dirty="0"/>
          </a:p>
        </p:txBody>
      </p:sp>
    </p:spTree>
    <p:extLst>
      <p:ext uri="{BB962C8B-B14F-4D97-AF65-F5344CB8AC3E}">
        <p14:creationId xmlns:p14="http://schemas.microsoft.com/office/powerpoint/2010/main" val="419292543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1219</Words>
  <Application>Microsoft Office PowerPoint</Application>
  <PresentationFormat>On-screen Show (4:3)</PresentationFormat>
  <Paragraphs>49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Тема Office</vt:lpstr>
      <vt:lpstr>PowerPoint Presentation</vt:lpstr>
      <vt:lpstr>Poisoning</vt:lpstr>
      <vt:lpstr>Carbon monoxide toxicity</vt:lpstr>
      <vt:lpstr>Typical symptoms of carbon monoxide poisoning</vt:lpstr>
      <vt:lpstr>Carbon dioxide</vt:lpstr>
      <vt:lpstr>PowerPoint Presentation</vt:lpstr>
      <vt:lpstr>PowerPoint Presentation</vt:lpstr>
      <vt:lpstr>References Guidelines for all poisoning</vt:lpstr>
      <vt:lpstr>For ingestion poisoning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omar</dc:creator>
  <cp:lastModifiedBy>Dr Essam</cp:lastModifiedBy>
  <cp:revision>4</cp:revision>
  <dcterms:created xsi:type="dcterms:W3CDTF">2020-03-16T16:44:07Z</dcterms:created>
  <dcterms:modified xsi:type="dcterms:W3CDTF">2020-03-17T09:58:30Z</dcterms:modified>
</cp:coreProperties>
</file>