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0" r:id="rId3"/>
    <p:sldId id="256" r:id="rId4"/>
    <p:sldId id="261" r:id="rId5"/>
    <p:sldId id="257" r:id="rId6"/>
    <p:sldId id="263" r:id="rId7"/>
    <p:sldId id="259" r:id="rId8"/>
    <p:sldId id="262" r:id="rId9"/>
    <p:sldId id="25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41" autoAdjust="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1C072-C5E3-4756-9F5E-89896C630B7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CC8DD-B00E-4C42-BAAA-2F134B694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6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CC8DD-B00E-4C42-BAAA-2F134B6948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9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6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2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3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4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0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4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5C71-7521-4F52-A4F4-5FD7136A7C11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B461-552A-43B5-B0C1-9C20B33B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9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544" y="620688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protozoa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ntamioba-record-2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737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218901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163951"/>
            <a:ext cx="52387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0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201" y="404664"/>
            <a:ext cx="7772400" cy="1470025"/>
          </a:xfrm>
        </p:spPr>
        <p:txBody>
          <a:bodyPr/>
          <a:lstStyle/>
          <a:p>
            <a:r>
              <a:rPr lang="en-US" dirty="0" err="1" smtClean="0"/>
              <a:t>Entameba</a:t>
            </a:r>
            <a:r>
              <a:rPr lang="en-US" dirty="0" smtClean="0"/>
              <a:t> </a:t>
            </a:r>
            <a:r>
              <a:rPr lang="en-US" dirty="0" err="1" smtClean="0"/>
              <a:t>histolytica</a:t>
            </a:r>
            <a:r>
              <a:rPr lang="en-US" dirty="0" smtClean="0"/>
              <a:t> cyst with 4 nuclei (</a:t>
            </a:r>
            <a:r>
              <a:rPr lang="en-US" dirty="0" err="1" smtClean="0"/>
              <a:t>quadrinucleated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13223"/>
            <a:ext cx="4694375" cy="3888432"/>
          </a:xfrm>
          <a:prstGeom prst="rect">
            <a:avLst/>
          </a:prstGeom>
        </p:spPr>
      </p:pic>
      <p:pic>
        <p:nvPicPr>
          <p:cNvPr id="8" name="entamioba-record-2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7786" y="2092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612068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5562"/>
            <a:ext cx="7772400" cy="1470025"/>
          </a:xfrm>
        </p:spPr>
        <p:txBody>
          <a:bodyPr/>
          <a:lstStyle/>
          <a:p>
            <a:r>
              <a:rPr lang="en-US" dirty="0" smtClean="0"/>
              <a:t>Intestinal Flagellates</a:t>
            </a:r>
            <a:br>
              <a:rPr lang="en-US" dirty="0" smtClean="0"/>
            </a:br>
            <a:r>
              <a:rPr lang="en-US" dirty="0" smtClean="0"/>
              <a:t>Giardia </a:t>
            </a:r>
            <a:r>
              <a:rPr lang="en-US" dirty="0" err="1" smtClean="0"/>
              <a:t>lamblia</a:t>
            </a:r>
            <a:r>
              <a:rPr lang="en-US" dirty="0" smtClean="0"/>
              <a:t> </a:t>
            </a:r>
            <a:r>
              <a:rPr lang="en-US" dirty="0" err="1" smtClean="0"/>
              <a:t>trophozoite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5891891" cy="4797152"/>
          </a:xfrm>
          <a:prstGeom prst="rect">
            <a:avLst/>
          </a:prstGeom>
        </p:spPr>
      </p:pic>
      <p:pic>
        <p:nvPicPr>
          <p:cNvPr id="5" name="giardia-2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9065" y="1794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0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5616624" cy="6480720"/>
          </a:xfrm>
        </p:spPr>
      </p:pic>
    </p:spTree>
    <p:extLst>
      <p:ext uri="{BB962C8B-B14F-4D97-AF65-F5344CB8AC3E}">
        <p14:creationId xmlns:p14="http://schemas.microsoft.com/office/powerpoint/2010/main" val="15205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18815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Urogenital Flagellates</a:t>
            </a:r>
            <a:br>
              <a:rPr lang="en-US" sz="4000" dirty="0" smtClean="0"/>
            </a:br>
            <a:r>
              <a:rPr lang="en-US" sz="4000" dirty="0" err="1" smtClean="0"/>
              <a:t>Trichomonas</a:t>
            </a:r>
            <a:r>
              <a:rPr lang="en-US" sz="4000" dirty="0" smtClean="0"/>
              <a:t> </a:t>
            </a:r>
            <a:r>
              <a:rPr lang="en-US" sz="4000" dirty="0" err="1" smtClean="0"/>
              <a:t>vaginalis</a:t>
            </a:r>
            <a:r>
              <a:rPr lang="en-US" sz="4000" dirty="0" smtClean="0"/>
              <a:t> </a:t>
            </a:r>
            <a:r>
              <a:rPr lang="en-US" sz="4000" dirty="0" err="1" smtClean="0"/>
              <a:t>trophozoite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4668295" cy="4869160"/>
          </a:xfrm>
          <a:prstGeom prst="rect">
            <a:avLst/>
          </a:prstGeom>
        </p:spPr>
      </p:pic>
      <p:pic>
        <p:nvPicPr>
          <p:cNvPr id="5" name="trichomon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5464" y="2009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751" y="518815"/>
            <a:ext cx="7772400" cy="1470025"/>
          </a:xfrm>
        </p:spPr>
        <p:txBody>
          <a:bodyPr/>
          <a:lstStyle/>
          <a:p>
            <a:r>
              <a:rPr lang="en-US" dirty="0" err="1" smtClean="0"/>
              <a:t>Ciliophora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Balantidium</a:t>
            </a:r>
            <a:r>
              <a:rPr lang="en-US" dirty="0" smtClean="0"/>
              <a:t> coli </a:t>
            </a:r>
            <a:r>
              <a:rPr lang="en-US" dirty="0" err="1" smtClean="0"/>
              <a:t>trophozoite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551" y="462965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88840"/>
            <a:ext cx="5170479" cy="4392488"/>
          </a:xfrm>
          <a:prstGeom prst="rect">
            <a:avLst/>
          </a:prstGeom>
        </p:spPr>
      </p:pic>
      <p:pic>
        <p:nvPicPr>
          <p:cNvPr id="5" name="blantidium-2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984770"/>
            <a:ext cx="729799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83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16</Words>
  <Application>Microsoft Office PowerPoint</Application>
  <PresentationFormat>On-screen Show (4:3)</PresentationFormat>
  <Paragraphs>6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protozoa</vt:lpstr>
      <vt:lpstr>Entameba histolytica cyst with 4 nuclei (quadrinucleated)</vt:lpstr>
      <vt:lpstr>PowerPoint Presentation</vt:lpstr>
      <vt:lpstr>Intestinal Flagellates Giardia lamblia trophozoite</vt:lpstr>
      <vt:lpstr>PowerPoint Presentation</vt:lpstr>
      <vt:lpstr>Urogenital Flagellates Trichomonas vaginalis trophozoite</vt:lpstr>
      <vt:lpstr>PowerPoint Presentation</vt:lpstr>
      <vt:lpstr>Ciliophora Balantidium coli trophozoite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Windows 7</cp:lastModifiedBy>
  <cp:revision>11</cp:revision>
  <dcterms:created xsi:type="dcterms:W3CDTF">2020-03-19T15:52:51Z</dcterms:created>
  <dcterms:modified xsi:type="dcterms:W3CDTF">2020-03-19T22:50:16Z</dcterms:modified>
</cp:coreProperties>
</file>