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56" r:id="rId4"/>
    <p:sldId id="263" r:id="rId5"/>
    <p:sldId id="257" r:id="rId6"/>
    <p:sldId id="264" r:id="rId7"/>
    <p:sldId id="259" r:id="rId8"/>
    <p:sldId id="265" r:id="rId9"/>
    <p:sldId id="258" r:id="rId10"/>
    <p:sldId id="266" r:id="rId11"/>
    <p:sldId id="267" r:id="rId12"/>
    <p:sldId id="260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74315-D522-412B-84DB-E91BFC0F8400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FCA1-B48E-47D8-98F7-FF14A4613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98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74315-D522-412B-84DB-E91BFC0F8400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FCA1-B48E-47D8-98F7-FF14A4613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41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74315-D522-412B-84DB-E91BFC0F8400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FCA1-B48E-47D8-98F7-FF14A4613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28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74315-D522-412B-84DB-E91BFC0F8400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FCA1-B48E-47D8-98F7-FF14A4613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54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74315-D522-412B-84DB-E91BFC0F8400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FCA1-B48E-47D8-98F7-FF14A4613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11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74315-D522-412B-84DB-E91BFC0F8400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FCA1-B48E-47D8-98F7-FF14A4613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66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74315-D522-412B-84DB-E91BFC0F8400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FCA1-B48E-47D8-98F7-FF14A4613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67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74315-D522-412B-84DB-E91BFC0F8400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FCA1-B48E-47D8-98F7-FF14A4613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51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74315-D522-412B-84DB-E91BFC0F8400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FCA1-B48E-47D8-98F7-FF14A4613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5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74315-D522-412B-84DB-E91BFC0F8400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FCA1-B48E-47D8-98F7-FF14A4613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04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74315-D522-412B-84DB-E91BFC0F8400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FCA1-B48E-47D8-98F7-FF14A4613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24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74315-D522-412B-84DB-E91BFC0F8400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8FCA1-B48E-47D8-98F7-FF14A4613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62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772400" cy="1470025"/>
          </a:xfrm>
        </p:spPr>
        <p:txBody>
          <a:bodyPr>
            <a:normAutofit/>
          </a:bodyPr>
          <a:lstStyle/>
          <a:p>
            <a:r>
              <a:rPr lang="en-US" sz="8000" dirty="0" smtClean="0"/>
              <a:t>protozoa</a:t>
            </a: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الاء صيدله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4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1470025"/>
          </a:xfrm>
        </p:spPr>
        <p:txBody>
          <a:bodyPr/>
          <a:lstStyle/>
          <a:p>
            <a:r>
              <a:rPr lang="en-US" dirty="0" smtClean="0"/>
              <a:t>Life cycle of toxoplasma </a:t>
            </a:r>
            <a:r>
              <a:rPr lang="en-US" dirty="0" err="1" smtClean="0"/>
              <a:t>gondii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268760"/>
            <a:ext cx="4176464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1671637"/>
            <a:ext cx="77343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8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0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7772400" cy="1470025"/>
          </a:xfrm>
        </p:spPr>
        <p:txBody>
          <a:bodyPr/>
          <a:lstStyle/>
          <a:p>
            <a:r>
              <a:rPr lang="en-US" dirty="0" err="1" smtClean="0"/>
              <a:t>Haemoflagellates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Leishmania</a:t>
            </a:r>
            <a:r>
              <a:rPr lang="en-US" dirty="0" smtClean="0"/>
              <a:t> sp.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1628800"/>
            <a:ext cx="6591300" cy="510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7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8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87" y="128587"/>
            <a:ext cx="6600825" cy="66008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09075" y="5589240"/>
            <a:ext cx="47291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Inside liver cells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250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9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1470025"/>
          </a:xfrm>
        </p:spPr>
        <p:txBody>
          <a:bodyPr/>
          <a:lstStyle/>
          <a:p>
            <a:r>
              <a:rPr lang="en-US" dirty="0" smtClean="0"/>
              <a:t>Plasmodium sp.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5" y="1484784"/>
            <a:ext cx="5314950" cy="45397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31840" y="5445224"/>
            <a:ext cx="34836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Inside RBCs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774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0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17704"/>
            <a:ext cx="7210425" cy="45624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19872" y="5218514"/>
            <a:ext cx="34836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Inside RBCs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95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7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17</Words>
  <Application>Microsoft Office PowerPoint</Application>
  <PresentationFormat>On-screen Show (4:3)</PresentationFormat>
  <Paragraphs>7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protozoa</vt:lpstr>
      <vt:lpstr>Haemoflagellates Leishmania sp.</vt:lpstr>
      <vt:lpstr>PowerPoint Presentation</vt:lpstr>
      <vt:lpstr>PowerPoint Presentation</vt:lpstr>
      <vt:lpstr>PowerPoint Presentation</vt:lpstr>
      <vt:lpstr>Plasmodium sp.</vt:lpstr>
      <vt:lpstr>PowerPoint Presentation</vt:lpstr>
      <vt:lpstr>PowerPoint Presentation</vt:lpstr>
      <vt:lpstr>PowerPoint Presentation</vt:lpstr>
      <vt:lpstr>Life cycle of toxoplasma gondii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7</dc:creator>
  <cp:lastModifiedBy>Windows 7</cp:lastModifiedBy>
  <cp:revision>4</cp:revision>
  <dcterms:created xsi:type="dcterms:W3CDTF">2020-03-19T16:04:03Z</dcterms:created>
  <dcterms:modified xsi:type="dcterms:W3CDTF">2020-03-20T14:44:43Z</dcterms:modified>
</cp:coreProperties>
</file>