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Parasitology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/ </a:t>
            </a:r>
            <a:r>
              <a:rPr lang="en-US" dirty="0" err="1" smtClean="0"/>
              <a:t>dina</a:t>
            </a:r>
            <a:r>
              <a:rPr lang="en-US" dirty="0" smtClean="0"/>
              <a:t> </a:t>
            </a:r>
            <a:r>
              <a:rPr lang="en-US" dirty="0" err="1" smtClean="0"/>
              <a:t>hamed</a:t>
            </a:r>
            <a:r>
              <a:rPr lang="en-US" dirty="0" smtClean="0"/>
              <a:t> </a:t>
            </a:r>
            <a:r>
              <a:rPr lang="en-US" dirty="0" err="1" smtClean="0"/>
              <a:t>ahmed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31911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/</a:t>
            </a:r>
            <a:r>
              <a:rPr lang="en-US" dirty="0" err="1" smtClean="0"/>
              <a:t>dina</a:t>
            </a:r>
            <a:r>
              <a:rPr lang="en-US" dirty="0" smtClean="0"/>
              <a:t> </a:t>
            </a:r>
            <a:r>
              <a:rPr lang="en-US" dirty="0" err="1" smtClean="0"/>
              <a:t>hamed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72231"/>
            <a:ext cx="550435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468563"/>
          </a:xfrm>
        </p:spPr>
        <p:txBody>
          <a:bodyPr/>
          <a:lstStyle/>
          <a:p>
            <a:endParaRPr lang="ar-EG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7575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HEAMOFLAGELLATES</a:t>
            </a:r>
            <a:br>
              <a:rPr lang="en-US" dirty="0" smtClean="0"/>
            </a:br>
            <a:r>
              <a:rPr lang="en-US" dirty="0" err="1" smtClean="0"/>
              <a:t>leishmania</a:t>
            </a:r>
            <a:endParaRPr lang="ar-E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14844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ieshmani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968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promastigote</a:t>
            </a:r>
            <a:endParaRPr lang="ar-E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1117"/>
            <a:ext cx="3276600" cy="219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5638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amastigote</a:t>
            </a:r>
            <a:endParaRPr lang="ar-E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32004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5410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malaria</a:t>
            </a:r>
            <a:endParaRPr lang="ar-E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3801"/>
            <a:ext cx="2743200" cy="327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5181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ALARI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stage</a:t>
            </a:r>
            <a:endParaRPr lang="ar-E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29718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92" y="1143000"/>
            <a:ext cx="5646208" cy="42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Schizont</a:t>
            </a:r>
            <a:r>
              <a:rPr lang="en-US" dirty="0" smtClean="0"/>
              <a:t> stage</a:t>
            </a:r>
            <a:endParaRPr lang="ar-E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886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5638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Toxoplasma </a:t>
            </a:r>
            <a:r>
              <a:rPr lang="en-US" dirty="0" err="1" smtClean="0"/>
              <a:t>gondii</a:t>
            </a:r>
            <a:endParaRPr lang="ar-EG" dirty="0"/>
          </a:p>
        </p:txBody>
      </p:sp>
      <p:pic>
        <p:nvPicPr>
          <p:cNvPr id="9218" name="Picture 2" descr="C:\Users\Ibrahim\Desktop\New folder\Toxoplasma_LifeCycle_BAM1_1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7" y="1791494"/>
            <a:ext cx="47339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OXOPLASM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Trophozoites</a:t>
            </a:r>
            <a:r>
              <a:rPr lang="en-US" dirty="0" smtClean="0"/>
              <a:t> of toxoplasma</a:t>
            </a:r>
            <a:endParaRPr lang="ar-EG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3505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5257800" cy="377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24</Words>
  <Application>Microsoft Office PowerPoint</Application>
  <PresentationFormat>On-screen Show (4:3)</PresentationFormat>
  <Paragraphs>11</Paragraphs>
  <Slides>10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Parasitology</vt:lpstr>
      <vt:lpstr>HEAMOFLAGELLATES leishmania</vt:lpstr>
      <vt:lpstr>promastigote</vt:lpstr>
      <vt:lpstr>amastigote</vt:lpstr>
      <vt:lpstr>malaria</vt:lpstr>
      <vt:lpstr>Ring stage</vt:lpstr>
      <vt:lpstr>Schizont stage</vt:lpstr>
      <vt:lpstr>Toxoplasma gondii</vt:lpstr>
      <vt:lpstr>Trophozoites of toxoplasma</vt:lpstr>
      <vt:lpstr>Dr /dina hamed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Parasitology</dc:title>
  <dc:creator>Ibrahim</dc:creator>
  <cp:lastModifiedBy>Ibrahim</cp:lastModifiedBy>
  <cp:revision>6</cp:revision>
  <dcterms:created xsi:type="dcterms:W3CDTF">2006-08-16T00:00:00Z</dcterms:created>
  <dcterms:modified xsi:type="dcterms:W3CDTF">2020-03-21T19:33:06Z</dcterms:modified>
</cp:coreProperties>
</file>