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2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ECF27-7915-4DE9-B6FA-1146E81B5D4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4CD94A-F033-4BB0-9ED0-0F977CA3FF28}">
      <dgm:prSet phldrT="[Text]"/>
      <dgm:spPr/>
      <dgm:t>
        <a:bodyPr/>
        <a:lstStyle/>
        <a:p>
          <a:r>
            <a:rPr lang="fr-FR" b="1" i="1" u="sng" dirty="0" err="1" smtClean="0">
              <a:solidFill>
                <a:srgbClr val="FF0000"/>
              </a:solidFill>
              <a:cs typeface="+mn-cs"/>
            </a:rPr>
            <a:t>Cinnamon</a:t>
          </a:r>
          <a:r>
            <a:rPr lang="fr-FR" b="1" i="1" u="sng" dirty="0" smtClean="0">
              <a:solidFill>
                <a:srgbClr val="FF0000"/>
              </a:solidFill>
              <a:cs typeface="+mn-cs"/>
            </a:rPr>
            <a:t> </a:t>
          </a:r>
          <a:r>
            <a:rPr lang="fr-FR" b="1" i="1" u="sng" dirty="0" err="1" smtClean="0">
              <a:solidFill>
                <a:srgbClr val="FF0000"/>
              </a:solidFill>
              <a:cs typeface="+mn-cs"/>
            </a:rPr>
            <a:t>Bark</a:t>
          </a:r>
          <a:r>
            <a:rPr lang="fr-FR" b="1" i="1" u="sng" smtClean="0">
              <a:solidFill>
                <a:srgbClr val="FF0000"/>
              </a:solidFill>
              <a:cs typeface="+mn-cs"/>
            </a:rPr>
            <a:t>            </a:t>
          </a:r>
          <a:endParaRPr lang="ar-EG" b="1" i="1" u="sng" dirty="0" smtClean="0">
            <a:solidFill>
              <a:srgbClr val="FF0000"/>
            </a:solidFill>
            <a:cs typeface="+mn-cs"/>
          </a:endParaRPr>
        </a:p>
      </dgm:t>
    </dgm:pt>
    <dgm:pt modelId="{85E22C12-4053-489B-A56B-08566FFF422C}" type="parTrans" cxnId="{7E17AA31-B994-4B37-B5C0-814ACB486FC7}">
      <dgm:prSet/>
      <dgm:spPr/>
      <dgm:t>
        <a:bodyPr/>
        <a:lstStyle/>
        <a:p>
          <a:endParaRPr lang="en-US"/>
        </a:p>
      </dgm:t>
    </dgm:pt>
    <dgm:pt modelId="{2F0E0366-88EE-47E5-890A-718E35A77169}" type="sibTrans" cxnId="{7E17AA31-B994-4B37-B5C0-814ACB486FC7}">
      <dgm:prSet/>
      <dgm:spPr/>
      <dgm:t>
        <a:bodyPr/>
        <a:lstStyle/>
        <a:p>
          <a:endParaRPr lang="en-US"/>
        </a:p>
      </dgm:t>
    </dgm:pt>
    <dgm:pt modelId="{7B4157F8-5F5D-49EA-9DF3-178EE6CDBFAC}" type="pres">
      <dgm:prSet presAssocID="{B59ECF27-7915-4DE9-B6FA-1146E81B5D4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9C2519-1B80-43A1-BDDE-34FDFE2D3E92}" type="pres">
      <dgm:prSet presAssocID="{C54CD94A-F033-4BB0-9ED0-0F977CA3FF28}" presName="node" presStyleLbl="node1" presStyleIdx="0" presStyleCnt="1" custScaleY="12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84D81B-1A5C-4361-AA5A-162C37235485}" type="presOf" srcId="{B59ECF27-7915-4DE9-B6FA-1146E81B5D44}" destId="{7B4157F8-5F5D-49EA-9DF3-178EE6CDBFAC}" srcOrd="0" destOrd="0" presId="urn:microsoft.com/office/officeart/2005/8/layout/default#1"/>
    <dgm:cxn modelId="{7EE6F8DA-2A0E-4B56-8C06-058D1F83F2AE}" type="presOf" srcId="{C54CD94A-F033-4BB0-9ED0-0F977CA3FF28}" destId="{809C2519-1B80-43A1-BDDE-34FDFE2D3E92}" srcOrd="0" destOrd="0" presId="urn:microsoft.com/office/officeart/2005/8/layout/default#1"/>
    <dgm:cxn modelId="{7E17AA31-B994-4B37-B5C0-814ACB486FC7}" srcId="{B59ECF27-7915-4DE9-B6FA-1146E81B5D44}" destId="{C54CD94A-F033-4BB0-9ED0-0F977CA3FF28}" srcOrd="0" destOrd="0" parTransId="{85E22C12-4053-489B-A56B-08566FFF422C}" sibTransId="{2F0E0366-88EE-47E5-890A-718E35A77169}"/>
    <dgm:cxn modelId="{1A461F52-F111-4307-9F33-1C6B39CE6DF6}" type="presParOf" srcId="{7B4157F8-5F5D-49EA-9DF3-178EE6CDBFAC}" destId="{809C2519-1B80-43A1-BDDE-34FDFE2D3E92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ED5CB8-62A4-44A5-B851-DB6AC59BD367}" type="doc">
      <dgm:prSet loTypeId="urn:microsoft.com/office/officeart/2005/8/layout/vList3#3" loCatId="list" qsTypeId="urn:microsoft.com/office/officeart/2005/8/quickstyle/simple1" qsCatId="simple" csTypeId="urn:microsoft.com/office/officeart/2005/8/colors/accent1_2" csCatId="accent1" phldr="1"/>
      <dgm:spPr/>
    </dgm:pt>
    <dgm:pt modelId="{2E03E7DB-D861-44A1-9386-55FFDD4FDCED}">
      <dgm:prSet phldrT="[Text]"/>
      <dgm:spPr/>
      <dgm:t>
        <a:bodyPr/>
        <a:lstStyle/>
        <a:p>
          <a:r>
            <a:rPr lang="fr-FR" b="1" u="sng" dirty="0" err="1" smtClean="0"/>
            <a:t>Cinnamon</a:t>
          </a:r>
          <a:r>
            <a:rPr lang="fr-FR" b="1" u="sng" dirty="0" smtClean="0"/>
            <a:t> </a:t>
          </a:r>
          <a:r>
            <a:rPr lang="fr-FR" b="1" u="sng" dirty="0" err="1" smtClean="0"/>
            <a:t>Bark</a:t>
          </a:r>
          <a:r>
            <a:rPr lang="fr-FR" b="1" u="sng" dirty="0" smtClean="0"/>
            <a:t> </a:t>
          </a:r>
          <a:r>
            <a:rPr lang="ar-SA" b="1" u="sng" dirty="0" smtClean="0"/>
            <a:t>قشر </a:t>
          </a:r>
          <a:r>
            <a:rPr lang="ar-EG" b="1" u="sng" dirty="0" smtClean="0"/>
            <a:t>ال</a:t>
          </a:r>
          <a:r>
            <a:rPr lang="ar-SA" b="1" u="sng" dirty="0" smtClean="0"/>
            <a:t>قرفة</a:t>
          </a:r>
          <a:endParaRPr lang="en-US" dirty="0"/>
        </a:p>
      </dgm:t>
    </dgm:pt>
    <dgm:pt modelId="{F6454CED-1EB4-4497-B505-A88F5F2B63FD}" type="parTrans" cxnId="{C0801E39-00CB-4DDE-98EE-A3C37FEDBCAA}">
      <dgm:prSet/>
      <dgm:spPr/>
      <dgm:t>
        <a:bodyPr/>
        <a:lstStyle/>
        <a:p>
          <a:endParaRPr lang="en-US"/>
        </a:p>
      </dgm:t>
    </dgm:pt>
    <dgm:pt modelId="{0868FA7F-AA1E-45A9-AB66-BFD465091968}" type="sibTrans" cxnId="{C0801E39-00CB-4DDE-98EE-A3C37FEDBCAA}">
      <dgm:prSet/>
      <dgm:spPr/>
      <dgm:t>
        <a:bodyPr/>
        <a:lstStyle/>
        <a:p>
          <a:endParaRPr lang="en-US"/>
        </a:p>
      </dgm:t>
    </dgm:pt>
    <dgm:pt modelId="{EB7E65F4-A6FD-4EC3-9FD3-BB57BFF04FEE}" type="pres">
      <dgm:prSet presAssocID="{C0ED5CB8-62A4-44A5-B851-DB6AC59BD367}" presName="linearFlow" presStyleCnt="0">
        <dgm:presLayoutVars>
          <dgm:dir/>
          <dgm:resizeHandles val="exact"/>
        </dgm:presLayoutVars>
      </dgm:prSet>
      <dgm:spPr/>
    </dgm:pt>
    <dgm:pt modelId="{874E5314-CE19-4FD7-9CE2-FCEBF4E459F3}" type="pres">
      <dgm:prSet presAssocID="{2E03E7DB-D861-44A1-9386-55FFDD4FDCED}" presName="composite" presStyleCnt="0"/>
      <dgm:spPr/>
    </dgm:pt>
    <dgm:pt modelId="{20478DAF-9D1E-4ED5-A914-1FB7F137614A}" type="pres">
      <dgm:prSet presAssocID="{2E03E7DB-D861-44A1-9386-55FFDD4FDCED}" presName="imgShp" presStyleLbl="fgImgPlace1" presStyleIdx="0" presStyleCnt="1" custLinFactX="-625" custLinFactNeighborX="-100000"/>
      <dgm:spPr/>
    </dgm:pt>
    <dgm:pt modelId="{AF1F056A-6A21-4EFF-84A7-C5A02FFC76A6}" type="pres">
      <dgm:prSet presAssocID="{2E03E7DB-D861-44A1-9386-55FFDD4FDCED}" presName="txShp" presStyleLbl="node1" presStyleIdx="0" presStyleCnt="1" custScaleX="150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6EE0EC-899D-47A2-81EA-71D38AE16C34}" type="presOf" srcId="{C0ED5CB8-62A4-44A5-B851-DB6AC59BD367}" destId="{EB7E65F4-A6FD-4EC3-9FD3-BB57BFF04FEE}" srcOrd="0" destOrd="0" presId="urn:microsoft.com/office/officeart/2005/8/layout/vList3#3"/>
    <dgm:cxn modelId="{C0801E39-00CB-4DDE-98EE-A3C37FEDBCAA}" srcId="{C0ED5CB8-62A4-44A5-B851-DB6AC59BD367}" destId="{2E03E7DB-D861-44A1-9386-55FFDD4FDCED}" srcOrd="0" destOrd="0" parTransId="{F6454CED-1EB4-4497-B505-A88F5F2B63FD}" sibTransId="{0868FA7F-AA1E-45A9-AB66-BFD465091968}"/>
    <dgm:cxn modelId="{8A5BA7B3-B8F9-49D3-BD92-4751BCD4EFCE}" type="presOf" srcId="{2E03E7DB-D861-44A1-9386-55FFDD4FDCED}" destId="{AF1F056A-6A21-4EFF-84A7-C5A02FFC76A6}" srcOrd="0" destOrd="0" presId="urn:microsoft.com/office/officeart/2005/8/layout/vList3#3"/>
    <dgm:cxn modelId="{9B2F7E08-9D3C-4D2C-98F4-D20ECC09654A}" type="presParOf" srcId="{EB7E65F4-A6FD-4EC3-9FD3-BB57BFF04FEE}" destId="{874E5314-CE19-4FD7-9CE2-FCEBF4E459F3}" srcOrd="0" destOrd="0" presId="urn:microsoft.com/office/officeart/2005/8/layout/vList3#3"/>
    <dgm:cxn modelId="{05857838-D5A4-45B6-9419-3B7E949C45A5}" type="presParOf" srcId="{874E5314-CE19-4FD7-9CE2-FCEBF4E459F3}" destId="{20478DAF-9D1E-4ED5-A914-1FB7F137614A}" srcOrd="0" destOrd="0" presId="urn:microsoft.com/office/officeart/2005/8/layout/vList3#3"/>
    <dgm:cxn modelId="{6192CB06-3BE1-4E2A-B7CD-053C1E5997C5}" type="presParOf" srcId="{874E5314-CE19-4FD7-9CE2-FCEBF4E459F3}" destId="{AF1F056A-6A21-4EFF-84A7-C5A02FFC76A6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5C37F0-9C2A-4DE8-90D1-46C661F579E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B6A890-74FA-4861-BAEF-ED41276F9BAB}">
      <dgm:prSet phldrT="[Text]"/>
      <dgm:spPr/>
      <dgm:t>
        <a:bodyPr/>
        <a:lstStyle/>
        <a:p>
          <a:r>
            <a:rPr lang="en-US" dirty="0" smtClean="0"/>
            <a:t>Origin</a:t>
          </a:r>
          <a:endParaRPr lang="en-US" dirty="0"/>
        </a:p>
      </dgm:t>
    </dgm:pt>
    <dgm:pt modelId="{93D5D8DA-03DB-41A1-BE70-CBF7CFB43BCE}" type="parTrans" cxnId="{4A172088-7F12-4E23-B57E-82D6B85DB454}">
      <dgm:prSet/>
      <dgm:spPr/>
      <dgm:t>
        <a:bodyPr/>
        <a:lstStyle/>
        <a:p>
          <a:endParaRPr lang="en-US"/>
        </a:p>
      </dgm:t>
    </dgm:pt>
    <dgm:pt modelId="{9407550C-D678-4EE7-AB65-F7944598349E}" type="sibTrans" cxnId="{4A172088-7F12-4E23-B57E-82D6B85DB454}">
      <dgm:prSet/>
      <dgm:spPr/>
      <dgm:t>
        <a:bodyPr/>
        <a:lstStyle/>
        <a:p>
          <a:endParaRPr lang="en-US"/>
        </a:p>
      </dgm:t>
    </dgm:pt>
    <dgm:pt modelId="{3425B2A3-8A62-4BEE-A699-6DBA29F4A6FE}">
      <dgm:prSet phldrT="[Text]"/>
      <dgm:spPr/>
      <dgm:t>
        <a:bodyPr/>
        <a:lstStyle/>
        <a:p>
          <a:r>
            <a:rPr lang="fr-FR" dirty="0" smtClean="0"/>
            <a:t> </a:t>
          </a:r>
          <a:r>
            <a:rPr lang="en-US" dirty="0" smtClean="0"/>
            <a:t>Cinnamon is the dried </a:t>
          </a:r>
          <a:r>
            <a:rPr lang="en-US" dirty="0" smtClean="0"/>
            <a:t>bark of </a:t>
          </a:r>
          <a:r>
            <a:rPr lang="en-US" dirty="0" smtClean="0"/>
            <a:t>the trees of </a:t>
          </a:r>
          <a:r>
            <a:rPr lang="en-US" dirty="0" err="1" smtClean="0"/>
            <a:t>Cinnamomum</a:t>
          </a:r>
          <a:r>
            <a:rPr lang="en-US" dirty="0" smtClean="0"/>
            <a:t> </a:t>
          </a:r>
          <a:r>
            <a:rPr lang="en-US" dirty="0" err="1" smtClean="0"/>
            <a:t>zeylanicum</a:t>
          </a:r>
          <a:r>
            <a:rPr lang="en-US" dirty="0" smtClean="0"/>
            <a:t> </a:t>
          </a:r>
          <a:endParaRPr lang="en-US" dirty="0"/>
        </a:p>
      </dgm:t>
    </dgm:pt>
    <dgm:pt modelId="{1B1D4F0C-7FE7-4293-A17F-BAAB72AA328E}" type="parTrans" cxnId="{45F391B0-3672-4F3D-AABA-6DC90E4C1C8D}">
      <dgm:prSet/>
      <dgm:spPr/>
      <dgm:t>
        <a:bodyPr/>
        <a:lstStyle/>
        <a:p>
          <a:endParaRPr lang="en-US"/>
        </a:p>
      </dgm:t>
    </dgm:pt>
    <dgm:pt modelId="{0E5D5A1D-C2CD-4101-8BB0-0CDE2E205A57}" type="sibTrans" cxnId="{45F391B0-3672-4F3D-AABA-6DC90E4C1C8D}">
      <dgm:prSet/>
      <dgm:spPr/>
      <dgm:t>
        <a:bodyPr/>
        <a:lstStyle/>
        <a:p>
          <a:endParaRPr lang="en-US"/>
        </a:p>
      </dgm:t>
    </dgm:pt>
    <dgm:pt modelId="{4FA00D12-FB3F-4EC5-BF3A-91C96C48D4CA}">
      <dgm:prSet phldrT="[Text]"/>
      <dgm:spPr/>
      <dgm:t>
        <a:bodyPr/>
        <a:lstStyle/>
        <a:p>
          <a:r>
            <a:rPr lang="en-US" dirty="0" smtClean="0"/>
            <a:t>(Fam. </a:t>
          </a:r>
          <a:r>
            <a:rPr lang="en-US" dirty="0" err="1" smtClean="0"/>
            <a:t>Lauraceae</a:t>
          </a:r>
          <a:r>
            <a:rPr lang="en-US" dirty="0" smtClean="0"/>
            <a:t>)</a:t>
          </a:r>
          <a:endParaRPr lang="en-US" dirty="0"/>
        </a:p>
      </dgm:t>
    </dgm:pt>
    <dgm:pt modelId="{4BA39981-DF53-42DB-89C7-E188C613205C}" type="parTrans" cxnId="{4209CDD2-95F9-4E6B-A733-D7B3E63AF097}">
      <dgm:prSet/>
      <dgm:spPr/>
      <dgm:t>
        <a:bodyPr/>
        <a:lstStyle/>
        <a:p>
          <a:endParaRPr lang="en-US"/>
        </a:p>
      </dgm:t>
    </dgm:pt>
    <dgm:pt modelId="{62AD9614-7F3A-43AF-BB5A-F3527344731F}" type="sibTrans" cxnId="{4209CDD2-95F9-4E6B-A733-D7B3E63AF097}">
      <dgm:prSet/>
      <dgm:spPr/>
      <dgm:t>
        <a:bodyPr/>
        <a:lstStyle/>
        <a:p>
          <a:endParaRPr lang="en-US"/>
        </a:p>
      </dgm:t>
    </dgm:pt>
    <dgm:pt modelId="{68BF8700-92B7-48B3-B226-973C8C9C81D0}" type="pres">
      <dgm:prSet presAssocID="{865C37F0-9C2A-4DE8-90D1-46C661F579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5683CA-F6C7-49A6-B195-3CF3E3C0978C}" type="pres">
      <dgm:prSet presAssocID="{64B6A890-74FA-4861-BAEF-ED41276F9BAB}" presName="linNode" presStyleCnt="0"/>
      <dgm:spPr/>
    </dgm:pt>
    <dgm:pt modelId="{A90E2806-103E-4FFA-84A1-3AD61E3C98D6}" type="pres">
      <dgm:prSet presAssocID="{64B6A890-74FA-4861-BAEF-ED41276F9BA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7A58B-9854-4F7F-B3B0-88A356297F54}" type="pres">
      <dgm:prSet presAssocID="{64B6A890-74FA-4861-BAEF-ED41276F9BAB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09CDD2-95F9-4E6B-A733-D7B3E63AF097}" srcId="{64B6A890-74FA-4861-BAEF-ED41276F9BAB}" destId="{4FA00D12-FB3F-4EC5-BF3A-91C96C48D4CA}" srcOrd="1" destOrd="0" parTransId="{4BA39981-DF53-42DB-89C7-E188C613205C}" sibTransId="{62AD9614-7F3A-43AF-BB5A-F3527344731F}"/>
    <dgm:cxn modelId="{3D1CDD16-6DB5-42F0-9E87-8D59DB32682A}" type="presOf" srcId="{64B6A890-74FA-4861-BAEF-ED41276F9BAB}" destId="{A90E2806-103E-4FFA-84A1-3AD61E3C98D6}" srcOrd="0" destOrd="0" presId="urn:microsoft.com/office/officeart/2005/8/layout/vList5"/>
    <dgm:cxn modelId="{D6F012A6-E632-4C9F-9E45-8AD6810448B8}" type="presOf" srcId="{3425B2A3-8A62-4BEE-A699-6DBA29F4A6FE}" destId="{0BD7A58B-9854-4F7F-B3B0-88A356297F54}" srcOrd="0" destOrd="0" presId="urn:microsoft.com/office/officeart/2005/8/layout/vList5"/>
    <dgm:cxn modelId="{45F391B0-3672-4F3D-AABA-6DC90E4C1C8D}" srcId="{64B6A890-74FA-4861-BAEF-ED41276F9BAB}" destId="{3425B2A3-8A62-4BEE-A699-6DBA29F4A6FE}" srcOrd="0" destOrd="0" parTransId="{1B1D4F0C-7FE7-4293-A17F-BAAB72AA328E}" sibTransId="{0E5D5A1D-C2CD-4101-8BB0-0CDE2E205A57}"/>
    <dgm:cxn modelId="{897015D9-2274-4FF1-953A-1A3AE38C5C88}" type="presOf" srcId="{4FA00D12-FB3F-4EC5-BF3A-91C96C48D4CA}" destId="{0BD7A58B-9854-4F7F-B3B0-88A356297F54}" srcOrd="0" destOrd="1" presId="urn:microsoft.com/office/officeart/2005/8/layout/vList5"/>
    <dgm:cxn modelId="{4A172088-7F12-4E23-B57E-82D6B85DB454}" srcId="{865C37F0-9C2A-4DE8-90D1-46C661F579E7}" destId="{64B6A890-74FA-4861-BAEF-ED41276F9BAB}" srcOrd="0" destOrd="0" parTransId="{93D5D8DA-03DB-41A1-BE70-CBF7CFB43BCE}" sibTransId="{9407550C-D678-4EE7-AB65-F7944598349E}"/>
    <dgm:cxn modelId="{C041E316-E6EA-4BA8-9489-766FB2660F76}" type="presOf" srcId="{865C37F0-9C2A-4DE8-90D1-46C661F579E7}" destId="{68BF8700-92B7-48B3-B226-973C8C9C81D0}" srcOrd="0" destOrd="0" presId="urn:microsoft.com/office/officeart/2005/8/layout/vList5"/>
    <dgm:cxn modelId="{4DEB7A84-4BA7-4CA1-B824-404638CE1FCC}" type="presParOf" srcId="{68BF8700-92B7-48B3-B226-973C8C9C81D0}" destId="{AA5683CA-F6C7-49A6-B195-3CF3E3C0978C}" srcOrd="0" destOrd="0" presId="urn:microsoft.com/office/officeart/2005/8/layout/vList5"/>
    <dgm:cxn modelId="{E8308175-7F88-4131-BEE0-0D1CF8A164B6}" type="presParOf" srcId="{AA5683CA-F6C7-49A6-B195-3CF3E3C0978C}" destId="{A90E2806-103E-4FFA-84A1-3AD61E3C98D6}" srcOrd="0" destOrd="0" presId="urn:microsoft.com/office/officeart/2005/8/layout/vList5"/>
    <dgm:cxn modelId="{59F0FBD6-D787-4188-98F3-4B2816FB0DF5}" type="presParOf" srcId="{AA5683CA-F6C7-49A6-B195-3CF3E3C0978C}" destId="{0BD7A58B-9854-4F7F-B3B0-88A356297F5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12E6D6-F465-40BC-982D-8C58C3842710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624152-F402-4824-9933-FB198F251D83}">
      <dgm:prSet phldrT="[Text]"/>
      <dgm:spPr/>
      <dgm:t>
        <a:bodyPr/>
        <a:lstStyle/>
        <a:p>
          <a:r>
            <a:rPr lang="en-US" b="1" u="sng" dirty="0" err="1" smtClean="0"/>
            <a:t>Microscopical</a:t>
          </a:r>
          <a:r>
            <a:rPr lang="en-US" b="1" u="sng" dirty="0" smtClean="0"/>
            <a:t> characters: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1- phloem fibers (thick </a:t>
          </a:r>
          <a:r>
            <a:rPr lang="en-US" dirty="0" err="1" smtClean="0"/>
            <a:t>lig</a:t>
          </a:r>
          <a:r>
            <a:rPr lang="en-US" dirty="0" smtClean="0"/>
            <a:t> walls and narrow lumen)singly or in short rows, lignified and </a:t>
          </a:r>
          <a:r>
            <a:rPr lang="en-US" dirty="0" err="1" smtClean="0"/>
            <a:t>colourless</a:t>
          </a:r>
          <a:r>
            <a:rPr lang="en-US" dirty="0" smtClean="0"/>
            <a:t>.</a:t>
          </a:r>
          <a:br>
            <a:rPr lang="en-US" dirty="0" smtClean="0"/>
          </a:br>
          <a:r>
            <a:rPr lang="en-US" dirty="0" smtClean="0"/>
            <a:t>2- Numerous unequally thickened </a:t>
          </a:r>
          <a:r>
            <a:rPr lang="en-US" dirty="0" err="1" smtClean="0"/>
            <a:t>sclereids</a:t>
          </a:r>
          <a:r>
            <a:rPr lang="en-US" dirty="0" smtClean="0"/>
            <a:t> containing starch granules.</a:t>
          </a:r>
          <a:br>
            <a:rPr lang="en-US" dirty="0" smtClean="0"/>
          </a:br>
          <a:r>
            <a:rPr lang="en-US" dirty="0" smtClean="0"/>
            <a:t>3- Fragments of parenchyma containing starch granules and minute acicular crystals of calcium oxalate and accompanied with occasional oil cells. </a:t>
          </a:r>
          <a:br>
            <a:rPr lang="en-US" dirty="0" smtClean="0"/>
          </a:br>
          <a:r>
            <a:rPr lang="en-US" dirty="0" smtClean="0"/>
            <a:t>6- Very few cork cells.</a:t>
          </a:r>
          <a:endParaRPr lang="en-US" dirty="0"/>
        </a:p>
      </dgm:t>
    </dgm:pt>
    <dgm:pt modelId="{EE804595-1854-4E5D-813D-2340E53BC1E2}" type="parTrans" cxnId="{078E6139-9E09-4737-A8F0-2DA5A8999B76}">
      <dgm:prSet/>
      <dgm:spPr/>
      <dgm:t>
        <a:bodyPr/>
        <a:lstStyle/>
        <a:p>
          <a:endParaRPr lang="en-US"/>
        </a:p>
      </dgm:t>
    </dgm:pt>
    <dgm:pt modelId="{F4239317-8AFD-4233-9420-838CBC4152D2}" type="sibTrans" cxnId="{078E6139-9E09-4737-A8F0-2DA5A8999B76}">
      <dgm:prSet/>
      <dgm:spPr/>
      <dgm:t>
        <a:bodyPr/>
        <a:lstStyle/>
        <a:p>
          <a:endParaRPr lang="en-US"/>
        </a:p>
      </dgm:t>
    </dgm:pt>
    <dgm:pt modelId="{54B3EFB0-5B6D-46B6-928E-7885519F9C22}">
      <dgm:prSet phldrT="[Text]" phldr="1"/>
      <dgm:spPr/>
      <dgm:t>
        <a:bodyPr/>
        <a:lstStyle/>
        <a:p>
          <a:endParaRPr lang="en-US"/>
        </a:p>
      </dgm:t>
    </dgm:pt>
    <dgm:pt modelId="{97030CAA-02ED-48CF-815D-B65871C4F06E}" type="parTrans" cxnId="{72A5B810-3963-48DF-AD61-46ABD2EBFA5C}">
      <dgm:prSet/>
      <dgm:spPr/>
      <dgm:t>
        <a:bodyPr/>
        <a:lstStyle/>
        <a:p>
          <a:endParaRPr lang="en-US"/>
        </a:p>
      </dgm:t>
    </dgm:pt>
    <dgm:pt modelId="{C07EF658-9447-4891-9DB0-3C67FB919EE0}" type="sibTrans" cxnId="{72A5B810-3963-48DF-AD61-46ABD2EBFA5C}">
      <dgm:prSet/>
      <dgm:spPr/>
      <dgm:t>
        <a:bodyPr/>
        <a:lstStyle/>
        <a:p>
          <a:endParaRPr lang="en-US"/>
        </a:p>
      </dgm:t>
    </dgm:pt>
    <dgm:pt modelId="{903DC643-D052-428B-BD50-63C817FC7F33}">
      <dgm:prSet phldrT="[Text]" phldr="1"/>
      <dgm:spPr/>
      <dgm:t>
        <a:bodyPr/>
        <a:lstStyle/>
        <a:p>
          <a:endParaRPr lang="en-US"/>
        </a:p>
      </dgm:t>
    </dgm:pt>
    <dgm:pt modelId="{D0F1F8E3-C365-4423-B2AC-285205540788}" type="parTrans" cxnId="{552895A2-7842-4086-90AE-5F249167A6AB}">
      <dgm:prSet/>
      <dgm:spPr/>
      <dgm:t>
        <a:bodyPr/>
        <a:lstStyle/>
        <a:p>
          <a:endParaRPr lang="en-US"/>
        </a:p>
      </dgm:t>
    </dgm:pt>
    <dgm:pt modelId="{1D4D1D7A-7F2D-4107-91CA-681A8E28BD50}" type="sibTrans" cxnId="{552895A2-7842-4086-90AE-5F249167A6AB}">
      <dgm:prSet/>
      <dgm:spPr/>
      <dgm:t>
        <a:bodyPr/>
        <a:lstStyle/>
        <a:p>
          <a:endParaRPr lang="en-US"/>
        </a:p>
      </dgm:t>
    </dgm:pt>
    <dgm:pt modelId="{C569847E-2BB4-4DB2-A0B2-9ADDD103C96A}" type="pres">
      <dgm:prSet presAssocID="{8D12E6D6-F465-40BC-982D-8C58C384271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AC32BC-56A7-498E-93E5-F44AD1E0510C}" type="pres">
      <dgm:prSet presAssocID="{A2624152-F402-4824-9933-FB198F251D83}" presName="centerShape" presStyleLbl="node0" presStyleIdx="0" presStyleCnt="1" custScaleX="133333"/>
      <dgm:spPr/>
      <dgm:t>
        <a:bodyPr/>
        <a:lstStyle/>
        <a:p>
          <a:endParaRPr lang="en-US"/>
        </a:p>
      </dgm:t>
    </dgm:pt>
  </dgm:ptLst>
  <dgm:cxnLst>
    <dgm:cxn modelId="{078E6139-9E09-4737-A8F0-2DA5A8999B76}" srcId="{8D12E6D6-F465-40BC-982D-8C58C3842710}" destId="{A2624152-F402-4824-9933-FB198F251D83}" srcOrd="0" destOrd="0" parTransId="{EE804595-1854-4E5D-813D-2340E53BC1E2}" sibTransId="{F4239317-8AFD-4233-9420-838CBC4152D2}"/>
    <dgm:cxn modelId="{9FB324D0-D712-46D1-95FE-3F3E227F0D0E}" type="presOf" srcId="{A2624152-F402-4824-9933-FB198F251D83}" destId="{90AC32BC-56A7-498E-93E5-F44AD1E0510C}" srcOrd="0" destOrd="0" presId="urn:microsoft.com/office/officeart/2005/8/layout/radial1"/>
    <dgm:cxn modelId="{8B05377D-5749-4EC3-AA6D-7AF1BD568B93}" type="presOf" srcId="{8D12E6D6-F465-40BC-982D-8C58C3842710}" destId="{C569847E-2BB4-4DB2-A0B2-9ADDD103C96A}" srcOrd="0" destOrd="0" presId="urn:microsoft.com/office/officeart/2005/8/layout/radial1"/>
    <dgm:cxn modelId="{552895A2-7842-4086-90AE-5F249167A6AB}" srcId="{54B3EFB0-5B6D-46B6-928E-7885519F9C22}" destId="{903DC643-D052-428B-BD50-63C817FC7F33}" srcOrd="0" destOrd="0" parTransId="{D0F1F8E3-C365-4423-B2AC-285205540788}" sibTransId="{1D4D1D7A-7F2D-4107-91CA-681A8E28BD50}"/>
    <dgm:cxn modelId="{72A5B810-3963-48DF-AD61-46ABD2EBFA5C}" srcId="{8D12E6D6-F465-40BC-982D-8C58C3842710}" destId="{54B3EFB0-5B6D-46B6-928E-7885519F9C22}" srcOrd="1" destOrd="0" parTransId="{97030CAA-02ED-48CF-815D-B65871C4F06E}" sibTransId="{C07EF658-9447-4891-9DB0-3C67FB919EE0}"/>
    <dgm:cxn modelId="{8F7C29F5-A125-48F7-8BFD-4BD1DE2E5CC2}" type="presParOf" srcId="{C569847E-2BB4-4DB2-A0B2-9ADDD103C96A}" destId="{90AC32BC-56A7-498E-93E5-F44AD1E0510C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B848E-DFF4-4585-A931-6409289827EF}" type="doc">
      <dgm:prSet loTypeId="urn:microsoft.com/office/officeart/2005/8/layout/vList3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0E4F30-3137-413C-A9A0-58F9ADE2ABB9}">
      <dgm:prSet/>
      <dgm:spPr/>
      <dgm:t>
        <a:bodyPr/>
        <a:lstStyle/>
        <a:p>
          <a:pPr rtl="0"/>
          <a:r>
            <a:rPr lang="en-US" b="1" u="sng" dirty="0" smtClean="0"/>
            <a:t>Active constituents</a:t>
          </a:r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553C1408-53BE-42E9-BD9A-DB56133968A1}" type="parTrans" cxnId="{9051AFD5-9005-4314-B26D-BF8967E7D360}">
      <dgm:prSet/>
      <dgm:spPr/>
      <dgm:t>
        <a:bodyPr/>
        <a:lstStyle/>
        <a:p>
          <a:endParaRPr lang="en-US"/>
        </a:p>
      </dgm:t>
    </dgm:pt>
    <dgm:pt modelId="{1AF4BCAD-106A-4434-AF1F-8229B813E189}" type="sibTrans" cxnId="{9051AFD5-9005-4314-B26D-BF8967E7D360}">
      <dgm:prSet/>
      <dgm:spPr/>
      <dgm:t>
        <a:bodyPr/>
        <a:lstStyle/>
        <a:p>
          <a:endParaRPr lang="en-US"/>
        </a:p>
      </dgm:t>
    </dgm:pt>
    <dgm:pt modelId="{A3D890D3-76A2-43C1-825A-2164C573E7D1}" type="pres">
      <dgm:prSet presAssocID="{869B848E-DFF4-4585-A931-6409289827E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A01A44-F505-4456-9C97-1CC56806680C}" type="pres">
      <dgm:prSet presAssocID="{690E4F30-3137-413C-A9A0-58F9ADE2ABB9}" presName="composite" presStyleCnt="0"/>
      <dgm:spPr/>
    </dgm:pt>
    <dgm:pt modelId="{03E6A066-F517-49C0-B630-D4B560AD1598}" type="pres">
      <dgm:prSet presAssocID="{690E4F30-3137-413C-A9A0-58F9ADE2ABB9}" presName="imgShp" presStyleLbl="fgImgPlace1" presStyleIdx="0" presStyleCnt="1" custLinFactNeighborX="-61776" custLinFactNeighborY="-49"/>
      <dgm:spPr/>
    </dgm:pt>
    <dgm:pt modelId="{E7EC668E-9ECB-4A27-8E27-1C7390786A3B}" type="pres">
      <dgm:prSet presAssocID="{690E4F30-3137-413C-A9A0-58F9ADE2ABB9}" presName="txShp" presStyleLbl="node1" presStyleIdx="0" presStyleCnt="1" custScaleX="150376" custLinFactNeighborX="-34586" custLinFactNeighborY="2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51AFD5-9005-4314-B26D-BF8967E7D360}" srcId="{869B848E-DFF4-4585-A931-6409289827EF}" destId="{690E4F30-3137-413C-A9A0-58F9ADE2ABB9}" srcOrd="0" destOrd="0" parTransId="{553C1408-53BE-42E9-BD9A-DB56133968A1}" sibTransId="{1AF4BCAD-106A-4434-AF1F-8229B813E189}"/>
    <dgm:cxn modelId="{12A98F58-9ED6-4B13-8FA4-A2F725E4E08D}" type="presOf" srcId="{869B848E-DFF4-4585-A931-6409289827EF}" destId="{A3D890D3-76A2-43C1-825A-2164C573E7D1}" srcOrd="0" destOrd="0" presId="urn:microsoft.com/office/officeart/2005/8/layout/vList3#4"/>
    <dgm:cxn modelId="{97E59CEB-3D2F-4333-AE17-3E6A97D39E71}" type="presOf" srcId="{690E4F30-3137-413C-A9A0-58F9ADE2ABB9}" destId="{E7EC668E-9ECB-4A27-8E27-1C7390786A3B}" srcOrd="0" destOrd="0" presId="urn:microsoft.com/office/officeart/2005/8/layout/vList3#4"/>
    <dgm:cxn modelId="{3AA0336A-E651-4F85-A98E-FEF87641DBD5}" type="presParOf" srcId="{A3D890D3-76A2-43C1-825A-2164C573E7D1}" destId="{2CA01A44-F505-4456-9C97-1CC56806680C}" srcOrd="0" destOrd="0" presId="urn:microsoft.com/office/officeart/2005/8/layout/vList3#4"/>
    <dgm:cxn modelId="{B9D61493-1832-43FB-A4D9-1F4161307E87}" type="presParOf" srcId="{2CA01A44-F505-4456-9C97-1CC56806680C}" destId="{03E6A066-F517-49C0-B630-D4B560AD1598}" srcOrd="0" destOrd="0" presId="urn:microsoft.com/office/officeart/2005/8/layout/vList3#4"/>
    <dgm:cxn modelId="{2352A5DF-50EE-4A71-BC05-CDD36401C721}" type="presParOf" srcId="{2CA01A44-F505-4456-9C97-1CC56806680C}" destId="{E7EC668E-9ECB-4A27-8E27-1C7390786A3B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9EC920-161A-4ED9-9FDB-EEFB420698E5}" type="doc">
      <dgm:prSet loTypeId="urn:microsoft.com/office/officeart/2005/8/layout/vProcess5" loCatId="process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A0596-B7FA-4BFC-BBE5-A6FED3102AA0}">
      <dgm:prSet phldrT="[Text]"/>
      <dgm:spPr/>
      <dgm:t>
        <a:bodyPr/>
        <a:lstStyle/>
        <a:p>
          <a:r>
            <a:rPr lang="en-US" dirty="0" smtClean="0"/>
            <a:t>2Catecholtannin(</a:t>
          </a:r>
          <a:r>
            <a:rPr lang="en-US" dirty="0" err="1" smtClean="0"/>
            <a:t>phlobatannin</a:t>
          </a:r>
          <a:r>
            <a:rPr lang="en-US" dirty="0" smtClean="0"/>
            <a:t>). 3-Mucilage, Starch and </a:t>
          </a:r>
          <a:r>
            <a:rPr lang="en-US" dirty="0" err="1" smtClean="0"/>
            <a:t>Ca.ox</a:t>
          </a:r>
          <a:r>
            <a:rPr lang="en-US" dirty="0" smtClean="0"/>
            <a:t>.</a:t>
          </a:r>
          <a:endParaRPr lang="en-US" dirty="0"/>
        </a:p>
      </dgm:t>
    </dgm:pt>
    <dgm:pt modelId="{F26B32C6-D7C7-4738-A6E4-0BE20058E98C}" type="sibTrans" cxnId="{D010351C-2FC8-4FF3-BA3E-E036B05397BF}">
      <dgm:prSet/>
      <dgm:spPr/>
      <dgm:t>
        <a:bodyPr/>
        <a:lstStyle/>
        <a:p>
          <a:endParaRPr lang="en-US"/>
        </a:p>
      </dgm:t>
    </dgm:pt>
    <dgm:pt modelId="{49F03E58-6914-4BD0-9139-EE063DA2A56F}" type="parTrans" cxnId="{D010351C-2FC8-4FF3-BA3E-E036B05397BF}">
      <dgm:prSet/>
      <dgm:spPr/>
      <dgm:t>
        <a:bodyPr/>
        <a:lstStyle/>
        <a:p>
          <a:endParaRPr lang="en-US"/>
        </a:p>
      </dgm:t>
    </dgm:pt>
    <dgm:pt modelId="{A5D1C0E4-A804-4FBA-A565-00D10F82430F}">
      <dgm:prSet phldrT="[Text]"/>
      <dgm:spPr/>
      <dgm:t>
        <a:bodyPr/>
        <a:lstStyle/>
        <a:p>
          <a:r>
            <a:rPr lang="en-US" dirty="0" smtClean="0"/>
            <a:t>1-Volatile oil : </a:t>
          </a:r>
          <a:r>
            <a:rPr lang="en-US" dirty="0" err="1" smtClean="0"/>
            <a:t>Cinnamic</a:t>
          </a:r>
          <a:r>
            <a:rPr lang="en-US" dirty="0" smtClean="0"/>
            <a:t> </a:t>
          </a:r>
          <a:r>
            <a:rPr lang="en-US" dirty="0" err="1" smtClean="0"/>
            <a:t>aldehyde</a:t>
          </a:r>
          <a:r>
            <a:rPr lang="en-US" dirty="0" smtClean="0"/>
            <a:t> and </a:t>
          </a:r>
          <a:r>
            <a:rPr lang="en-US" dirty="0" err="1" smtClean="0"/>
            <a:t>Eugenol</a:t>
          </a:r>
          <a:r>
            <a:rPr lang="en-US" dirty="0" smtClean="0"/>
            <a:t>.</a:t>
          </a:r>
        </a:p>
      </dgm:t>
    </dgm:pt>
    <dgm:pt modelId="{04F7FADA-B59E-4AA4-9A9F-3D48ECCA81A9}" type="sibTrans" cxnId="{E28FC346-7CA7-48C1-8EA4-C3BAF2F4120A}">
      <dgm:prSet/>
      <dgm:spPr/>
      <dgm:t>
        <a:bodyPr/>
        <a:lstStyle/>
        <a:p>
          <a:endParaRPr lang="en-US"/>
        </a:p>
      </dgm:t>
    </dgm:pt>
    <dgm:pt modelId="{92B66E21-D7CB-401B-B33C-9D58E34AC252}" type="parTrans" cxnId="{E28FC346-7CA7-48C1-8EA4-C3BAF2F4120A}">
      <dgm:prSet/>
      <dgm:spPr/>
      <dgm:t>
        <a:bodyPr/>
        <a:lstStyle/>
        <a:p>
          <a:endParaRPr lang="en-US"/>
        </a:p>
      </dgm:t>
    </dgm:pt>
    <dgm:pt modelId="{D28F7C2D-2B31-4021-9636-56A79D047F76}" type="pres">
      <dgm:prSet presAssocID="{309EC920-161A-4ED9-9FDB-EEFB420698E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3E25B5-8F31-45D2-8C18-E2978D7E815F}" type="pres">
      <dgm:prSet presAssocID="{309EC920-161A-4ED9-9FDB-EEFB420698E5}" presName="dummyMaxCanvas" presStyleCnt="0">
        <dgm:presLayoutVars/>
      </dgm:prSet>
      <dgm:spPr/>
    </dgm:pt>
    <dgm:pt modelId="{C7529883-E0D0-4AF7-8F37-DE43E9898574}" type="pres">
      <dgm:prSet presAssocID="{309EC920-161A-4ED9-9FDB-EEFB420698E5}" presName="TwoNodes_1" presStyleLbl="node1" presStyleIdx="0" presStyleCnt="2" custLinFactNeighborX="8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F3876-D4C2-4AC7-A990-E906B3F76E92}" type="pres">
      <dgm:prSet presAssocID="{309EC920-161A-4ED9-9FDB-EEFB420698E5}" presName="TwoNodes_2" presStyleLbl="node1" presStyleIdx="1" presStyleCnt="2" custLinFactNeighborX="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CB3FC-10BC-4768-A354-56EF24539324}" type="pres">
      <dgm:prSet presAssocID="{309EC920-161A-4ED9-9FDB-EEFB420698E5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75381-5977-4BEF-A8F2-4F4B5011D684}" type="pres">
      <dgm:prSet presAssocID="{309EC920-161A-4ED9-9FDB-EEFB420698E5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542A8-225C-42E5-9E7F-FBD016774FFC}" type="pres">
      <dgm:prSet presAssocID="{309EC920-161A-4ED9-9FDB-EEFB420698E5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10351C-2FC8-4FF3-BA3E-E036B05397BF}" srcId="{309EC920-161A-4ED9-9FDB-EEFB420698E5}" destId="{7A2A0596-B7FA-4BFC-BBE5-A6FED3102AA0}" srcOrd="1" destOrd="0" parTransId="{49F03E58-6914-4BD0-9139-EE063DA2A56F}" sibTransId="{F26B32C6-D7C7-4738-A6E4-0BE20058E98C}"/>
    <dgm:cxn modelId="{CA4E3ADB-2EFF-4E02-A28A-48A9CEA38D76}" type="presOf" srcId="{309EC920-161A-4ED9-9FDB-EEFB420698E5}" destId="{D28F7C2D-2B31-4021-9636-56A79D047F76}" srcOrd="0" destOrd="0" presId="urn:microsoft.com/office/officeart/2005/8/layout/vProcess5"/>
    <dgm:cxn modelId="{EB24685F-872B-4FFF-A6B5-B2B2822B0FD4}" type="presOf" srcId="{A5D1C0E4-A804-4FBA-A565-00D10F82430F}" destId="{C7529883-E0D0-4AF7-8F37-DE43E9898574}" srcOrd="0" destOrd="0" presId="urn:microsoft.com/office/officeart/2005/8/layout/vProcess5"/>
    <dgm:cxn modelId="{8F9D682E-739A-42D0-885E-1232C5096C2C}" type="presOf" srcId="{7A2A0596-B7FA-4BFC-BBE5-A6FED3102AA0}" destId="{CFC542A8-225C-42E5-9E7F-FBD016774FFC}" srcOrd="1" destOrd="0" presId="urn:microsoft.com/office/officeart/2005/8/layout/vProcess5"/>
    <dgm:cxn modelId="{063E4556-E503-4319-864D-72DBED960B16}" type="presOf" srcId="{04F7FADA-B59E-4AA4-9A9F-3D48ECCA81A9}" destId="{FBACB3FC-10BC-4768-A354-56EF24539324}" srcOrd="0" destOrd="0" presId="urn:microsoft.com/office/officeart/2005/8/layout/vProcess5"/>
    <dgm:cxn modelId="{7ECE79EB-423C-40E5-9A63-4A7329002CA4}" type="presOf" srcId="{A5D1C0E4-A804-4FBA-A565-00D10F82430F}" destId="{60775381-5977-4BEF-A8F2-4F4B5011D684}" srcOrd="1" destOrd="0" presId="urn:microsoft.com/office/officeart/2005/8/layout/vProcess5"/>
    <dgm:cxn modelId="{E28FC346-7CA7-48C1-8EA4-C3BAF2F4120A}" srcId="{309EC920-161A-4ED9-9FDB-EEFB420698E5}" destId="{A5D1C0E4-A804-4FBA-A565-00D10F82430F}" srcOrd="0" destOrd="0" parTransId="{92B66E21-D7CB-401B-B33C-9D58E34AC252}" sibTransId="{04F7FADA-B59E-4AA4-9A9F-3D48ECCA81A9}"/>
    <dgm:cxn modelId="{D6E411E1-BC13-4B72-AB69-A27B1F3A4CCA}" type="presOf" srcId="{7A2A0596-B7FA-4BFC-BBE5-A6FED3102AA0}" destId="{9D3F3876-D4C2-4AC7-A990-E906B3F76E92}" srcOrd="0" destOrd="0" presId="urn:microsoft.com/office/officeart/2005/8/layout/vProcess5"/>
    <dgm:cxn modelId="{555C242E-D423-466D-B48B-B48BA515DE61}" type="presParOf" srcId="{D28F7C2D-2B31-4021-9636-56A79D047F76}" destId="{4F3E25B5-8F31-45D2-8C18-E2978D7E815F}" srcOrd="0" destOrd="0" presId="urn:microsoft.com/office/officeart/2005/8/layout/vProcess5"/>
    <dgm:cxn modelId="{B374BBC3-04FE-4A59-8241-3B94299417A2}" type="presParOf" srcId="{D28F7C2D-2B31-4021-9636-56A79D047F76}" destId="{C7529883-E0D0-4AF7-8F37-DE43E9898574}" srcOrd="1" destOrd="0" presId="urn:microsoft.com/office/officeart/2005/8/layout/vProcess5"/>
    <dgm:cxn modelId="{C85A6C71-E420-491C-A13A-CCA5CB92C700}" type="presParOf" srcId="{D28F7C2D-2B31-4021-9636-56A79D047F76}" destId="{9D3F3876-D4C2-4AC7-A990-E906B3F76E92}" srcOrd="2" destOrd="0" presId="urn:microsoft.com/office/officeart/2005/8/layout/vProcess5"/>
    <dgm:cxn modelId="{F839B064-A12C-4F0F-9E6E-16D069671354}" type="presParOf" srcId="{D28F7C2D-2B31-4021-9636-56A79D047F76}" destId="{FBACB3FC-10BC-4768-A354-56EF24539324}" srcOrd="3" destOrd="0" presId="urn:microsoft.com/office/officeart/2005/8/layout/vProcess5"/>
    <dgm:cxn modelId="{9C99E1D4-DD0C-4C42-83E9-D15A2B7E3BF0}" type="presParOf" srcId="{D28F7C2D-2B31-4021-9636-56A79D047F76}" destId="{60775381-5977-4BEF-A8F2-4F4B5011D684}" srcOrd="4" destOrd="0" presId="urn:microsoft.com/office/officeart/2005/8/layout/vProcess5"/>
    <dgm:cxn modelId="{C89D4A38-586F-465D-965B-E75C240978DB}" type="presParOf" srcId="{D28F7C2D-2B31-4021-9636-56A79D047F76}" destId="{CFC542A8-225C-42E5-9E7F-FBD016774FF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F32ADA-3147-438A-9A29-BA1BF554BFEB}" type="doc">
      <dgm:prSet loTypeId="urn:microsoft.com/office/officeart/2005/8/layout/vList3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E9F0FF-28AF-409E-8560-C98D41DBA71A}">
      <dgm:prSet/>
      <dgm:spPr/>
      <dgm:t>
        <a:bodyPr/>
        <a:lstStyle/>
        <a:p>
          <a:pPr rtl="0"/>
          <a:r>
            <a:rPr lang="en-US" dirty="0" smtClean="0"/>
            <a:t>Uses</a:t>
          </a:r>
          <a:endParaRPr lang="en-US" dirty="0"/>
        </a:p>
      </dgm:t>
    </dgm:pt>
    <dgm:pt modelId="{B048588C-7FFE-44B5-A446-E9A6D55AB3A7}" type="parTrans" cxnId="{FB112C5E-7D84-4197-9FCF-41509CA30A60}">
      <dgm:prSet/>
      <dgm:spPr/>
      <dgm:t>
        <a:bodyPr/>
        <a:lstStyle/>
        <a:p>
          <a:endParaRPr lang="en-US"/>
        </a:p>
      </dgm:t>
    </dgm:pt>
    <dgm:pt modelId="{63A3D739-E1DA-444F-ABD5-80A5DFEE2F2A}" type="sibTrans" cxnId="{FB112C5E-7D84-4197-9FCF-41509CA30A60}">
      <dgm:prSet/>
      <dgm:spPr/>
      <dgm:t>
        <a:bodyPr/>
        <a:lstStyle/>
        <a:p>
          <a:endParaRPr lang="en-US"/>
        </a:p>
      </dgm:t>
    </dgm:pt>
    <dgm:pt modelId="{0566943E-8500-4B70-8FDA-1A6A0B9F5E70}" type="pres">
      <dgm:prSet presAssocID="{06F32ADA-3147-438A-9A29-BA1BF554BFE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DC2CC6-6E0C-45AF-A803-C1A44C5F3392}" type="pres">
      <dgm:prSet presAssocID="{4FE9F0FF-28AF-409E-8560-C98D41DBA71A}" presName="composite" presStyleCnt="0"/>
      <dgm:spPr/>
    </dgm:pt>
    <dgm:pt modelId="{AEBA7C71-DD37-48FC-9B15-B1FEBC376C03}" type="pres">
      <dgm:prSet presAssocID="{4FE9F0FF-28AF-409E-8560-C98D41DBA71A}" presName="imgShp" presStyleLbl="fgImgPlace1" presStyleIdx="0" presStyleCnt="1" custLinFactNeighborX="-52739" custLinFactNeighborY="-49"/>
      <dgm:spPr/>
    </dgm:pt>
    <dgm:pt modelId="{374A9563-22D0-4501-82E0-124F33C83DC7}" type="pres">
      <dgm:prSet presAssocID="{4FE9F0FF-28AF-409E-8560-C98D41DBA71A}" presName="txShp" presStyleLbl="node1" presStyleIdx="0" presStyleCnt="1" custScaleX="150376" custLinFactNeighborX="-19270" custLinFactNeighborY="-40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1F9283-78F8-4E1D-834C-C2963A2AA26D}" type="presOf" srcId="{06F32ADA-3147-438A-9A29-BA1BF554BFEB}" destId="{0566943E-8500-4B70-8FDA-1A6A0B9F5E70}" srcOrd="0" destOrd="0" presId="urn:microsoft.com/office/officeart/2005/8/layout/vList3#5"/>
    <dgm:cxn modelId="{FB112C5E-7D84-4197-9FCF-41509CA30A60}" srcId="{06F32ADA-3147-438A-9A29-BA1BF554BFEB}" destId="{4FE9F0FF-28AF-409E-8560-C98D41DBA71A}" srcOrd="0" destOrd="0" parTransId="{B048588C-7FFE-44B5-A446-E9A6D55AB3A7}" sibTransId="{63A3D739-E1DA-444F-ABD5-80A5DFEE2F2A}"/>
    <dgm:cxn modelId="{651EB303-763C-4B3A-A1E8-60AB3114D719}" type="presOf" srcId="{4FE9F0FF-28AF-409E-8560-C98D41DBA71A}" destId="{374A9563-22D0-4501-82E0-124F33C83DC7}" srcOrd="0" destOrd="0" presId="urn:microsoft.com/office/officeart/2005/8/layout/vList3#5"/>
    <dgm:cxn modelId="{A9973D28-875E-484F-907A-E156A0BE07C0}" type="presParOf" srcId="{0566943E-8500-4B70-8FDA-1A6A0B9F5E70}" destId="{2DDC2CC6-6E0C-45AF-A803-C1A44C5F3392}" srcOrd="0" destOrd="0" presId="urn:microsoft.com/office/officeart/2005/8/layout/vList3#5"/>
    <dgm:cxn modelId="{898BD669-E5DE-489B-8DB1-6A347AE90115}" type="presParOf" srcId="{2DDC2CC6-6E0C-45AF-A803-C1A44C5F3392}" destId="{AEBA7C71-DD37-48FC-9B15-B1FEBC376C03}" srcOrd="0" destOrd="0" presId="urn:microsoft.com/office/officeart/2005/8/layout/vList3#5"/>
    <dgm:cxn modelId="{02D38EAB-9009-4229-9DF5-C062B0A7C7FE}" type="presParOf" srcId="{2DDC2CC6-6E0C-45AF-A803-C1A44C5F3392}" destId="{374A9563-22D0-4501-82E0-124F33C83DC7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910532-28E4-492D-B3DA-B264A1D2EA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3D60B-764E-4D4F-957A-18C3C80866D7}">
      <dgm:prSet/>
      <dgm:spPr/>
      <dgm:t>
        <a:bodyPr/>
        <a:lstStyle/>
        <a:p>
          <a:pPr rtl="0"/>
          <a:r>
            <a:rPr lang="en-US" dirty="0" smtClean="0"/>
            <a:t>1- As a carminative.</a:t>
          </a:r>
          <a:endParaRPr lang="en-US" b="1" u="sng" dirty="0"/>
        </a:p>
      </dgm:t>
    </dgm:pt>
    <dgm:pt modelId="{B5ECA87E-BE31-4E59-AE63-E2F09CA7730E}" type="parTrans" cxnId="{8CDF2269-0F5D-4D69-8C1E-0AB5DD5D3A21}">
      <dgm:prSet/>
      <dgm:spPr/>
      <dgm:t>
        <a:bodyPr/>
        <a:lstStyle/>
        <a:p>
          <a:endParaRPr lang="en-US"/>
        </a:p>
      </dgm:t>
    </dgm:pt>
    <dgm:pt modelId="{441FDAD3-BF17-4AD3-927D-9EEE9983B5EC}" type="sibTrans" cxnId="{8CDF2269-0F5D-4D69-8C1E-0AB5DD5D3A21}">
      <dgm:prSet/>
      <dgm:spPr/>
      <dgm:t>
        <a:bodyPr/>
        <a:lstStyle/>
        <a:p>
          <a:endParaRPr lang="en-US"/>
        </a:p>
      </dgm:t>
    </dgm:pt>
    <dgm:pt modelId="{E3099946-253C-4016-91AE-A71C92C4BDC1}">
      <dgm:prSet/>
      <dgm:spPr/>
      <dgm:t>
        <a:bodyPr/>
        <a:lstStyle/>
        <a:p>
          <a:r>
            <a:rPr lang="en-US" smtClean="0"/>
            <a:t>2- As a flavouring agent in astringent powders. </a:t>
          </a:r>
          <a:endParaRPr lang="en-US" dirty="0" smtClean="0"/>
        </a:p>
      </dgm:t>
    </dgm:pt>
    <dgm:pt modelId="{49EECBCB-7B23-4BD3-B187-5CCD1F6B56B8}" type="parTrans" cxnId="{9907807C-0A50-471F-BBEA-7603513A3DA1}">
      <dgm:prSet/>
      <dgm:spPr/>
      <dgm:t>
        <a:bodyPr/>
        <a:lstStyle/>
        <a:p>
          <a:endParaRPr lang="en-US"/>
        </a:p>
      </dgm:t>
    </dgm:pt>
    <dgm:pt modelId="{AECFFD31-2F4D-4D34-9E20-9077E97593D3}" type="sibTrans" cxnId="{9907807C-0A50-471F-BBEA-7603513A3DA1}">
      <dgm:prSet/>
      <dgm:spPr/>
      <dgm:t>
        <a:bodyPr/>
        <a:lstStyle/>
        <a:p>
          <a:endParaRPr lang="en-US"/>
        </a:p>
      </dgm:t>
    </dgm:pt>
    <dgm:pt modelId="{13BBEE35-5BA9-4458-9A17-68D0CD844CB6}">
      <dgm:prSet/>
      <dgm:spPr/>
      <dgm:t>
        <a:bodyPr/>
        <a:lstStyle/>
        <a:p>
          <a:r>
            <a:rPr lang="en-US" smtClean="0"/>
            <a:t>3- Aromatic antiseptic and mild astringent. </a:t>
          </a:r>
          <a:endParaRPr lang="en-US" dirty="0" smtClean="0"/>
        </a:p>
      </dgm:t>
    </dgm:pt>
    <dgm:pt modelId="{6A196836-98B1-4561-9B71-9BF77F1536A0}" type="parTrans" cxnId="{4160BEE8-0C57-4D5A-AF95-8384997B957C}">
      <dgm:prSet/>
      <dgm:spPr/>
      <dgm:t>
        <a:bodyPr/>
        <a:lstStyle/>
        <a:p>
          <a:endParaRPr lang="en-US"/>
        </a:p>
      </dgm:t>
    </dgm:pt>
    <dgm:pt modelId="{37C4B9A7-669F-4468-BE80-6AEDF35C5E25}" type="sibTrans" cxnId="{4160BEE8-0C57-4D5A-AF95-8384997B957C}">
      <dgm:prSet/>
      <dgm:spPr/>
      <dgm:t>
        <a:bodyPr/>
        <a:lstStyle/>
        <a:p>
          <a:endParaRPr lang="en-US"/>
        </a:p>
      </dgm:t>
    </dgm:pt>
    <dgm:pt modelId="{6EE3E9D2-78BB-468D-BD44-41F806E36695}">
      <dgm:prSet/>
      <dgm:spPr/>
      <dgm:t>
        <a:bodyPr/>
        <a:lstStyle/>
        <a:p>
          <a:r>
            <a:rPr lang="en-US" dirty="0" smtClean="0"/>
            <a:t>4-Hypotensive agent (</a:t>
          </a:r>
          <a:r>
            <a:rPr lang="en-US" dirty="0" err="1" smtClean="0"/>
            <a:t>cinnamic</a:t>
          </a:r>
          <a:r>
            <a:rPr lang="en-US" dirty="0" smtClean="0"/>
            <a:t> </a:t>
          </a:r>
          <a:r>
            <a:rPr lang="en-US" dirty="0" err="1" smtClean="0"/>
            <a:t>aldehyde</a:t>
          </a:r>
          <a:r>
            <a:rPr lang="en-US" dirty="0" smtClean="0"/>
            <a:t> is peripheral vasodilator ).</a:t>
          </a:r>
        </a:p>
      </dgm:t>
    </dgm:pt>
    <dgm:pt modelId="{629EA3DB-D252-40EB-A2D1-6C05E82C55A5}" type="parTrans" cxnId="{E70630E1-2EF7-4F08-B4F8-9B1F6BF818C9}">
      <dgm:prSet/>
      <dgm:spPr/>
      <dgm:t>
        <a:bodyPr/>
        <a:lstStyle/>
        <a:p>
          <a:endParaRPr lang="en-US"/>
        </a:p>
      </dgm:t>
    </dgm:pt>
    <dgm:pt modelId="{5AFC815F-60EC-46A2-8505-D878DD0F51EE}" type="sibTrans" cxnId="{E70630E1-2EF7-4F08-B4F8-9B1F6BF818C9}">
      <dgm:prSet/>
      <dgm:spPr/>
      <dgm:t>
        <a:bodyPr/>
        <a:lstStyle/>
        <a:p>
          <a:endParaRPr lang="en-US"/>
        </a:p>
      </dgm:t>
    </dgm:pt>
    <dgm:pt modelId="{543634DD-2BF9-49C1-A99F-4FF44D5B51FD}" type="pres">
      <dgm:prSet presAssocID="{E8910532-28E4-492D-B3DA-B264A1D2EA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DB79C5-3E37-42A9-8E99-F88C444DEDE9}" type="pres">
      <dgm:prSet presAssocID="{F6F3D60B-764E-4D4F-957A-18C3C80866D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83DAC-2922-464B-B88A-64A3843280DD}" type="pres">
      <dgm:prSet presAssocID="{441FDAD3-BF17-4AD3-927D-9EEE9983B5EC}" presName="spacer" presStyleCnt="0"/>
      <dgm:spPr/>
    </dgm:pt>
    <dgm:pt modelId="{B6F613D3-CA77-4249-B511-4E5067B35BC3}" type="pres">
      <dgm:prSet presAssocID="{E3099946-253C-4016-91AE-A71C92C4BDC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F9FC3-FCF6-4775-AA4A-0A1525CACEAE}" type="pres">
      <dgm:prSet presAssocID="{AECFFD31-2F4D-4D34-9E20-9077E97593D3}" presName="spacer" presStyleCnt="0"/>
      <dgm:spPr/>
    </dgm:pt>
    <dgm:pt modelId="{542E0126-38E5-4805-B627-5F4D22D84133}" type="pres">
      <dgm:prSet presAssocID="{13BBEE35-5BA9-4458-9A17-68D0CD844CB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E51B5-D634-46BA-B06C-2A859CB62F52}" type="pres">
      <dgm:prSet presAssocID="{37C4B9A7-669F-4468-BE80-6AEDF35C5E25}" presName="spacer" presStyleCnt="0"/>
      <dgm:spPr/>
    </dgm:pt>
    <dgm:pt modelId="{4180687E-DFE6-4BA7-B1D8-AAFEB8891019}" type="pres">
      <dgm:prSet presAssocID="{6EE3E9D2-78BB-468D-BD44-41F806E3669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CDE801-8160-4D9E-862C-A0F65AE53D8E}" type="presOf" srcId="{E3099946-253C-4016-91AE-A71C92C4BDC1}" destId="{B6F613D3-CA77-4249-B511-4E5067B35BC3}" srcOrd="0" destOrd="0" presId="urn:microsoft.com/office/officeart/2005/8/layout/vList2"/>
    <dgm:cxn modelId="{9907807C-0A50-471F-BBEA-7603513A3DA1}" srcId="{E8910532-28E4-492D-B3DA-B264A1D2EAE1}" destId="{E3099946-253C-4016-91AE-A71C92C4BDC1}" srcOrd="1" destOrd="0" parTransId="{49EECBCB-7B23-4BD3-B187-5CCD1F6B56B8}" sibTransId="{AECFFD31-2F4D-4D34-9E20-9077E97593D3}"/>
    <dgm:cxn modelId="{0261FAB4-C496-496F-82B1-504AEBEA48DD}" type="presOf" srcId="{6EE3E9D2-78BB-468D-BD44-41F806E36695}" destId="{4180687E-DFE6-4BA7-B1D8-AAFEB8891019}" srcOrd="0" destOrd="0" presId="urn:microsoft.com/office/officeart/2005/8/layout/vList2"/>
    <dgm:cxn modelId="{810B4947-DF03-496A-98ED-BEE8B188014D}" type="presOf" srcId="{E8910532-28E4-492D-B3DA-B264A1D2EAE1}" destId="{543634DD-2BF9-49C1-A99F-4FF44D5B51FD}" srcOrd="0" destOrd="0" presId="urn:microsoft.com/office/officeart/2005/8/layout/vList2"/>
    <dgm:cxn modelId="{8CE87AED-BA41-44F9-BD7F-6FAFD14F1947}" type="presOf" srcId="{F6F3D60B-764E-4D4F-957A-18C3C80866D7}" destId="{64DB79C5-3E37-42A9-8E99-F88C444DEDE9}" srcOrd="0" destOrd="0" presId="urn:microsoft.com/office/officeart/2005/8/layout/vList2"/>
    <dgm:cxn modelId="{4160BEE8-0C57-4D5A-AF95-8384997B957C}" srcId="{E8910532-28E4-492D-B3DA-B264A1D2EAE1}" destId="{13BBEE35-5BA9-4458-9A17-68D0CD844CB6}" srcOrd="2" destOrd="0" parTransId="{6A196836-98B1-4561-9B71-9BF77F1536A0}" sibTransId="{37C4B9A7-669F-4468-BE80-6AEDF35C5E25}"/>
    <dgm:cxn modelId="{8CDF2269-0F5D-4D69-8C1E-0AB5DD5D3A21}" srcId="{E8910532-28E4-492D-B3DA-B264A1D2EAE1}" destId="{F6F3D60B-764E-4D4F-957A-18C3C80866D7}" srcOrd="0" destOrd="0" parTransId="{B5ECA87E-BE31-4E59-AE63-E2F09CA7730E}" sibTransId="{441FDAD3-BF17-4AD3-927D-9EEE9983B5EC}"/>
    <dgm:cxn modelId="{E70630E1-2EF7-4F08-B4F8-9B1F6BF818C9}" srcId="{E8910532-28E4-492D-B3DA-B264A1D2EAE1}" destId="{6EE3E9D2-78BB-468D-BD44-41F806E36695}" srcOrd="3" destOrd="0" parTransId="{629EA3DB-D252-40EB-A2D1-6C05E82C55A5}" sibTransId="{5AFC815F-60EC-46A2-8505-D878DD0F51EE}"/>
    <dgm:cxn modelId="{21AA2882-648A-43AE-91ED-F3C0514826E0}" type="presOf" srcId="{13BBEE35-5BA9-4458-9A17-68D0CD844CB6}" destId="{542E0126-38E5-4805-B627-5F4D22D84133}" srcOrd="0" destOrd="0" presId="urn:microsoft.com/office/officeart/2005/8/layout/vList2"/>
    <dgm:cxn modelId="{B2F152DF-DED3-4C26-A73E-F40CEA01733E}" type="presParOf" srcId="{543634DD-2BF9-49C1-A99F-4FF44D5B51FD}" destId="{64DB79C5-3E37-42A9-8E99-F88C444DEDE9}" srcOrd="0" destOrd="0" presId="urn:microsoft.com/office/officeart/2005/8/layout/vList2"/>
    <dgm:cxn modelId="{56B32B6C-3889-424E-AD25-973B5E874700}" type="presParOf" srcId="{543634DD-2BF9-49C1-A99F-4FF44D5B51FD}" destId="{19C83DAC-2922-464B-B88A-64A3843280DD}" srcOrd="1" destOrd="0" presId="urn:microsoft.com/office/officeart/2005/8/layout/vList2"/>
    <dgm:cxn modelId="{7511980C-B3E4-487A-9D62-E3877D6A2935}" type="presParOf" srcId="{543634DD-2BF9-49C1-A99F-4FF44D5B51FD}" destId="{B6F613D3-CA77-4249-B511-4E5067B35BC3}" srcOrd="2" destOrd="0" presId="urn:microsoft.com/office/officeart/2005/8/layout/vList2"/>
    <dgm:cxn modelId="{4086BA0E-4461-4A1D-93FF-2D15D800E23D}" type="presParOf" srcId="{543634DD-2BF9-49C1-A99F-4FF44D5B51FD}" destId="{F88F9FC3-FCF6-4775-AA4A-0A1525CACEAE}" srcOrd="3" destOrd="0" presId="urn:microsoft.com/office/officeart/2005/8/layout/vList2"/>
    <dgm:cxn modelId="{54FA301B-03C8-430F-A4D7-078F43CCF0B2}" type="presParOf" srcId="{543634DD-2BF9-49C1-A99F-4FF44D5B51FD}" destId="{542E0126-38E5-4805-B627-5F4D22D84133}" srcOrd="4" destOrd="0" presId="urn:microsoft.com/office/officeart/2005/8/layout/vList2"/>
    <dgm:cxn modelId="{1BD4F0C6-D257-42C7-A223-EEFF23C44BFC}" type="presParOf" srcId="{543634DD-2BF9-49C1-A99F-4FF44D5B51FD}" destId="{895E51B5-D634-46BA-B06C-2A859CB62F52}" srcOrd="5" destOrd="0" presId="urn:microsoft.com/office/officeart/2005/8/layout/vList2"/>
    <dgm:cxn modelId="{49929F78-FA1E-4143-976A-6F75DB3AC510}" type="presParOf" srcId="{543634DD-2BF9-49C1-A99F-4FF44D5B51FD}" destId="{4180687E-DFE6-4BA7-B1D8-AAFEB88910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C2519-1B80-43A1-BDDE-34FDFE2D3E92}">
      <dsp:nvSpPr>
        <dsp:cNvPr id="0" name=""/>
        <dsp:cNvSpPr/>
      </dsp:nvSpPr>
      <dsp:spPr>
        <a:xfrm>
          <a:off x="0" y="0"/>
          <a:ext cx="9144000" cy="685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b="1" i="1" u="sng" kern="1200" dirty="0" err="1" smtClean="0">
              <a:solidFill>
                <a:srgbClr val="FF0000"/>
              </a:solidFill>
              <a:cs typeface="+mn-cs"/>
            </a:rPr>
            <a:t>Cinnamon</a:t>
          </a:r>
          <a:r>
            <a:rPr lang="fr-FR" sz="6500" b="1" i="1" u="sng" kern="1200" dirty="0" smtClean="0">
              <a:solidFill>
                <a:srgbClr val="FF0000"/>
              </a:solidFill>
              <a:cs typeface="+mn-cs"/>
            </a:rPr>
            <a:t> </a:t>
          </a:r>
          <a:r>
            <a:rPr lang="fr-FR" sz="6500" b="1" i="1" u="sng" kern="1200" dirty="0" err="1" smtClean="0">
              <a:solidFill>
                <a:srgbClr val="FF0000"/>
              </a:solidFill>
              <a:cs typeface="+mn-cs"/>
            </a:rPr>
            <a:t>Bark</a:t>
          </a:r>
          <a:r>
            <a:rPr lang="fr-FR" sz="6500" b="1" i="1" u="sng" kern="1200" smtClean="0">
              <a:solidFill>
                <a:srgbClr val="FF0000"/>
              </a:solidFill>
              <a:cs typeface="+mn-cs"/>
            </a:rPr>
            <a:t>            </a:t>
          </a:r>
          <a:endParaRPr lang="ar-EG" sz="6500" b="1" i="1" u="sng" kern="1200" dirty="0" smtClean="0">
            <a:solidFill>
              <a:srgbClr val="FF0000"/>
            </a:solidFill>
            <a:cs typeface="+mn-cs"/>
          </a:endParaRPr>
        </a:p>
      </dsp:txBody>
      <dsp:txXfrm>
        <a:off x="0" y="0"/>
        <a:ext cx="9144000" cy="685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F056A-6A21-4EFF-84A7-C5A02FFC76A6}">
      <dsp:nvSpPr>
        <dsp:cNvPr id="0" name=""/>
        <dsp:cNvSpPr/>
      </dsp:nvSpPr>
      <dsp:spPr>
        <a:xfrm rot="10800000">
          <a:off x="-1" y="595"/>
          <a:ext cx="9144003" cy="12180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108" tIns="209550" rIns="39116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500" b="1" u="sng" kern="1200" dirty="0" err="1" smtClean="0"/>
            <a:t>Cinnamon</a:t>
          </a:r>
          <a:r>
            <a:rPr lang="fr-FR" sz="5500" b="1" u="sng" kern="1200" dirty="0" smtClean="0"/>
            <a:t> </a:t>
          </a:r>
          <a:r>
            <a:rPr lang="fr-FR" sz="5500" b="1" u="sng" kern="1200" dirty="0" err="1" smtClean="0"/>
            <a:t>Bark</a:t>
          </a:r>
          <a:r>
            <a:rPr lang="fr-FR" sz="5500" b="1" u="sng" kern="1200" dirty="0" smtClean="0"/>
            <a:t> </a:t>
          </a:r>
          <a:r>
            <a:rPr lang="ar-SA" sz="5500" b="1" u="sng" kern="1200" dirty="0" smtClean="0"/>
            <a:t>قشر </a:t>
          </a:r>
          <a:r>
            <a:rPr lang="ar-EG" sz="5500" b="1" u="sng" kern="1200" dirty="0" smtClean="0"/>
            <a:t>ال</a:t>
          </a:r>
          <a:r>
            <a:rPr lang="ar-SA" sz="5500" b="1" u="sng" kern="1200" dirty="0" smtClean="0"/>
            <a:t>قرفة</a:t>
          </a:r>
          <a:endParaRPr lang="en-US" sz="5500" kern="1200" dirty="0"/>
        </a:p>
      </dsp:txBody>
      <dsp:txXfrm rot="10800000">
        <a:off x="304501" y="595"/>
        <a:ext cx="8839501" cy="1218009"/>
      </dsp:txXfrm>
    </dsp:sp>
    <dsp:sp modelId="{20478DAF-9D1E-4ED5-A914-1FB7F137614A}">
      <dsp:nvSpPr>
        <dsp:cNvPr id="0" name=""/>
        <dsp:cNvSpPr/>
      </dsp:nvSpPr>
      <dsp:spPr>
        <a:xfrm>
          <a:off x="0" y="595"/>
          <a:ext cx="1218009" cy="121800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7A58B-9854-4F7F-B3B0-88A356297F54}">
      <dsp:nvSpPr>
        <dsp:cNvPr id="0" name=""/>
        <dsp:cNvSpPr/>
      </dsp:nvSpPr>
      <dsp:spPr>
        <a:xfrm rot="5400000">
          <a:off x="3931920" y="-68580"/>
          <a:ext cx="4572000" cy="58521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4500" kern="1200" dirty="0" smtClean="0"/>
            <a:t> </a:t>
          </a:r>
          <a:r>
            <a:rPr lang="en-US" sz="4500" kern="1200" dirty="0" smtClean="0"/>
            <a:t>Cinnamon is the dried </a:t>
          </a:r>
          <a:r>
            <a:rPr lang="en-US" sz="4500" kern="1200" dirty="0" smtClean="0"/>
            <a:t>bark of </a:t>
          </a:r>
          <a:r>
            <a:rPr lang="en-US" sz="4500" kern="1200" dirty="0" smtClean="0"/>
            <a:t>the trees of </a:t>
          </a:r>
          <a:r>
            <a:rPr lang="en-US" sz="4500" kern="1200" dirty="0" err="1" smtClean="0"/>
            <a:t>Cinnamomum</a:t>
          </a:r>
          <a:r>
            <a:rPr lang="en-US" sz="4500" kern="1200" dirty="0" smtClean="0"/>
            <a:t> </a:t>
          </a:r>
          <a:r>
            <a:rPr lang="en-US" sz="4500" kern="1200" dirty="0" err="1" smtClean="0"/>
            <a:t>zeylanicum</a:t>
          </a:r>
          <a:r>
            <a:rPr lang="en-US" sz="4500" kern="1200" dirty="0" smtClean="0"/>
            <a:t> </a:t>
          </a:r>
          <a:endParaRPr lang="en-US" sz="4500" kern="1200" dirty="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smtClean="0"/>
            <a:t>(Fam. </a:t>
          </a:r>
          <a:r>
            <a:rPr lang="en-US" sz="4500" kern="1200" dirty="0" err="1" smtClean="0"/>
            <a:t>Lauraceae</a:t>
          </a:r>
          <a:r>
            <a:rPr lang="en-US" sz="4500" kern="1200" dirty="0" smtClean="0"/>
            <a:t>)</a:t>
          </a:r>
          <a:endParaRPr lang="en-US" sz="4500" kern="1200" dirty="0"/>
        </a:p>
      </dsp:txBody>
      <dsp:txXfrm rot="-5400000">
        <a:off x="3291841" y="794687"/>
        <a:ext cx="5628973" cy="4125626"/>
      </dsp:txXfrm>
    </dsp:sp>
    <dsp:sp modelId="{A90E2806-103E-4FFA-84A1-3AD61E3C98D6}">
      <dsp:nvSpPr>
        <dsp:cNvPr id="0" name=""/>
        <dsp:cNvSpPr/>
      </dsp:nvSpPr>
      <dsp:spPr>
        <a:xfrm>
          <a:off x="0" y="0"/>
          <a:ext cx="3291840" cy="571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Origin</a:t>
          </a:r>
          <a:endParaRPr lang="en-US" sz="6500" kern="1200" dirty="0"/>
        </a:p>
      </dsp:txBody>
      <dsp:txXfrm>
        <a:off x="160694" y="160694"/>
        <a:ext cx="2970452" cy="5393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C32BC-56A7-498E-93E5-F44AD1E0510C}">
      <dsp:nvSpPr>
        <dsp:cNvPr id="0" name=""/>
        <dsp:cNvSpPr/>
      </dsp:nvSpPr>
      <dsp:spPr>
        <a:xfrm>
          <a:off x="11" y="0"/>
          <a:ext cx="9143977" cy="6858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u="sng" kern="1200" dirty="0" err="1" smtClean="0"/>
            <a:t>Microscopical</a:t>
          </a:r>
          <a:r>
            <a:rPr lang="en-US" sz="3100" b="1" u="sng" kern="1200" dirty="0" smtClean="0"/>
            <a:t> characters:</a:t>
          </a:r>
          <a:r>
            <a:rPr lang="en-US" sz="3100" kern="1200" dirty="0" smtClean="0"/>
            <a:t/>
          </a:r>
          <a:br>
            <a:rPr lang="en-US" sz="3100" kern="1200" dirty="0" smtClean="0"/>
          </a:br>
          <a:r>
            <a:rPr lang="en-US" sz="3100" kern="1200" dirty="0" smtClean="0"/>
            <a:t>1- phloem fibers (thick </a:t>
          </a:r>
          <a:r>
            <a:rPr lang="en-US" sz="3100" kern="1200" dirty="0" err="1" smtClean="0"/>
            <a:t>lig</a:t>
          </a:r>
          <a:r>
            <a:rPr lang="en-US" sz="3100" kern="1200" dirty="0" smtClean="0"/>
            <a:t> walls and narrow lumen)singly or in short rows, lignified and </a:t>
          </a:r>
          <a:r>
            <a:rPr lang="en-US" sz="3100" kern="1200" dirty="0" err="1" smtClean="0"/>
            <a:t>colourless</a:t>
          </a:r>
          <a:r>
            <a:rPr lang="en-US" sz="3100" kern="1200" dirty="0" smtClean="0"/>
            <a:t>.</a:t>
          </a:r>
          <a:br>
            <a:rPr lang="en-US" sz="3100" kern="1200" dirty="0" smtClean="0"/>
          </a:br>
          <a:r>
            <a:rPr lang="en-US" sz="3100" kern="1200" dirty="0" smtClean="0"/>
            <a:t>2- Numerous unequally thickened </a:t>
          </a:r>
          <a:r>
            <a:rPr lang="en-US" sz="3100" kern="1200" dirty="0" err="1" smtClean="0"/>
            <a:t>sclereids</a:t>
          </a:r>
          <a:r>
            <a:rPr lang="en-US" sz="3100" kern="1200" dirty="0" smtClean="0"/>
            <a:t> containing starch granules.</a:t>
          </a:r>
          <a:br>
            <a:rPr lang="en-US" sz="3100" kern="1200" dirty="0" smtClean="0"/>
          </a:br>
          <a:r>
            <a:rPr lang="en-US" sz="3100" kern="1200" dirty="0" smtClean="0"/>
            <a:t>3- Fragments of parenchyma containing starch granules and minute acicular crystals of calcium oxalate and accompanied with occasional oil cells. </a:t>
          </a:r>
          <a:br>
            <a:rPr lang="en-US" sz="3100" kern="1200" dirty="0" smtClean="0"/>
          </a:br>
          <a:r>
            <a:rPr lang="en-US" sz="3100" kern="1200" dirty="0" smtClean="0"/>
            <a:t>6- Very few cork cells.</a:t>
          </a:r>
          <a:endParaRPr lang="en-US" sz="3100" kern="1200" dirty="0"/>
        </a:p>
      </dsp:txBody>
      <dsp:txXfrm>
        <a:off x="1339115" y="1004331"/>
        <a:ext cx="6465769" cy="48493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C668E-9ECB-4A27-8E27-1C7390786A3B}">
      <dsp:nvSpPr>
        <dsp:cNvPr id="0" name=""/>
        <dsp:cNvSpPr/>
      </dsp:nvSpPr>
      <dsp:spPr>
        <a:xfrm rot="10800000">
          <a:off x="-1" y="1339"/>
          <a:ext cx="9144003" cy="137026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247" tIns="144780" rIns="270256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u="sng" kern="1200" dirty="0" smtClean="0"/>
            <a:t>Active constituents</a:t>
          </a:r>
          <a:r>
            <a:rPr lang="en-US" sz="3800" kern="1200" dirty="0" smtClean="0"/>
            <a:t/>
          </a:r>
          <a:br>
            <a:rPr lang="en-US" sz="3800" kern="1200" dirty="0" smtClean="0"/>
          </a:br>
          <a:endParaRPr lang="en-US" sz="3800" kern="1200" dirty="0"/>
        </a:p>
      </dsp:txBody>
      <dsp:txXfrm rot="10800000">
        <a:off x="342564" y="1339"/>
        <a:ext cx="8801438" cy="1370260"/>
      </dsp:txXfrm>
    </dsp:sp>
    <dsp:sp modelId="{03E6A066-F517-49C0-B630-D4B560AD1598}">
      <dsp:nvSpPr>
        <dsp:cNvPr id="0" name=""/>
        <dsp:cNvSpPr/>
      </dsp:nvSpPr>
      <dsp:spPr>
        <a:xfrm>
          <a:off x="0" y="0"/>
          <a:ext cx="1370260" cy="13702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29883-E0D0-4AF7-8F37-DE43E9898574}">
      <dsp:nvSpPr>
        <dsp:cNvPr id="0" name=""/>
        <dsp:cNvSpPr/>
      </dsp:nvSpPr>
      <dsp:spPr>
        <a:xfrm>
          <a:off x="685836" y="0"/>
          <a:ext cx="7772400" cy="2468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1-Volatile oil : </a:t>
          </a:r>
          <a:r>
            <a:rPr lang="en-US" sz="2700" kern="1200" dirty="0" err="1" smtClean="0"/>
            <a:t>Cinnamic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aldehyde</a:t>
          </a:r>
          <a:r>
            <a:rPr lang="en-US" sz="2700" kern="1200" dirty="0" smtClean="0"/>
            <a:t> and </a:t>
          </a:r>
          <a:r>
            <a:rPr lang="en-US" sz="2700" kern="1200" dirty="0" err="1" smtClean="0"/>
            <a:t>Eugenol</a:t>
          </a:r>
          <a:r>
            <a:rPr lang="en-US" sz="2700" kern="1200" dirty="0" smtClean="0"/>
            <a:t>.</a:t>
          </a:r>
        </a:p>
      </dsp:txBody>
      <dsp:txXfrm>
        <a:off x="758147" y="72311"/>
        <a:ext cx="5220620" cy="2324258"/>
      </dsp:txXfrm>
    </dsp:sp>
    <dsp:sp modelId="{9D3F3876-D4C2-4AC7-A990-E906B3F76E92}">
      <dsp:nvSpPr>
        <dsp:cNvPr id="0" name=""/>
        <dsp:cNvSpPr/>
      </dsp:nvSpPr>
      <dsp:spPr>
        <a:xfrm>
          <a:off x="1371599" y="3017520"/>
          <a:ext cx="7772400" cy="2468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2Catecholtannin(</a:t>
          </a:r>
          <a:r>
            <a:rPr lang="en-US" sz="2700" kern="1200" dirty="0" err="1" smtClean="0"/>
            <a:t>phlobatannin</a:t>
          </a:r>
          <a:r>
            <a:rPr lang="en-US" sz="2700" kern="1200" dirty="0" smtClean="0"/>
            <a:t>). 3-Mucilage, Starch and </a:t>
          </a:r>
          <a:r>
            <a:rPr lang="en-US" sz="2700" kern="1200" dirty="0" err="1" smtClean="0"/>
            <a:t>Ca.ox</a:t>
          </a:r>
          <a:r>
            <a:rPr lang="en-US" sz="2700" kern="1200" dirty="0" smtClean="0"/>
            <a:t>.</a:t>
          </a:r>
          <a:endParaRPr lang="en-US" sz="2700" kern="1200" dirty="0"/>
        </a:p>
      </dsp:txBody>
      <dsp:txXfrm>
        <a:off x="1443910" y="3089831"/>
        <a:ext cx="4651406" cy="2324258"/>
      </dsp:txXfrm>
    </dsp:sp>
    <dsp:sp modelId="{FBACB3FC-10BC-4768-A354-56EF24539324}">
      <dsp:nvSpPr>
        <dsp:cNvPr id="0" name=""/>
        <dsp:cNvSpPr/>
      </dsp:nvSpPr>
      <dsp:spPr>
        <a:xfrm>
          <a:off x="6167628" y="1940814"/>
          <a:ext cx="1604772" cy="16047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528702" y="1940814"/>
        <a:ext cx="882624" cy="12075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A9563-22D0-4501-82E0-124F33C83DC7}">
      <dsp:nvSpPr>
        <dsp:cNvPr id="0" name=""/>
        <dsp:cNvSpPr/>
      </dsp:nvSpPr>
      <dsp:spPr>
        <a:xfrm rot="10800000">
          <a:off x="-1" y="0"/>
          <a:ext cx="8686803" cy="14162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528" tIns="247650" rIns="46228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Uses</a:t>
          </a:r>
          <a:endParaRPr lang="en-US" sz="6500" kern="1200" dirty="0"/>
        </a:p>
      </dsp:txBody>
      <dsp:txXfrm rot="10800000">
        <a:off x="354062" y="0"/>
        <a:ext cx="8332740" cy="1416253"/>
      </dsp:txXfrm>
    </dsp:sp>
    <dsp:sp modelId="{AEBA7C71-DD37-48FC-9B15-B1FEBC376C03}">
      <dsp:nvSpPr>
        <dsp:cNvPr id="0" name=""/>
        <dsp:cNvSpPr/>
      </dsp:nvSpPr>
      <dsp:spPr>
        <a:xfrm>
          <a:off x="0" y="0"/>
          <a:ext cx="1416253" cy="141625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B79C5-3E37-42A9-8E99-F88C444DEDE9}">
      <dsp:nvSpPr>
        <dsp:cNvPr id="0" name=""/>
        <dsp:cNvSpPr/>
      </dsp:nvSpPr>
      <dsp:spPr>
        <a:xfrm>
          <a:off x="0" y="54979"/>
          <a:ext cx="9144000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1- As a carminative.</a:t>
          </a:r>
          <a:endParaRPr lang="en-US" sz="3300" b="1" u="sng" kern="1200" dirty="0"/>
        </a:p>
      </dsp:txBody>
      <dsp:txXfrm>
        <a:off x="63994" y="118973"/>
        <a:ext cx="9016012" cy="1182942"/>
      </dsp:txXfrm>
    </dsp:sp>
    <dsp:sp modelId="{B6F613D3-CA77-4249-B511-4E5067B35BC3}">
      <dsp:nvSpPr>
        <dsp:cNvPr id="0" name=""/>
        <dsp:cNvSpPr/>
      </dsp:nvSpPr>
      <dsp:spPr>
        <a:xfrm>
          <a:off x="0" y="1460949"/>
          <a:ext cx="9144000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2- As a flavouring agent in astringent powders. </a:t>
          </a:r>
          <a:endParaRPr lang="en-US" sz="3300" kern="1200" dirty="0" smtClean="0"/>
        </a:p>
      </dsp:txBody>
      <dsp:txXfrm>
        <a:off x="63994" y="1524943"/>
        <a:ext cx="9016012" cy="1182942"/>
      </dsp:txXfrm>
    </dsp:sp>
    <dsp:sp modelId="{542E0126-38E5-4805-B627-5F4D22D84133}">
      <dsp:nvSpPr>
        <dsp:cNvPr id="0" name=""/>
        <dsp:cNvSpPr/>
      </dsp:nvSpPr>
      <dsp:spPr>
        <a:xfrm>
          <a:off x="0" y="2866920"/>
          <a:ext cx="9144000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3- Aromatic antiseptic and mild astringent. </a:t>
          </a:r>
          <a:endParaRPr lang="en-US" sz="3300" kern="1200" dirty="0" smtClean="0"/>
        </a:p>
      </dsp:txBody>
      <dsp:txXfrm>
        <a:off x="63994" y="2930914"/>
        <a:ext cx="9016012" cy="1182942"/>
      </dsp:txXfrm>
    </dsp:sp>
    <dsp:sp modelId="{4180687E-DFE6-4BA7-B1D8-AAFEB8891019}">
      <dsp:nvSpPr>
        <dsp:cNvPr id="0" name=""/>
        <dsp:cNvSpPr/>
      </dsp:nvSpPr>
      <dsp:spPr>
        <a:xfrm>
          <a:off x="0" y="4272890"/>
          <a:ext cx="9144000" cy="13109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4-Hypotensive agent (</a:t>
          </a:r>
          <a:r>
            <a:rPr lang="en-US" sz="3300" kern="1200" dirty="0" err="1" smtClean="0"/>
            <a:t>cinnamic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aldehyde</a:t>
          </a:r>
          <a:r>
            <a:rPr lang="en-US" sz="3300" kern="1200" dirty="0" smtClean="0"/>
            <a:t> is peripheral vasodilator ).</a:t>
          </a:r>
        </a:p>
      </dsp:txBody>
      <dsp:txXfrm>
        <a:off x="63994" y="4336884"/>
        <a:ext cx="9016012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audio" Target="../media/media6.wav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microsoft.com/office/2007/relationships/media" Target="../media/media6.wav"/><Relationship Id="rId1" Type="http://schemas.openxmlformats.org/officeDocument/2006/relationships/tags" Target="../tags/tag1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image" Target="../media/image5.png"/><Relationship Id="rId10" Type="http://schemas.openxmlformats.org/officeDocument/2006/relationships/diagramData" Target="../diagrams/data6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audio" Target="../media/media7.wav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1.png"/><Relationship Id="rId10" Type="http://schemas.openxmlformats.org/officeDocument/2006/relationships/diagramData" Target="../diagrams/data8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7390450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40"/>
    </mc:Choice>
    <mc:Fallback>
      <p:transition spd="slow" advTm="3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0"/>
          <a:ext cx="9144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115282"/>
              </p:ext>
            </p:extLst>
          </p:nvPr>
        </p:nvGraphicFramePr>
        <p:xfrm>
          <a:off x="0" y="1143000"/>
          <a:ext cx="9144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2"/>
    </mc:Choice>
    <mc:Fallback>
      <p:transition spd="slow" advTm="1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371600"/>
            <a:ext cx="7086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u="sng" dirty="0"/>
              <a:t>Powder</a:t>
            </a:r>
            <a:r>
              <a:rPr lang="en-US" sz="4000" b="1" u="sng" dirty="0" smtClean="0"/>
              <a:t>:</a:t>
            </a:r>
          </a:p>
          <a:p>
            <a:pPr lvl="0"/>
            <a:r>
              <a:rPr lang="en-US" sz="4000" b="1" u="sng" dirty="0" err="1" smtClean="0"/>
              <a:t>Macroscopical</a:t>
            </a:r>
            <a:r>
              <a:rPr lang="en-US" sz="4000" b="1" u="sng" dirty="0" smtClean="0"/>
              <a:t> characters: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1" dirty="0" err="1" smtClean="0">
                <a:solidFill>
                  <a:srgbClr val="FF0000"/>
                </a:solidFill>
              </a:rPr>
              <a:t>Colour</a:t>
            </a:r>
            <a:r>
              <a:rPr lang="en-US" sz="2800" b="1" dirty="0" smtClean="0">
                <a:solidFill>
                  <a:srgbClr val="FF0000"/>
                </a:solidFill>
              </a:rPr>
              <a:t>:  </a:t>
            </a:r>
            <a:r>
              <a:rPr lang="en-US" sz="2800" dirty="0"/>
              <a:t>light brown or yellowish-brown </a:t>
            </a:r>
            <a:endParaRPr lang="en-US" dirty="0" smtClean="0"/>
          </a:p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Odour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/>
              <a:t>aromatic.</a:t>
            </a:r>
          </a:p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Taste: </a:t>
            </a:r>
            <a:r>
              <a:rPr lang="en-US" sz="2800" dirty="0" smtClean="0"/>
              <a:t>sweet.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0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30"/>
    </mc:Choice>
    <mc:Fallback>
      <p:transition spd="slow" advTm="2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760337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09"/>
    </mc:Choice>
    <mc:Fallback>
      <p:transition spd="slow" advTm="8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pture cinnamon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48800" cy="5562599"/>
          </a:xfrm>
        </p:spPr>
      </p:pic>
      <p:pic>
        <p:nvPicPr>
          <p:cNvPr id="5" name="Picture 4" descr="Captu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15000"/>
            <a:ext cx="9448800" cy="114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2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63"/>
    </mc:Choice>
    <mc:Fallback>
      <p:transition spd="slow" advTm="11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0"/>
          <a:ext cx="91440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84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2"/>
    </mc:Choice>
    <mc:Fallback>
      <p:transition spd="slow" advTm="3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529883-E0D0-4AF7-8F37-DE43E9898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C7529883-E0D0-4AF7-8F37-DE43E9898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C7529883-E0D0-4AF7-8F37-DE43E9898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ACB3FC-10BC-4768-A354-56EF24539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FBACB3FC-10BC-4768-A354-56EF24539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FBACB3FC-10BC-4768-A354-56EF24539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F3876-D4C2-4AC7-A990-E906B3F76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9D3F3876-D4C2-4AC7-A990-E906B3F76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9D3F3876-D4C2-4AC7-A990-E906B3F76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0"/>
          <a:ext cx="8686800" cy="1417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64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31"/>
    </mc:Choice>
    <mc:Fallback>
      <p:transition spd="slow" advTm="2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DB79C5-3E37-42A9-8E99-F88C444DE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4DB79C5-3E37-42A9-8E99-F88C444DE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4DB79C5-3E37-42A9-8E99-F88C444DE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F613D3-CA77-4249-B511-4E5067B35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B6F613D3-CA77-4249-B511-4E5067B35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B6F613D3-CA77-4249-B511-4E5067B35B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2E0126-38E5-4805-B627-5F4D22D84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542E0126-38E5-4805-B627-5F4D22D84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542E0126-38E5-4805-B627-5F4D22D84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80687E-DFE6-4BA7-B1D8-AAFEB889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4180687E-DFE6-4BA7-B1D8-AAFEB889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4180687E-DFE6-4BA7-B1D8-AAFEB889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97362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Thank you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2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"/>
    </mc:Choice>
    <mc:Fallback>
      <p:transition spd="slow" advTm="1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6|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84</Words>
  <Application>Microsoft Office PowerPoint</Application>
  <PresentationFormat>On-screen Show (4:3)</PresentationFormat>
  <Paragraphs>19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khaled</dc:creator>
  <cp:lastModifiedBy>khaled</cp:lastModifiedBy>
  <cp:revision>4</cp:revision>
  <dcterms:created xsi:type="dcterms:W3CDTF">2006-08-16T00:00:00Z</dcterms:created>
  <dcterms:modified xsi:type="dcterms:W3CDTF">2020-03-19T00:22:02Z</dcterms:modified>
</cp:coreProperties>
</file>