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359" r:id="rId3"/>
    <p:sldId id="349" r:id="rId4"/>
    <p:sldId id="360" r:id="rId5"/>
    <p:sldId id="369" r:id="rId6"/>
    <p:sldId id="370" r:id="rId7"/>
    <p:sldId id="371" r:id="rId8"/>
    <p:sldId id="372" r:id="rId9"/>
    <p:sldId id="373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4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94610" autoAdjust="0"/>
  </p:normalViewPr>
  <p:slideViewPr>
    <p:cSldViewPr>
      <p:cViewPr varScale="1">
        <p:scale>
          <a:sx n="66" d="100"/>
          <a:sy n="66" d="100"/>
        </p:scale>
        <p:origin x="14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7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0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3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306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00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960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60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68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0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5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1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4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1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1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3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4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2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A21E0A-FD35-421A-92DB-3CBD528A9C2F}"/>
              </a:ext>
            </a:extLst>
          </p:cNvPr>
          <p:cNvSpPr txBox="1">
            <a:spLocks/>
          </p:cNvSpPr>
          <p:nvPr/>
        </p:nvSpPr>
        <p:spPr>
          <a:xfrm>
            <a:off x="800100" y="2286000"/>
            <a:ext cx="75438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EG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  <a:cs typeface="Old Antic Decorative" panose="02010400000000000000" pitchFamily="2" charset="-78"/>
              </a:rPr>
              <a:t>بسم الله الرحمن الرحيم</a:t>
            </a:r>
            <a:endParaRPr lang="en-US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  <a:cs typeface="Old Antic Decorative" panose="0201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BE5D88-A42C-4ED5-92E9-CFB5E8068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2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1"/>
    </mc:Choice>
    <mc:Fallback>
      <p:transition spd="slow" advTm="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 rev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82000" cy="6172200"/>
          </a:xfrm>
        </p:spPr>
        <p:txBody>
          <a:bodyPr>
            <a:normAutofit/>
          </a:bodyPr>
          <a:lstStyle/>
          <a:p>
            <a:pPr marL="973138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2. Isolation from urine:</a:t>
            </a:r>
          </a:p>
          <a:p>
            <a:pPr marL="973138"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organism appears in urine from the second week onwards. It is centrifuged and deposit is cultured on MacConkey, DCA and bismuth sulphite agar.</a:t>
            </a:r>
          </a:p>
          <a:p>
            <a:pPr marL="630238" indent="0" algn="just">
              <a:buNone/>
            </a:pPr>
            <a:r>
              <a:rPr lang="en-US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b. Serological diagnosis:</a:t>
            </a:r>
          </a:p>
          <a:p>
            <a:pPr marL="630238" indent="0" algn="just">
              <a:buNone/>
            </a:pPr>
            <a:r>
              <a:rPr lang="en-US" i="1" u="sng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Widal</a:t>
            </a:r>
            <a:r>
              <a:rPr lang="en-US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test:</a:t>
            </a:r>
          </a:p>
          <a:p>
            <a:pPr marL="630238" indent="0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It is a tube dilution agglutination test that detects antibodies in the serum of the patient that appear during the second week of illness and reach maximum titer during the 4th week.</a:t>
            </a:r>
          </a:p>
          <a:p>
            <a:pPr marL="630238" indent="0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Procedures:</a:t>
            </a:r>
          </a:p>
          <a:p>
            <a:pPr marL="915988" indent="-285750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Serial dilutions of the patient's serum (1/20, 1/40, 1/80, 1/160...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etc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) are made in sets of test tubes.</a:t>
            </a:r>
          </a:p>
          <a:p>
            <a:pPr marL="915988" indent="-285750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To each set add a suspension of O Ag of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S.typhi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and then H antigens of the different salmonella.</a:t>
            </a:r>
          </a:p>
          <a:p>
            <a:pPr marL="915988" indent="-285750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Tubes are incubated, and then examined for presence of agglutination with the different suspensions.</a:t>
            </a:r>
          </a:p>
          <a:p>
            <a:pPr marL="915988" indent="-285750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highest dilution of the serum which gives agglutination is the end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titre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BD5D67-EA4E-4F23-A36F-8A516E33BB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9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55"/>
    </mc:Choice>
    <mc:Fallback>
      <p:transition spd="slow" advTm="8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82000" cy="6172200"/>
          </a:xfrm>
        </p:spPr>
        <p:txBody>
          <a:bodyPr>
            <a:normAutofit/>
          </a:bodyPr>
          <a:lstStyle/>
          <a:p>
            <a:pPr marL="973138" algn="just">
              <a:buNone/>
            </a:pPr>
            <a:r>
              <a:rPr lang="en-US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Interpretations of the </a:t>
            </a:r>
            <a:r>
              <a:rPr lang="en-US" i="1" u="sng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Widal</a:t>
            </a:r>
            <a:r>
              <a:rPr lang="en-US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test:</a:t>
            </a:r>
          </a:p>
          <a:p>
            <a:pPr marL="1030288" indent="6350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Two serum samples separated by 10 days should be tested. The detection of a "rising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titre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" in the second serum sample indicates active enteric fever.</a:t>
            </a:r>
          </a:p>
          <a:p>
            <a:pPr marL="973138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If only one serum sample is available, we should consider the following:</a:t>
            </a:r>
          </a:p>
          <a:p>
            <a:pPr marL="973138" algn="just">
              <a:buFont typeface="Wingdings" panose="05000000000000000000" pitchFamily="2" charset="2"/>
              <a:buChar char="ü"/>
            </a:pPr>
            <a:r>
              <a:rPr lang="en-US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</a:t>
            </a:r>
            <a:r>
              <a:rPr lang="en-US" u="sng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titre</a:t>
            </a:r>
            <a:r>
              <a:rPr lang="en-US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of O and H (&gt;1/160) or rising </a:t>
            </a:r>
            <a:r>
              <a:rPr lang="en-US" u="sng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titre</a:t>
            </a:r>
            <a:r>
              <a:rPr lang="en-US" u="sng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indicates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recent active infection. Note that O antibodies disappear faster than H antibodies.</a:t>
            </a:r>
          </a:p>
          <a:p>
            <a:pPr marL="973138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</a:t>
            </a:r>
            <a:r>
              <a:rPr lang="en-US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titres</a:t>
            </a:r>
            <a:r>
              <a:rPr lang="en-U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of H only (&gt; 1/160)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suggest past infection or past vaccination.</a:t>
            </a:r>
          </a:p>
          <a:p>
            <a:pPr marL="973138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If the test is done during the first week; it gives false negative results as the antibodies start to appear during the second week and onward.</a:t>
            </a:r>
          </a:p>
          <a:p>
            <a:pPr marL="973138" algn="just">
              <a:buFont typeface="Wingdings" panose="05000000000000000000" pitchFamily="2" charset="2"/>
              <a:buChar char="ü"/>
            </a:pP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Titres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below 1/80 are of no significance because typhoid fever is endemic in Egypt and this may indicate previous subclinical infection.</a:t>
            </a:r>
          </a:p>
          <a:p>
            <a:pPr marL="973138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Early antibiotic treatment lowers the antibody titer due to reduction of the antigenic mass.</a:t>
            </a:r>
          </a:p>
          <a:p>
            <a:pPr marL="973138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Non-enteric infections by e.g. other salmonella or autoimmune diseases may cause a non-specific rise of antibody titer due to the presence of cross-reacting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antibodies.of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the serum which gives agglutination is the end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titre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34EEBC-62B0-4159-AF9B-1757CD63EE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65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30"/>
    </mc:Choice>
    <mc:Fallback>
      <p:transition spd="slow" advTm="15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25140" x="7848600" y="1339850"/>
          <p14:tracePt t="25220" x="7858125" y="1339850"/>
          <p14:tracePt t="25228" x="7867650" y="1339850"/>
          <p14:tracePt t="25238" x="7894638" y="1339850"/>
          <p14:tracePt t="25254" x="7920038" y="1339850"/>
          <p14:tracePt t="25288" x="7974013" y="1357313"/>
          <p14:tracePt t="25322" x="8010525" y="1357313"/>
          <p14:tracePt t="25324" x="8018463" y="1357313"/>
          <p14:tracePt t="25355" x="8037513" y="1357313"/>
          <p14:tracePt t="25428" x="0" y="0"/>
        </p14:tracePtLst>
        <p14:tracePtLst>
          <p14:tracePt t="25533" x="8037513" y="1357313"/>
          <p14:tracePt t="25612" x="0" y="0"/>
        </p14:tracePtLst>
        <p14:tracePtLst>
          <p14:tracePt t="25668" x="8037513" y="1357313"/>
          <p14:tracePt t="25763" x="0" y="0"/>
        </p14:tracePtLst>
        <p14:tracePtLst>
          <p14:tracePt t="25836" x="8037513" y="1357313"/>
          <p14:tracePt t="25844" x="8045450" y="1357313"/>
          <p14:tracePt t="25900" x="0" y="0"/>
        </p14:tracePtLst>
        <p14:tracePtLst>
          <p14:tracePt t="33647" x="5062538" y="2268538"/>
          <p14:tracePt t="33694" x="5081588" y="2268538"/>
          <p14:tracePt t="33709" x="5099050" y="2295525"/>
          <p14:tracePt t="33717" x="5133975" y="2322513"/>
          <p14:tracePt t="33736" x="5268913" y="2401888"/>
          <p14:tracePt t="33769" x="5554663" y="2490788"/>
          <p14:tracePt t="33786" x="5653088" y="2509838"/>
          <p14:tracePt t="33802" x="5688013" y="2509838"/>
          <p14:tracePt t="33819" x="5705475" y="2509838"/>
          <p14:tracePt t="33926" x="5697538" y="2509838"/>
          <p14:tracePt t="33934" x="5661025" y="2509838"/>
          <p14:tracePt t="33942" x="5599113" y="2509838"/>
          <p14:tracePt t="33952" x="5554663" y="2509838"/>
          <p14:tracePt t="33969" x="5411788" y="2509838"/>
          <p14:tracePt t="33986" x="5241925" y="2509838"/>
          <p14:tracePt t="34002" x="5099050" y="2509838"/>
          <p14:tracePt t="34019" x="4983163" y="2490788"/>
          <p14:tracePt t="34021" x="4938713" y="2482850"/>
          <p14:tracePt t="34036" x="4902200" y="2465388"/>
          <p14:tracePt t="34053" x="4884738" y="2455863"/>
          <p14:tracePt t="34094" x="4884738" y="2446338"/>
          <p14:tracePt t="34102" x="4911725" y="2438400"/>
          <p14:tracePt t="34119" x="5000625" y="2401888"/>
          <p14:tracePt t="34136" x="5081588" y="2366963"/>
          <p14:tracePt t="34153" x="5133975" y="2339975"/>
          <p14:tracePt t="34169" x="5180013" y="2322513"/>
          <p14:tracePt t="34185" x="5197475" y="2312988"/>
          <p14:tracePt t="34270" x="5187950" y="2312988"/>
          <p14:tracePt t="34277" x="5160963" y="2312988"/>
          <p14:tracePt t="34285" x="5133975" y="2312988"/>
          <p14:tracePt t="34302" x="5072063" y="2312988"/>
          <p14:tracePt t="34319" x="4973638" y="2312988"/>
          <p14:tracePt t="34336" x="4875213" y="2286000"/>
          <p14:tracePt t="34352" x="4813300" y="2286000"/>
          <p14:tracePt t="34369" x="4776788" y="2286000"/>
          <p14:tracePt t="34420" x="4803775" y="2286000"/>
          <p14:tracePt t="34429" x="4840288" y="2286000"/>
          <p14:tracePt t="34438" x="4857750" y="2286000"/>
          <p14:tracePt t="34453" x="4956175" y="2286000"/>
          <p14:tracePt t="34469" x="5062538" y="2286000"/>
          <p14:tracePt t="34486" x="5116513" y="2286000"/>
          <p14:tracePt t="34502" x="5143500" y="2286000"/>
          <p14:tracePt t="34549" x="5133975" y="2286000"/>
          <p14:tracePt t="34557" x="5062538" y="2286000"/>
          <p14:tracePt t="34569" x="4938713" y="2286000"/>
          <p14:tracePt t="34585" x="4660900" y="2286000"/>
          <p14:tracePt t="34602" x="4367213" y="2286000"/>
          <p14:tracePt t="34605" x="4214813" y="2286000"/>
          <p14:tracePt t="34619" x="4044950" y="2286000"/>
          <p14:tracePt t="34635" x="3822700" y="2286000"/>
          <p14:tracePt t="34652" x="3724275" y="2276475"/>
          <p14:tracePt t="34725" x="3724275" y="2268538"/>
          <p14:tracePt t="34750" x="3732213" y="2259013"/>
          <p14:tracePt t="34758" x="3741738" y="2259013"/>
          <p14:tracePt t="34769" x="3751263" y="2259013"/>
          <p14:tracePt t="34786" x="3768725" y="2259013"/>
          <p14:tracePt t="35085" x="3776663" y="2259013"/>
          <p14:tracePt t="35142" x="0" y="0"/>
        </p14:tracePtLst>
        <p14:tracePtLst>
          <p14:tracePt t="37199" x="2795588" y="2017713"/>
          <p14:tracePt t="37207" x="2822575" y="2017713"/>
          <p14:tracePt t="37218" x="2867025" y="2027238"/>
          <p14:tracePt t="37235" x="3000375" y="2044700"/>
          <p14:tracePt t="37252" x="3241675" y="2071688"/>
          <p14:tracePt t="37269" x="3375025" y="2081213"/>
          <p14:tracePt t="37285" x="3465513" y="2081213"/>
          <p14:tracePt t="37318" x="3732213" y="2089150"/>
          <p14:tracePt t="37351" x="4044950" y="2116138"/>
          <p14:tracePt t="37385" x="4303713" y="2133600"/>
          <p14:tracePt t="37402" x="4322763" y="2133600"/>
          <p14:tracePt t="37494" x="4303713" y="2133600"/>
          <p14:tracePt t="37502" x="4251325" y="2133600"/>
          <p14:tracePt t="37510" x="4214813" y="2133600"/>
          <p14:tracePt t="37519" x="4170363" y="2133600"/>
          <p14:tracePt t="37535" x="4089400" y="2133600"/>
          <p14:tracePt t="37552" x="4062413" y="2133600"/>
          <p14:tracePt t="37606" x="4089400" y="2133600"/>
          <p14:tracePt t="37614" x="4133850" y="2133600"/>
          <p14:tracePt t="37622" x="4187825" y="2133600"/>
          <p14:tracePt t="37635" x="4241800" y="2133600"/>
          <p14:tracePt t="37652" x="4322763" y="2125663"/>
          <p14:tracePt t="37668" x="4357688" y="2125663"/>
          <p14:tracePt t="37694" x="4367213" y="2125663"/>
          <p14:tracePt t="37726" x="4367213" y="2116138"/>
          <p14:tracePt t="37758" x="4357688" y="2098675"/>
          <p14:tracePt t="37766" x="4340225" y="2098675"/>
          <p14:tracePt t="37774" x="4303713" y="2089150"/>
          <p14:tracePt t="37784" x="4259263" y="2071688"/>
          <p14:tracePt t="37801" x="4133850" y="2054225"/>
          <p14:tracePt t="37818" x="4000500" y="2036763"/>
          <p14:tracePt t="37835" x="3884613" y="2009775"/>
          <p14:tracePt t="37836" x="3857625" y="2009775"/>
          <p14:tracePt t="37886" x="3867150" y="2009775"/>
          <p14:tracePt t="37894" x="3894138" y="2009775"/>
          <p14:tracePt t="37902" x="3946525" y="2009775"/>
          <p14:tracePt t="37918" x="4054475" y="2009775"/>
          <p14:tracePt t="37935" x="4143375" y="2009775"/>
          <p14:tracePt t="37951" x="4214813" y="2009775"/>
          <p14:tracePt t="37968" x="4268788" y="2009775"/>
          <p14:tracePt t="37984" x="4295775" y="2009775"/>
          <p14:tracePt t="38001" x="4313238" y="2009775"/>
          <p14:tracePt t="38070" x="4303713" y="2009775"/>
          <p14:tracePt t="38077" x="4295775" y="2009775"/>
          <p14:tracePt t="38085" x="4286250" y="2009775"/>
          <p14:tracePt t="38150" x="4313238" y="2009775"/>
          <p14:tracePt t="38157" x="4348163" y="2009775"/>
          <p14:tracePt t="38168" x="4375150" y="2017713"/>
          <p14:tracePt t="38184" x="4518025" y="2036763"/>
          <p14:tracePt t="38201" x="4598988" y="2044700"/>
          <p14:tracePt t="38218" x="4643438" y="2044700"/>
          <p14:tracePt t="38445" x="0" y="0"/>
        </p14:tracePtLst>
        <p14:tracePtLst>
          <p14:tracePt t="39015" x="5295900" y="2108200"/>
          <p14:tracePt t="39054" x="5303838" y="2108200"/>
          <p14:tracePt t="39062" x="5313363" y="2108200"/>
          <p14:tracePt t="39070" x="5322888" y="2108200"/>
          <p14:tracePt t="39085" x="5384800" y="2108200"/>
          <p14:tracePt t="39101" x="5483225" y="2108200"/>
          <p14:tracePt t="39118" x="5608638" y="2108200"/>
          <p14:tracePt t="39151" x="5857875" y="2108200"/>
          <p14:tracePt t="39184" x="6134100" y="2108200"/>
          <p14:tracePt t="39218" x="6340475" y="2108200"/>
          <p14:tracePt t="39234" x="6419850" y="2108200"/>
          <p14:tracePt t="39237" x="6473825" y="2108200"/>
          <p14:tracePt t="39251" x="6500813" y="2108200"/>
          <p14:tracePt t="39268" x="6554788" y="2108200"/>
          <p14:tracePt t="39284" x="6634163" y="2108200"/>
          <p14:tracePt t="39302" x="6796088" y="2133600"/>
          <p14:tracePt t="39317" x="6894513" y="2143125"/>
          <p14:tracePt t="39334" x="6973888" y="2160588"/>
          <p14:tracePt t="39351" x="7037388" y="2160588"/>
          <p14:tracePt t="39368" x="7062788" y="2160588"/>
          <p14:tracePt t="39406" x="7089775" y="2170113"/>
          <p14:tracePt t="39418" x="7116763" y="2170113"/>
          <p14:tracePt t="39434" x="7232650" y="2170113"/>
          <p14:tracePt t="39451" x="7439025" y="2170113"/>
          <p14:tracePt t="39468" x="7653338" y="2170113"/>
          <p14:tracePt t="39470" x="7759700" y="2170113"/>
          <p14:tracePt t="39485" x="7902575" y="2170113"/>
          <p14:tracePt t="39502" x="7956550" y="2170113"/>
          <p14:tracePt t="39517" x="7966075" y="2170113"/>
          <p14:tracePt t="39711" x="7966075" y="2179638"/>
          <p14:tracePt t="39718" x="7956550" y="2197100"/>
          <p14:tracePt t="39726" x="7939088" y="2205038"/>
          <p14:tracePt t="39735" x="7920038" y="2241550"/>
          <p14:tracePt t="39751" x="7875588" y="2286000"/>
          <p14:tracePt t="39768" x="7858125" y="2286000"/>
          <p14:tracePt t="39784" x="7804150" y="2357438"/>
          <p14:tracePt t="39801" x="7742238" y="2446338"/>
          <p14:tracePt t="39817" x="7670800" y="2554288"/>
          <p14:tracePt t="39834" x="7608888" y="2652713"/>
          <p14:tracePt t="39851" x="7572375" y="2724150"/>
          <p14:tracePt t="39868" x="7537450" y="2776538"/>
          <p14:tracePt t="39884" x="7518400" y="2813050"/>
          <p14:tracePt t="39886" x="7510463" y="2822575"/>
          <p14:tracePt t="39901" x="7500938" y="2830513"/>
          <p14:tracePt t="39918" x="7491413" y="2840038"/>
          <p14:tracePt t="39934" x="7483475" y="2847975"/>
          <p14:tracePt t="39951" x="7473950" y="2857500"/>
          <p14:tracePt t="39983" x="0" y="0"/>
        </p14:tracePtLst>
        <p14:tracePtLst>
          <p14:tracePt t="49576" x="4108450" y="2374900"/>
          <p14:tracePt t="49592" x="4116388" y="2374900"/>
          <p14:tracePt t="49608" x="4125913" y="2374900"/>
          <p14:tracePt t="49615" x="4133850" y="2374900"/>
          <p14:tracePt t="49632" x="4160838" y="2374900"/>
          <p14:tracePt t="49648" x="4197350" y="2374900"/>
          <p14:tracePt t="49665" x="4251325" y="2374900"/>
          <p14:tracePt t="49699" x="4340225" y="2374900"/>
          <p14:tracePt t="49732" x="4402138" y="2374900"/>
          <p14:tracePt t="49765" x="4419600" y="2374900"/>
          <p14:tracePt t="49863" x="4429125" y="2384425"/>
          <p14:tracePt t="49880" x="4429125" y="2401888"/>
          <p14:tracePt t="49888" x="4419600" y="2401888"/>
          <p14:tracePt t="49898" x="4402138" y="2401888"/>
          <p14:tracePt t="49915" x="4322763" y="2411413"/>
          <p14:tracePt t="49932" x="4251325" y="2419350"/>
          <p14:tracePt t="49949" x="4160838" y="2419350"/>
          <p14:tracePt t="49965" x="4081463" y="2428875"/>
          <p14:tracePt t="49967" x="4054475" y="2428875"/>
          <p14:tracePt t="49982" x="4010025" y="2438400"/>
          <p14:tracePt t="49999" x="3990975" y="2438400"/>
          <p14:tracePt t="50088" x="4000500" y="2438400"/>
          <p14:tracePt t="50096" x="4010025" y="2438400"/>
          <p14:tracePt t="50104" x="4044950" y="2438400"/>
          <p14:tracePt t="50115" x="4071938" y="2438400"/>
          <p14:tracePt t="50132" x="4125913" y="2438400"/>
          <p14:tracePt t="50148" x="4214813" y="2438400"/>
          <p14:tracePt t="50150" x="4251325" y="2438400"/>
          <p14:tracePt t="50165" x="4286250" y="2438400"/>
          <p14:tracePt t="50181" x="4340225" y="2438400"/>
          <p14:tracePt t="50183" x="4348163" y="2438400"/>
          <p14:tracePt t="50198" x="4357688" y="2438400"/>
          <p14:tracePt t="50264" x="4357688" y="2428875"/>
          <p14:tracePt t="50296" x="4348163" y="2428875"/>
          <p14:tracePt t="50304" x="4340225" y="2428875"/>
          <p14:tracePt t="50314" x="4322763" y="2428875"/>
          <p14:tracePt t="50332" x="4313238" y="2428875"/>
          <p14:tracePt t="50488" x="4322763" y="2428875"/>
          <p14:tracePt t="50504" x="4340225" y="2428875"/>
          <p14:tracePt t="50512" x="4348163" y="2428875"/>
          <p14:tracePt t="50520" x="4357688" y="2428875"/>
          <p14:tracePt t="50532" x="4367213" y="2428875"/>
          <p14:tracePt t="50548" x="4394200" y="2419350"/>
          <p14:tracePt t="50768" x="4411663" y="2419350"/>
          <p14:tracePt t="50784" x="4446588" y="2419350"/>
          <p14:tracePt t="50791" x="4465638" y="2419350"/>
          <p14:tracePt t="50800" x="4500563" y="2419350"/>
          <p14:tracePt t="50815" x="4562475" y="2419350"/>
          <p14:tracePt t="50831" x="4589463" y="2419350"/>
          <p14:tracePt t="50904" x="4598988" y="2419350"/>
          <p14:tracePt t="50928" x="4589463" y="2428875"/>
          <p14:tracePt t="50936" x="4581525" y="2438400"/>
          <p14:tracePt t="50948" x="4572000" y="2438400"/>
          <p14:tracePt t="50964" x="4554538" y="2438400"/>
          <p14:tracePt t="50982" x="4545013" y="2438400"/>
          <p14:tracePt t="51039" x="4545013" y="2446338"/>
          <p14:tracePt t="51048" x="4581525" y="2446338"/>
          <p14:tracePt t="51056" x="4608513" y="2455863"/>
          <p14:tracePt t="51064" x="4625975" y="2455863"/>
          <p14:tracePt t="51081" x="4714875" y="2455863"/>
          <p14:tracePt t="51098" x="4813300" y="2455863"/>
          <p14:tracePt t="51114" x="4857750" y="2455863"/>
          <p14:tracePt t="51131" x="4867275" y="2455863"/>
          <p14:tracePt t="51208" x="4840288" y="2455863"/>
          <p14:tracePt t="51215" x="4803775" y="2455863"/>
          <p14:tracePt t="51224" x="4786313" y="2465388"/>
          <p14:tracePt t="51232" x="4768850" y="2465388"/>
          <p14:tracePt t="51248" x="4724400" y="2473325"/>
          <p14:tracePt t="51264" x="4670425" y="2473325"/>
          <p14:tracePt t="51281" x="4652963" y="2473325"/>
          <p14:tracePt t="51298" x="4633913" y="2473325"/>
          <p14:tracePt t="51767" x="0" y="0"/>
        </p14:tracePtLst>
        <p14:tracePtLst>
          <p14:tracePt t="53489" x="7269163" y="2465388"/>
          <p14:tracePt t="53664" x="7286625" y="2465388"/>
          <p14:tracePt t="53696" x="7296150" y="2455863"/>
          <p14:tracePt t="53704" x="7304088" y="2455863"/>
          <p14:tracePt t="53721" x="7313613" y="2455863"/>
          <p14:tracePt t="53731" x="7340600" y="2455863"/>
          <p14:tracePt t="53764" x="7473950" y="2438400"/>
          <p14:tracePt t="53798" x="7643813" y="2428875"/>
          <p14:tracePt t="53800" x="7697788" y="2428875"/>
          <p14:tracePt t="53831" x="7804150" y="2428875"/>
          <p14:tracePt t="53847" x="7875588" y="2428875"/>
          <p14:tracePt t="53864" x="7912100" y="2428875"/>
          <p14:tracePt t="53880" x="7947025" y="2428875"/>
          <p14:tracePt t="53897" x="7974013" y="2428875"/>
          <p14:tracePt t="53914" x="7983538" y="2428875"/>
          <p14:tracePt t="54136" x="8001000" y="2428875"/>
          <p14:tracePt t="54152" x="8010525" y="2428875"/>
          <p14:tracePt t="54161" x="8027988" y="2428875"/>
          <p14:tracePt t="54169" x="8045450" y="2428875"/>
          <p14:tracePt t="54180" x="8062913" y="2428875"/>
          <p14:tracePt t="54197" x="8081963" y="2428875"/>
          <p14:tracePt t="54214" x="8116888" y="2411413"/>
          <p14:tracePt t="54216" x="8126413" y="2411413"/>
          <p14:tracePt t="54231" x="8143875" y="2411413"/>
          <p14:tracePt t="54248" x="8153400" y="2411413"/>
          <p14:tracePt t="54273" x="8161338" y="2411413"/>
          <p14:tracePt t="54402" x="8153400" y="2411413"/>
          <p14:tracePt t="54408" x="8143875" y="2411413"/>
          <p14:tracePt t="54415" x="8108950" y="2411413"/>
          <p14:tracePt t="54431" x="8054975" y="2411413"/>
          <p14:tracePt t="54448" x="7974013" y="2419350"/>
          <p14:tracePt t="54464" x="7912100" y="2428875"/>
          <p14:tracePt t="54480" x="7831138" y="2446338"/>
          <p14:tracePt t="54497" x="7786688" y="2446338"/>
          <p14:tracePt t="54514" x="7751763" y="2446338"/>
          <p14:tracePt t="54530" x="7724775" y="2446338"/>
          <p14:tracePt t="54624" x="7742238" y="2446338"/>
          <p14:tracePt t="54632" x="7759700" y="2446338"/>
          <p14:tracePt t="54640" x="7786688" y="2446338"/>
          <p14:tracePt t="54648" x="7823200" y="2446338"/>
          <p14:tracePt t="54664" x="7929563" y="2446338"/>
          <p14:tracePt t="54680" x="8027988" y="2446338"/>
          <p14:tracePt t="54697" x="8108950" y="2455863"/>
          <p14:tracePt t="54713" x="8180388" y="2465388"/>
          <p14:tracePt t="54730" x="8224838" y="2465388"/>
          <p14:tracePt t="54747" x="8232775" y="2465388"/>
          <p14:tracePt t="54808" x="8242300" y="2473325"/>
          <p14:tracePt t="54833" x="8232775" y="2473325"/>
          <p14:tracePt t="54840" x="8205788" y="2473325"/>
          <p14:tracePt t="54849" x="8188325" y="2473325"/>
          <p14:tracePt t="54864" x="8153400" y="2482850"/>
          <p14:tracePt t="54880" x="8126413" y="2482850"/>
          <p14:tracePt t="54993" x="8143875" y="2482850"/>
          <p14:tracePt t="55001" x="8153400" y="2482850"/>
          <p14:tracePt t="55013" x="8170863" y="2482850"/>
          <p14:tracePt t="55031" x="8215313" y="2482850"/>
          <p14:tracePt t="55047" x="8224838" y="2482850"/>
          <p14:tracePt t="55063" x="8242300" y="2482850"/>
          <p14:tracePt t="55153" x="8232775" y="2490788"/>
          <p14:tracePt t="55161" x="8224838" y="2490788"/>
          <p14:tracePt t="55168" x="8197850" y="2490788"/>
          <p14:tracePt t="55180" x="8170863" y="2490788"/>
          <p14:tracePt t="55197" x="8134350" y="2500313"/>
          <p14:tracePt t="55214" x="8108950" y="2500313"/>
          <p14:tracePt t="55304" x="8116888" y="2500313"/>
          <p14:tracePt t="55313" x="8153400" y="2500313"/>
          <p14:tracePt t="55321" x="8170863" y="2500313"/>
          <p14:tracePt t="55330" x="8197850" y="2500313"/>
          <p14:tracePt t="55347" x="8251825" y="2500313"/>
          <p14:tracePt t="55363" x="8269288" y="2500313"/>
          <p14:tracePt t="55397" x="8277225" y="2500313"/>
          <p14:tracePt t="55528" x="8286750" y="2500313"/>
          <p14:tracePt t="55544" x="8304213" y="2500313"/>
          <p14:tracePt t="55553" x="8313738" y="2500313"/>
          <p14:tracePt t="55564" x="8323263" y="2500313"/>
          <p14:tracePt t="55580" x="8340725" y="2500313"/>
          <p14:tracePt t="55597" x="8367713" y="2500313"/>
          <p14:tracePt t="55600" x="8385175" y="2500313"/>
          <p14:tracePt t="55613" x="8402638" y="2500313"/>
          <p14:tracePt t="55630" x="8429625" y="2500313"/>
          <p14:tracePt t="55647" x="8466138" y="2500313"/>
          <p14:tracePt t="55664" x="8474075" y="2500313"/>
          <p14:tracePt t="56065" x="8474075" y="2509838"/>
          <p14:tracePt t="56072" x="8466138" y="2517775"/>
          <p14:tracePt t="56080" x="8439150" y="2527300"/>
          <p14:tracePt t="56096" x="8348663" y="2554288"/>
          <p14:tracePt t="56113" x="8205788" y="2581275"/>
          <p14:tracePt t="56130" x="8089900" y="2608263"/>
          <p14:tracePt t="56147" x="7929563" y="2633663"/>
          <p14:tracePt t="56163" x="7786688" y="2670175"/>
          <p14:tracePt t="56197" x="7419975" y="2724150"/>
          <p14:tracePt t="56230" x="6902450" y="2768600"/>
          <p14:tracePt t="56232" x="6786563" y="2768600"/>
          <p14:tracePt t="56263" x="6205538" y="2768600"/>
          <p14:tracePt t="56280" x="5911850" y="2768600"/>
          <p14:tracePt t="56297" x="5527675" y="2724150"/>
          <p14:tracePt t="56313" x="5099050" y="2697163"/>
          <p14:tracePt t="56330" x="4670425" y="2660650"/>
          <p14:tracePt t="56347" x="4322763" y="2643188"/>
          <p14:tracePt t="56363" x="4125913" y="2625725"/>
          <p14:tracePt t="56380" x="3990975" y="2625725"/>
          <p14:tracePt t="56397" x="3857625" y="2616200"/>
          <p14:tracePt t="56399" x="3813175" y="2616200"/>
          <p14:tracePt t="56413" x="3759200" y="2616200"/>
          <p14:tracePt t="56430" x="3652838" y="2616200"/>
          <p14:tracePt t="56431" x="3571875" y="2616200"/>
          <p14:tracePt t="56446" x="3500438" y="2616200"/>
          <p14:tracePt t="56463" x="3340100" y="2616200"/>
          <p14:tracePt t="56480" x="3152775" y="2616200"/>
          <p14:tracePt t="56496" x="2990850" y="2616200"/>
          <p14:tracePt t="56513" x="2874963" y="2616200"/>
          <p14:tracePt t="56530" x="2741613" y="2616200"/>
          <p14:tracePt t="56546" x="2527300" y="2616200"/>
          <p14:tracePt t="56563" x="2322513" y="2616200"/>
          <p14:tracePt t="56580" x="2125663" y="2616200"/>
          <p14:tracePt t="56597" x="1965325" y="2616200"/>
          <p14:tracePt t="56613" x="1874838" y="2616200"/>
          <p14:tracePt t="56615" x="1839913" y="2616200"/>
          <p14:tracePt t="56630" x="1830388" y="2616200"/>
          <p14:tracePt t="56646" x="1822450" y="2616200"/>
          <p14:tracePt t="56784" x="1812925" y="2616200"/>
          <p14:tracePt t="56833" x="1812925" y="2625725"/>
          <p14:tracePt t="56849" x="1812925" y="2643188"/>
          <p14:tracePt t="56864" x="1830388" y="2652713"/>
          <p14:tracePt t="56873" x="1839913" y="2652713"/>
          <p14:tracePt t="56881" x="1847850" y="2652713"/>
          <p14:tracePt t="56896" x="1866900" y="2670175"/>
          <p14:tracePt t="56913" x="1874838" y="2670175"/>
          <p14:tracePt t="56946" x="1884363" y="2670175"/>
          <p14:tracePt t="57200" x="0" y="0"/>
        </p14:tracePtLst>
        <p14:tracePtLst>
          <p14:tracePt t="59145" x="3714750" y="2714625"/>
          <p14:tracePt t="59217" x="3697288" y="2714625"/>
          <p14:tracePt t="59225" x="3670300" y="2714625"/>
          <p14:tracePt t="59233" x="3616325" y="2714625"/>
          <p14:tracePt t="59246" x="3554413" y="2705100"/>
          <p14:tracePt t="59280" x="3071813" y="2705100"/>
          <p14:tracePt t="59313" x="2928938" y="2705100"/>
          <p14:tracePt t="59449" x="2965450" y="2705100"/>
          <p14:tracePt t="59457" x="3009900" y="2705100"/>
          <p14:tracePt t="59464" x="3062288" y="2705100"/>
          <p14:tracePt t="59479" x="3224213" y="2705100"/>
          <p14:tracePt t="59496" x="3348038" y="2705100"/>
          <p14:tracePt t="59512" x="3446463" y="2705100"/>
          <p14:tracePt t="59529" x="3473450" y="2705100"/>
          <p14:tracePt t="59681" x="3482975" y="2705100"/>
          <p14:tracePt t="59689" x="3509963" y="2705100"/>
          <p14:tracePt t="59697" x="3536950" y="2705100"/>
          <p14:tracePt t="59712" x="3625850" y="2705100"/>
          <p14:tracePt t="59729" x="3751263" y="2714625"/>
          <p14:tracePt t="59746" x="3894138" y="2714625"/>
          <p14:tracePt t="59762" x="4027488" y="2714625"/>
          <p14:tracePt t="59779" x="4125913" y="2714625"/>
          <p14:tracePt t="59796" x="4160838" y="2714625"/>
          <p14:tracePt t="59985" x="4170363" y="2714625"/>
          <p14:tracePt t="59993" x="4179888" y="2714625"/>
          <p14:tracePt t="60001" x="4197350" y="2714625"/>
          <p14:tracePt t="60012" x="4205288" y="2714625"/>
          <p14:tracePt t="60029" x="4268788" y="2714625"/>
          <p14:tracePt t="60045" x="4313238" y="2714625"/>
          <p14:tracePt t="60062" x="4357688" y="2714625"/>
          <p14:tracePt t="60065" x="4367213" y="2714625"/>
          <p14:tracePt t="60082" x="4384675" y="2714625"/>
          <p14:tracePt t="60633" x="4394200" y="2714625"/>
          <p14:tracePt t="60641" x="4402138" y="2714625"/>
          <p14:tracePt t="60649" x="4456113" y="2732088"/>
          <p14:tracePt t="60662" x="4500563" y="2741613"/>
          <p14:tracePt t="60679" x="4625975" y="2759075"/>
          <p14:tracePt t="60696" x="4840288" y="2776538"/>
          <p14:tracePt t="60712" x="4973638" y="2786063"/>
          <p14:tracePt t="60745" x="5153025" y="2795588"/>
          <p14:tracePt t="60779" x="5180013" y="2795588"/>
          <p14:tracePt t="61057" x="5187950" y="2795588"/>
          <p14:tracePt t="61065" x="5205413" y="2795588"/>
          <p14:tracePt t="61073" x="5224463" y="2795588"/>
          <p14:tracePt t="61080" x="5259388" y="2795588"/>
          <p14:tracePt t="61095" x="5295900" y="2795588"/>
          <p14:tracePt t="61112" x="5429250" y="2795588"/>
          <p14:tracePt t="61128" x="5465763" y="2795588"/>
          <p14:tracePt t="61145" x="5473700" y="2795588"/>
          <p14:tracePt t="61537" x="5491163" y="2795588"/>
          <p14:tracePt t="61546" x="5500688" y="2786063"/>
          <p14:tracePt t="61554" x="5518150" y="2776538"/>
          <p14:tracePt t="61562" x="5537200" y="2776538"/>
          <p14:tracePt t="61595" x="5616575" y="2768600"/>
          <p14:tracePt t="61629" x="5653088" y="2759075"/>
          <p14:tracePt t="61882" x="5661025" y="2759075"/>
          <p14:tracePt t="61890" x="5670550" y="2759075"/>
          <p14:tracePt t="61898" x="5688013" y="2759075"/>
          <p14:tracePt t="61912" x="5741988" y="2751138"/>
          <p14:tracePt t="61928" x="5803900" y="2751138"/>
          <p14:tracePt t="61945" x="5857875" y="2741613"/>
          <p14:tracePt t="61962" x="5929313" y="2732088"/>
          <p14:tracePt t="61979" x="5991225" y="2732088"/>
          <p14:tracePt t="62012" x="6161088" y="2732088"/>
          <p14:tracePt t="62045" x="6269038" y="2732088"/>
          <p14:tracePt t="62233" x="6286500" y="2732088"/>
          <p14:tracePt t="62250" x="6296025" y="2732088"/>
          <p14:tracePt t="62258" x="6303963" y="2732088"/>
          <p14:tracePt t="62266" x="6323013" y="2732088"/>
          <p14:tracePt t="62279" x="6348413" y="2732088"/>
          <p14:tracePt t="62296" x="6446838" y="2732088"/>
          <p14:tracePt t="62312" x="6518275" y="2732088"/>
          <p14:tracePt t="62329" x="6608763" y="2732088"/>
          <p14:tracePt t="62345" x="6680200" y="2732088"/>
          <p14:tracePt t="62362" x="6742113" y="2732088"/>
          <p14:tracePt t="62378" x="6804025" y="2732088"/>
          <p14:tracePt t="62395" x="6848475" y="2732088"/>
          <p14:tracePt t="62411" x="6884988" y="2732088"/>
          <p14:tracePt t="62428" x="6911975" y="2732088"/>
          <p14:tracePt t="62445" x="6946900" y="2732088"/>
          <p14:tracePt t="62462" x="6973888" y="2732088"/>
          <p14:tracePt t="62478" x="7018338" y="2732088"/>
          <p14:tracePt t="62480" x="7045325" y="2732088"/>
          <p14:tracePt t="62495" x="7099300" y="2732088"/>
          <p14:tracePt t="62512" x="7180263" y="2732088"/>
          <p14:tracePt t="62528" x="7296150" y="2732088"/>
          <p14:tracePt t="62545" x="7340600" y="2732088"/>
          <p14:tracePt t="62561" x="7375525" y="2732088"/>
          <p14:tracePt t="62578" x="7394575" y="2732088"/>
          <p14:tracePt t="62595" x="7412038" y="2732088"/>
          <p14:tracePt t="62611" x="7429500" y="2732088"/>
          <p14:tracePt t="62628" x="7439025" y="2732088"/>
          <p14:tracePt t="62645" x="7446963" y="2732088"/>
          <p14:tracePt t="62679" x="7456488" y="2732088"/>
          <p14:tracePt t="62695" x="7466013" y="2732088"/>
          <p14:tracePt t="62711" x="7473950" y="2732088"/>
          <p14:tracePt t="62728" x="7518400" y="2732088"/>
          <p14:tracePt t="62745" x="7562850" y="2732088"/>
          <p14:tracePt t="62761" x="7616825" y="2732088"/>
          <p14:tracePt t="62778" x="7653338" y="2732088"/>
          <p14:tracePt t="63385" x="0" y="0"/>
        </p14:tracePtLst>
        <p14:tracePtLst>
          <p14:tracePt t="64051" x="4670425" y="2830513"/>
          <p14:tracePt t="64058" x="4527550" y="2813050"/>
          <p14:tracePt t="64066" x="4330700" y="2803525"/>
          <p14:tracePt t="64078" x="4143375" y="2776538"/>
          <p14:tracePt t="64094" x="3867150" y="2776538"/>
          <p14:tracePt t="64111" x="3705225" y="2776538"/>
          <p14:tracePt t="64113" x="3633788" y="2776538"/>
          <p14:tracePt t="64128" x="3581400" y="2776538"/>
          <p14:tracePt t="64274" x="3581400" y="2768600"/>
          <p14:tracePt t="64281" x="3571875" y="2751138"/>
          <p14:tracePt t="64295" x="3554413" y="2741613"/>
          <p14:tracePt t="64311" x="3465513" y="2705100"/>
          <p14:tracePt t="64328" x="3340100" y="2687638"/>
          <p14:tracePt t="64330" x="3268663" y="2670175"/>
          <p14:tracePt t="64345" x="3143250" y="2652713"/>
          <p14:tracePt t="64361" x="3017838" y="2608263"/>
          <p14:tracePt t="64377" x="2911475" y="2571750"/>
          <p14:tracePt t="64395" x="2822575" y="2544763"/>
          <p14:tracePt t="64411" x="2714625" y="2517775"/>
          <p14:tracePt t="64428" x="2608263" y="2473325"/>
          <p14:tracePt t="64444" x="2473325" y="2438400"/>
          <p14:tracePt t="64461" x="2366963" y="2419350"/>
          <p14:tracePt t="64478" x="2312988" y="2401888"/>
          <p14:tracePt t="64494" x="2251075" y="2384425"/>
          <p14:tracePt t="64497" x="2232025" y="2384425"/>
          <p14:tracePt t="64511" x="2214563" y="2374900"/>
          <p14:tracePt t="64528" x="2187575" y="2374900"/>
          <p14:tracePt t="64544" x="2179638" y="2357438"/>
          <p14:tracePt t="64561" x="2160588" y="2339975"/>
          <p14:tracePt t="64666" x="2170113" y="2339975"/>
          <p14:tracePt t="64674" x="2197100" y="2339975"/>
          <p14:tracePt t="64683" x="2232025" y="2330450"/>
          <p14:tracePt t="64694" x="2303463" y="2330450"/>
          <p14:tracePt t="64711" x="2438400" y="2330450"/>
          <p14:tracePt t="64728" x="2660650" y="2330450"/>
          <p14:tracePt t="64729" x="2776538" y="2330450"/>
          <p14:tracePt t="64744" x="2884488" y="2330450"/>
          <p14:tracePt t="64761" x="3170238" y="2330450"/>
          <p14:tracePt t="64777" x="3241675" y="2330450"/>
          <p14:tracePt t="64866" x="3232150" y="2330450"/>
          <p14:tracePt t="64882" x="3214688" y="2330450"/>
          <p14:tracePt t="64890" x="3197225" y="2330450"/>
          <p14:tracePt t="64898" x="3170238" y="2330450"/>
          <p14:tracePt t="64911" x="3133725" y="2330450"/>
          <p14:tracePt t="64928" x="3044825" y="2339975"/>
          <p14:tracePt t="64945" x="2867025" y="2357438"/>
          <p14:tracePt t="64961" x="2768600" y="2366963"/>
          <p14:tracePt t="64977" x="2697163" y="2366963"/>
          <p14:tracePt t="64994" x="2652713" y="2366963"/>
          <p14:tracePt t="65011" x="2633663" y="2366963"/>
          <p14:tracePt t="65106" x="2643188" y="2366963"/>
          <p14:tracePt t="65114" x="2670175" y="2374900"/>
          <p14:tracePt t="65128" x="2751138" y="2384425"/>
          <p14:tracePt t="65145" x="2938463" y="2384425"/>
          <p14:tracePt t="65161" x="3071813" y="2384425"/>
          <p14:tracePt t="65177" x="3170238" y="2384425"/>
          <p14:tracePt t="65194" x="3214688" y="2384425"/>
          <p14:tracePt t="65211" x="3251200" y="2384425"/>
          <p14:tracePt t="65329" x="3232150" y="2384425"/>
          <p14:tracePt t="65338" x="3205163" y="2384425"/>
          <p14:tracePt t="65346" x="3179763" y="2384425"/>
          <p14:tracePt t="65361" x="3108325" y="2384425"/>
          <p14:tracePt t="65377" x="2982913" y="2384425"/>
          <p14:tracePt t="65394" x="2938463" y="2384425"/>
          <p14:tracePt t="65411" x="2919413" y="2384425"/>
          <p14:tracePt t="65498" x="2938463" y="2384425"/>
          <p14:tracePt t="65506" x="2965450" y="2384425"/>
          <p14:tracePt t="65514" x="3000375" y="2384425"/>
          <p14:tracePt t="65528" x="3071813" y="2384425"/>
          <p14:tracePt t="65544" x="3214688" y="2384425"/>
          <p14:tracePt t="65561" x="3419475" y="2384425"/>
          <p14:tracePt t="65577" x="3465513" y="2384425"/>
          <p14:tracePt t="65594" x="3473450" y="2384425"/>
          <p14:tracePt t="65682" x="3465513" y="2384425"/>
          <p14:tracePt t="65690" x="3446463" y="2384425"/>
          <p14:tracePt t="65698" x="3446463" y="2393950"/>
          <p14:tracePt t="65711" x="3419475" y="2401888"/>
          <p14:tracePt t="65728" x="3375025" y="2401888"/>
          <p14:tracePt t="65744" x="3330575" y="2401888"/>
          <p14:tracePt t="65745" x="3303588" y="2401888"/>
          <p14:tracePt t="65761" x="3286125" y="2401888"/>
          <p14:tracePt t="65778" x="3276600" y="2411413"/>
          <p14:tracePt t="65882" x="3276600" y="2419350"/>
          <p14:tracePt t="65890" x="3303588" y="2419350"/>
          <p14:tracePt t="65898" x="3322638" y="2419350"/>
          <p14:tracePt t="65911" x="3384550" y="2428875"/>
          <p14:tracePt t="65927" x="3473450" y="2428875"/>
          <p14:tracePt t="65944" x="3625850" y="2438400"/>
          <p14:tracePt t="65945" x="3697288" y="2446338"/>
          <p14:tracePt t="65961" x="3776663" y="2446338"/>
          <p14:tracePt t="65977" x="3795713" y="2446338"/>
          <p14:tracePt t="66082" x="3786188" y="2446338"/>
          <p14:tracePt t="66090" x="3768725" y="2446338"/>
          <p14:tracePt t="66098" x="3741738" y="2446338"/>
          <p14:tracePt t="66111" x="3705225" y="2446338"/>
          <p14:tracePt t="66127" x="3633788" y="2446338"/>
          <p14:tracePt t="66145" x="3544888" y="2446338"/>
          <p14:tracePt t="66161" x="3490913" y="2446338"/>
          <p14:tracePt t="66177" x="3455988" y="2446338"/>
          <p14:tracePt t="66194" x="3446463" y="2446338"/>
          <p14:tracePt t="66211" x="3438525" y="2446338"/>
          <p14:tracePt t="66330" x="3455988" y="2446338"/>
          <p14:tracePt t="66338" x="3473450" y="2446338"/>
          <p14:tracePt t="66345" x="3500438" y="2446338"/>
          <p14:tracePt t="66361" x="3536950" y="2446338"/>
          <p14:tracePt t="66377" x="3554413" y="2446338"/>
          <p14:tracePt t="66394" x="3562350" y="2446338"/>
          <p14:tracePt t="66490" x="3544888" y="2446338"/>
          <p14:tracePt t="66498" x="3527425" y="2446338"/>
          <p14:tracePt t="66510" x="3500438" y="2446338"/>
          <p14:tracePt t="66527" x="3465513" y="2446338"/>
          <p14:tracePt t="66544" x="3402013" y="2446338"/>
          <p14:tracePt t="66545" x="3375025" y="2446338"/>
          <p14:tracePt t="66561" x="3348038" y="2446338"/>
          <p14:tracePt t="66577" x="3340100" y="2446338"/>
          <p14:tracePt t="66594" x="3330575" y="2446338"/>
          <p14:tracePt t="67018" x="3357563" y="2446338"/>
          <p14:tracePt t="67026" x="3375025" y="2438400"/>
          <p14:tracePt t="67034" x="3384550" y="2438400"/>
          <p14:tracePt t="67044" x="3402013" y="2438400"/>
          <p14:tracePt t="67060" x="3455988" y="2438400"/>
          <p14:tracePt t="67077" x="3490913" y="2428875"/>
          <p14:tracePt t="67094" x="3509963" y="2428875"/>
          <p14:tracePt t="67194" x="3509963" y="2419350"/>
          <p14:tracePt t="67202" x="3500438" y="2419350"/>
          <p14:tracePt t="67211" x="3482975" y="2419350"/>
          <p14:tracePt t="67227" x="3375025" y="2419350"/>
          <p14:tracePt t="67244" x="3303588" y="2419350"/>
          <p14:tracePt t="67260" x="3214688" y="2419350"/>
          <p14:tracePt t="67277" x="3187700" y="2419350"/>
          <p14:tracePt t="67294" x="3179763" y="2419350"/>
          <p14:tracePt t="67310" x="3170238" y="2419350"/>
          <p14:tracePt t="67403" x="3187700" y="2419350"/>
          <p14:tracePt t="67410" x="3214688" y="2419350"/>
          <p14:tracePt t="67417" x="3251200" y="2419350"/>
          <p14:tracePt t="67427" x="3276600" y="2419350"/>
          <p14:tracePt t="67444" x="3340100" y="2419350"/>
          <p14:tracePt t="67461" x="3394075" y="2419350"/>
          <p14:tracePt t="67477" x="3438525" y="2411413"/>
          <p14:tracePt t="67494" x="3446463" y="2411413"/>
          <p14:tracePt t="67538" x="3455988" y="2411413"/>
          <p14:tracePt t="67554" x="3465513" y="2411413"/>
          <p14:tracePt t="67563" x="3473450" y="2411413"/>
          <p14:tracePt t="67570" x="3490913" y="2411413"/>
          <p14:tracePt t="67578" x="3509963" y="2411413"/>
          <p14:tracePt t="67594" x="3544888" y="2411413"/>
          <p14:tracePt t="67610" x="3589338" y="2411413"/>
          <p14:tracePt t="67627" x="3652838" y="2411413"/>
          <p14:tracePt t="67643" x="3714750" y="2411413"/>
          <p14:tracePt t="67660" x="3768725" y="2411413"/>
          <p14:tracePt t="67677" x="3803650" y="2411413"/>
          <p14:tracePt t="67694" x="3840163" y="2411413"/>
          <p14:tracePt t="67802" x="3848100" y="2411413"/>
          <p14:tracePt t="67810" x="3857625" y="2411413"/>
          <p14:tracePt t="67827" x="3867150" y="2411413"/>
          <p14:tracePt t="67834" x="3884613" y="2411413"/>
          <p14:tracePt t="67843" x="3902075" y="2411413"/>
          <p14:tracePt t="67860" x="3919538" y="2411413"/>
          <p14:tracePt t="67877" x="3973513" y="2411413"/>
          <p14:tracePt t="67893" x="4017963" y="2411413"/>
          <p14:tracePt t="67911" x="4071938" y="2411413"/>
          <p14:tracePt t="67927" x="4125913" y="2411413"/>
          <p14:tracePt t="67929" x="4152900" y="2411413"/>
          <p14:tracePt t="67943" x="4160838" y="2411413"/>
          <p14:tracePt t="67961" x="4187825" y="2411413"/>
          <p14:tracePt t="67993" x="4197350" y="2411413"/>
          <p14:tracePt t="68059" x="4205288" y="2411413"/>
          <p14:tracePt t="68074" x="4214813" y="2411413"/>
          <p14:tracePt t="68090" x="4224338" y="2411413"/>
          <p14:tracePt t="68106" x="4241800" y="2411413"/>
          <p14:tracePt t="68379" x="0" y="0"/>
        </p14:tracePtLst>
        <p14:tracePtLst>
          <p14:tracePt t="69083" x="7126288" y="2357438"/>
          <p14:tracePt t="69091" x="7170738" y="2366963"/>
          <p14:tracePt t="69099" x="7188200" y="2366963"/>
          <p14:tracePt t="69110" x="7205663" y="2366963"/>
          <p14:tracePt t="69127" x="7224713" y="2366963"/>
          <p14:tracePt t="69143" x="7242175" y="2366963"/>
          <p14:tracePt t="69160" x="7242175" y="2374900"/>
          <p14:tracePt t="69193" x="7367588" y="2393950"/>
          <p14:tracePt t="69227" x="7653338" y="2428875"/>
          <p14:tracePt t="69260" x="7823200" y="2428875"/>
          <p14:tracePt t="69277" x="7858125" y="2428875"/>
          <p14:tracePt t="69293" x="7902575" y="2428875"/>
          <p14:tracePt t="69310" x="7947025" y="2446338"/>
          <p14:tracePt t="69327" x="8001000" y="2446338"/>
          <p14:tracePt t="69343" x="8037513" y="2455863"/>
          <p14:tracePt t="69346" x="8072438" y="2455863"/>
          <p14:tracePt t="69361" x="8116888" y="2455863"/>
          <p14:tracePt t="69377" x="8126413" y="2455863"/>
          <p14:tracePt t="69427" x="8153400" y="2482850"/>
          <p14:tracePt t="69435" x="8180388" y="2482850"/>
          <p14:tracePt t="69443" x="8232775" y="2490788"/>
          <p14:tracePt t="69460" x="8296275" y="2500313"/>
          <p14:tracePt t="69476" x="8348663" y="2500313"/>
          <p14:tracePt t="69493" x="8358188" y="2500313"/>
          <p14:tracePt t="69602" x="8348663" y="2500313"/>
          <p14:tracePt t="69611" x="8313738" y="2500313"/>
          <p14:tracePt t="69619" x="8259763" y="2500313"/>
          <p14:tracePt t="69627" x="8197850" y="2490788"/>
          <p14:tracePt t="69643" x="8062913" y="2473325"/>
          <p14:tracePt t="69660" x="7947025" y="2465388"/>
          <p14:tracePt t="69677" x="7902575" y="2465388"/>
          <p14:tracePt t="69693" x="7894638" y="2465388"/>
          <p14:tracePt t="70666" x="0" y="0"/>
        </p14:tracePtLst>
        <p14:tracePtLst>
          <p14:tracePt t="74164" x="2187575" y="3170238"/>
          <p14:tracePt t="74211" x="2187575" y="3160713"/>
          <p14:tracePt t="74235" x="2187575" y="3152775"/>
          <p14:tracePt t="74259" x="2197100" y="3143250"/>
          <p14:tracePt t="74268" x="2205038" y="3143250"/>
          <p14:tracePt t="74275" x="2205038" y="3133725"/>
          <p14:tracePt t="74309" x="2276475" y="3133725"/>
          <p14:tracePt t="74342" x="2384425" y="3116263"/>
          <p14:tracePt t="74375" x="2446338" y="3098800"/>
          <p14:tracePt t="74515" x="2428875" y="3098800"/>
          <p14:tracePt t="74523" x="2419350" y="3098800"/>
          <p14:tracePt t="74539" x="2411413" y="3098800"/>
          <p14:tracePt t="74626" x="2428875" y="3098800"/>
          <p14:tracePt t="74635" x="2446338" y="3098800"/>
          <p14:tracePt t="74643" x="2473325" y="3098800"/>
          <p14:tracePt t="74658" x="2536825" y="3098800"/>
          <p14:tracePt t="74675" x="2608263" y="3098800"/>
          <p14:tracePt t="74692" x="2660650" y="3098800"/>
          <p14:tracePt t="74708" x="2697163" y="3098800"/>
          <p14:tracePt t="74725" x="2714625" y="3098800"/>
          <p14:tracePt t="74742" x="2724150" y="3098800"/>
          <p14:tracePt t="74758" x="2732088" y="3098800"/>
          <p14:tracePt t="74779" x="2741613" y="3098800"/>
          <p14:tracePt t="74867" x="2768600" y="3108325"/>
          <p14:tracePt t="74875" x="2786063" y="3116263"/>
          <p14:tracePt t="74884" x="2795588" y="3116263"/>
          <p14:tracePt t="74892" x="2803525" y="3116263"/>
          <p14:tracePt t="74908" x="2840038" y="3116263"/>
          <p14:tracePt t="74925" x="2867025" y="3116263"/>
          <p14:tracePt t="74941" x="2894013" y="3116263"/>
          <p14:tracePt t="74959" x="2901950" y="3116263"/>
          <p14:tracePt t="74975" x="2911475" y="3116263"/>
          <p14:tracePt t="74991" x="2919413" y="3125788"/>
          <p14:tracePt t="75008" x="2946400" y="3125788"/>
          <p14:tracePt t="75026" x="2990850" y="3133725"/>
          <p14:tracePt t="75042" x="3044825" y="3133725"/>
          <p14:tracePt t="75058" x="3081338" y="3133725"/>
          <p14:tracePt t="75075" x="3098800" y="3133725"/>
          <p14:tracePt t="75381" x="3108325" y="3133725"/>
          <p14:tracePt t="75388" x="3116263" y="3133725"/>
          <p14:tracePt t="75395" x="3125788" y="3133725"/>
          <p14:tracePt t="75408" x="3133725" y="3133725"/>
          <p14:tracePt t="75425" x="3152775" y="3133725"/>
          <p14:tracePt t="75441" x="3187700" y="3133725"/>
          <p14:tracePt t="75458" x="3224213" y="3133725"/>
          <p14:tracePt t="75475" x="3241675" y="3133725"/>
          <p14:tracePt t="75716" x="3259138" y="3143250"/>
          <p14:tracePt t="75740" x="3276600" y="3143250"/>
          <p14:tracePt t="75763" x="3295650" y="3143250"/>
          <p14:tracePt t="75780" x="3303588" y="3143250"/>
          <p14:tracePt t="76306" x="0" y="0"/>
        </p14:tracePtLst>
        <p14:tracePtLst>
          <p14:tracePt t="76773" x="3670300" y="3089275"/>
          <p14:tracePt t="76933" x="3679825" y="3089275"/>
          <p14:tracePt t="77100" x="3687763" y="3089275"/>
          <p14:tracePt t="77108" x="3697288" y="3089275"/>
          <p14:tracePt t="77132" x="3705225" y="3089275"/>
          <p14:tracePt t="77148" x="3714750" y="3089275"/>
          <p14:tracePt t="77156" x="3724275" y="3089275"/>
          <p14:tracePt t="77163" x="3732213" y="3089275"/>
          <p14:tracePt t="77174" x="3741738" y="3089275"/>
          <p14:tracePt t="77191" x="3759200" y="3089275"/>
          <p14:tracePt t="77224" x="3803650" y="3089275"/>
          <p14:tracePt t="77226" x="3813175" y="3089275"/>
          <p14:tracePt t="77257" x="3822700" y="3089275"/>
          <p14:tracePt t="77347" x="3830638" y="3089275"/>
          <p14:tracePt t="77370" x="3840163" y="3089275"/>
          <p14:tracePt t="77395" x="3848100" y="3089275"/>
          <p14:tracePt t="77411" x="3857625" y="3089275"/>
          <p14:tracePt t="77420" x="3875088" y="3098800"/>
          <p14:tracePt t="77436" x="3884613" y="3098800"/>
          <p14:tracePt t="77450" x="3894138" y="3098800"/>
          <p14:tracePt t="77467" x="3902075" y="3098800"/>
          <p14:tracePt t="77491" x="3911600" y="3098800"/>
          <p14:tracePt t="77524" x="3919538" y="3098800"/>
          <p14:tracePt t="77531" x="3929063" y="3098800"/>
          <p14:tracePt t="77546" x="3946525" y="3098800"/>
          <p14:tracePt t="77557" x="3956050" y="3098800"/>
          <p14:tracePt t="77574" x="3973513" y="3098800"/>
          <p14:tracePt t="77591" x="4010025" y="3098800"/>
          <p14:tracePt t="77608" x="4027488" y="3098800"/>
          <p14:tracePt t="77772" x="4037013" y="3098800"/>
          <p14:tracePt t="77787" x="4044950" y="3098800"/>
          <p14:tracePt t="77795" x="4054475" y="3098800"/>
          <p14:tracePt t="77807" x="4062413" y="3098800"/>
          <p14:tracePt t="77824" x="4081463" y="3108325"/>
          <p14:tracePt t="77841" x="4098925" y="3108325"/>
          <p14:tracePt t="77842" x="4108450" y="3108325"/>
          <p14:tracePt t="77857" x="4116388" y="3116263"/>
          <p14:tracePt t="77875" x="4152900" y="3116263"/>
          <p14:tracePt t="77890" x="4160838" y="3116263"/>
          <p14:tracePt t="77907" x="4170363" y="3116263"/>
          <p14:tracePt t="77924" x="4187825" y="3116263"/>
          <p14:tracePt t="77941" x="4205288" y="3116263"/>
          <p14:tracePt t="77957" x="4214813" y="3116263"/>
          <p14:tracePt t="77974" x="4224338" y="3116263"/>
          <p14:tracePt t="77991" x="4241800" y="3116263"/>
          <p14:tracePt t="78507" x="0" y="0"/>
        </p14:tracePtLst>
        <p14:tracePtLst>
          <p14:tracePt t="80182" x="2894013" y="2384425"/>
          <p14:tracePt t="80620" x="0" y="0"/>
        </p14:tracePtLst>
        <p14:tracePtLst>
          <p14:tracePt t="85525" x="4679950" y="3286125"/>
          <p14:tracePt t="85549" x="4679950" y="3276600"/>
          <p14:tracePt t="85573" x="4687888" y="3268663"/>
          <p14:tracePt t="85590" x="4697413" y="3268663"/>
          <p14:tracePt t="85597" x="4697413" y="3259138"/>
          <p14:tracePt t="85605" x="4705350" y="3259138"/>
          <p14:tracePt t="85622" x="4732338" y="3251200"/>
          <p14:tracePt t="85656" x="4776788" y="3241675"/>
          <p14:tracePt t="85689" x="4911725" y="3224213"/>
          <p14:tracePt t="85722" x="5116513" y="3197225"/>
          <p14:tracePt t="85724" x="5133975" y="3197225"/>
          <p14:tracePt t="85739" x="5160963" y="3197225"/>
          <p14:tracePt t="85756" x="5187950" y="3197225"/>
          <p14:tracePt t="85772" x="5205413" y="3197225"/>
          <p14:tracePt t="85789" x="5259388" y="3197225"/>
          <p14:tracePt t="85806" x="5357813" y="3197225"/>
          <p14:tracePt t="85822" x="5465763" y="3197225"/>
          <p14:tracePt t="85839" x="5589588" y="3197225"/>
          <p14:tracePt t="85856" x="5661025" y="3197225"/>
          <p14:tracePt t="85872" x="5688013" y="3197225"/>
          <p14:tracePt t="85889" x="5705475" y="3197225"/>
          <p14:tracePt t="85918" x="5715000" y="3197225"/>
          <p14:tracePt t="85933" x="5724525" y="3197225"/>
          <p14:tracePt t="85941" x="5741988" y="3197225"/>
          <p14:tracePt t="85957" x="5751513" y="3197225"/>
          <p14:tracePt t="85972" x="5768975" y="3197225"/>
          <p14:tracePt t="85989" x="5776913" y="3197225"/>
          <p14:tracePt t="86005" x="5786438" y="3197225"/>
          <p14:tracePt t="86044" x="5795963" y="3197225"/>
          <p14:tracePt t="86165" x="5803900" y="3197225"/>
          <p14:tracePt t="86173" x="5813425" y="3197225"/>
          <p14:tracePt t="86180" x="5830888" y="3187700"/>
          <p14:tracePt t="86189" x="5840413" y="3187700"/>
          <p14:tracePt t="86205" x="5902325" y="3187700"/>
          <p14:tracePt t="86222" x="6027738" y="3160713"/>
          <p14:tracePt t="86239" x="6116638" y="3152775"/>
          <p14:tracePt t="86256" x="6197600" y="3143250"/>
          <p14:tracePt t="86272" x="6242050" y="3143250"/>
          <p14:tracePt t="86289" x="6251575" y="3143250"/>
          <p14:tracePt t="86349" x="6251575" y="3133725"/>
          <p14:tracePt t="86494" x="6269038" y="3133725"/>
          <p14:tracePt t="86501" x="6303963" y="3133725"/>
          <p14:tracePt t="86509" x="6340475" y="3133725"/>
          <p14:tracePt t="86523" x="6394450" y="3133725"/>
          <p14:tracePt t="86539" x="6510338" y="3133725"/>
          <p14:tracePt t="86556" x="6680200" y="3133725"/>
          <p14:tracePt t="86572" x="6823075" y="3133725"/>
          <p14:tracePt t="86588" x="6875463" y="3133725"/>
          <p14:tracePt t="86605" x="6911975" y="3133725"/>
          <p14:tracePt t="86622" x="6929438" y="3133725"/>
          <p14:tracePt t="86655" x="6938963" y="3133725"/>
          <p14:tracePt t="86672" x="6956425" y="3143250"/>
          <p14:tracePt t="86689" x="6983413" y="3152775"/>
          <p14:tracePt t="86705" x="7045325" y="3179763"/>
          <p14:tracePt t="86708" x="7072313" y="3179763"/>
          <p14:tracePt t="86722" x="7116763" y="3179763"/>
          <p14:tracePt t="86739" x="7224713" y="3187700"/>
          <p14:tracePt t="86741" x="7277100" y="3187700"/>
          <p14:tracePt t="86755" x="7313613" y="3187700"/>
          <p14:tracePt t="86772" x="7412038" y="3187700"/>
          <p14:tracePt t="86788" x="7473950" y="3187700"/>
          <p14:tracePt t="86805" x="7510463" y="3187700"/>
          <p14:tracePt t="86822" x="7562850" y="3187700"/>
          <p14:tracePt t="86839" x="7616825" y="3187700"/>
          <p14:tracePt t="86855" x="7715250" y="3187700"/>
          <p14:tracePt t="86872" x="7796213" y="3187700"/>
          <p14:tracePt t="86889" x="7867650" y="3187700"/>
          <p14:tracePt t="86905" x="7929563" y="3187700"/>
          <p14:tracePt t="86922" x="7991475" y="3187700"/>
          <p14:tracePt t="86924" x="8001000" y="3187700"/>
          <p14:tracePt t="86939" x="8018463" y="3187700"/>
          <p14:tracePt t="86955" x="8037513" y="3187700"/>
          <p14:tracePt t="87061" x="8045450" y="3187700"/>
          <p14:tracePt t="87077" x="8054975" y="3187700"/>
          <p14:tracePt t="87253" x="8045450" y="3187700"/>
          <p14:tracePt t="87261" x="8037513" y="3187700"/>
          <p14:tracePt t="87272" x="8027988" y="3187700"/>
          <p14:tracePt t="87288" x="7991475" y="3187700"/>
          <p14:tracePt t="87305" x="7912100" y="3187700"/>
          <p14:tracePt t="87322" x="7840663" y="3187700"/>
          <p14:tracePt t="87324" x="7813675" y="3187700"/>
          <p14:tracePt t="87339" x="7796213" y="3187700"/>
          <p14:tracePt t="87372" x="7705725" y="3187700"/>
          <p14:tracePt t="87405" x="7680325" y="3187700"/>
          <p14:tracePt t="87439" x="7661275" y="3187700"/>
          <p14:tracePt t="87455" x="7653338" y="3187700"/>
          <p14:tracePt t="87549" x="7661275" y="3187700"/>
          <p14:tracePt t="87556" x="7697788" y="3187700"/>
          <p14:tracePt t="87565" x="7732713" y="3187700"/>
          <p14:tracePt t="87573" x="7777163" y="3187700"/>
          <p14:tracePt t="87588" x="7902575" y="3187700"/>
          <p14:tracePt t="87605" x="8045450" y="3187700"/>
          <p14:tracePt t="87622" x="8116888" y="3187700"/>
          <p14:tracePt t="87639" x="8134350" y="3187700"/>
          <p14:tracePt t="87733" x="8126413" y="3187700"/>
          <p14:tracePt t="87740" x="8108950" y="3187700"/>
          <p14:tracePt t="87755" x="8010525" y="3197225"/>
          <p14:tracePt t="87772" x="7929563" y="3224213"/>
          <p14:tracePt t="87788" x="7848600" y="3251200"/>
          <p14:tracePt t="87805" x="7804150" y="3268663"/>
          <p14:tracePt t="87822" x="7786688" y="3286125"/>
          <p14:tracePt t="87839" x="7769225" y="3286125"/>
          <p14:tracePt t="87855" x="7759700" y="3295650"/>
          <p14:tracePt t="87871" x="7742238" y="3303588"/>
          <p14:tracePt t="87889" x="7732713" y="3303588"/>
          <p14:tracePt t="87905" x="7724775" y="3313113"/>
          <p14:tracePt t="87973" x="7715250" y="3313113"/>
          <p14:tracePt t="88156" x="0" y="0"/>
        </p14:tracePtLst>
        <p14:tracePtLst>
          <p14:tracePt t="91152" x="2098675" y="3571875"/>
          <p14:tracePt t="91174" x="2108200" y="3571875"/>
          <p14:tracePt t="91190" x="2116138" y="3562350"/>
          <p14:tracePt t="91198" x="2125663" y="3562350"/>
          <p14:tracePt t="91205" x="2133600" y="3562350"/>
          <p14:tracePt t="91221" x="2170113" y="3562350"/>
          <p14:tracePt t="91237" x="2205038" y="3562350"/>
          <p14:tracePt t="91271" x="2312988" y="3562350"/>
          <p14:tracePt t="91304" x="2517775" y="3562350"/>
          <p14:tracePt t="91337" x="2759075" y="3562350"/>
          <p14:tracePt t="91354" x="2894013" y="3562350"/>
          <p14:tracePt t="91357" x="2928938" y="3562350"/>
          <p14:tracePt t="91371" x="2973388" y="3562350"/>
          <p14:tracePt t="91387" x="3027363" y="3562350"/>
          <p14:tracePt t="91389" x="3062288" y="3562350"/>
          <p14:tracePt t="91404" x="3089275" y="3562350"/>
          <p14:tracePt t="91421" x="3214688" y="3571875"/>
          <p14:tracePt t="91437" x="3303588" y="3581400"/>
          <p14:tracePt t="91454" x="3438525" y="3608388"/>
          <p14:tracePt t="91471" x="3616325" y="3616325"/>
          <p14:tracePt t="91487" x="3803650" y="3633788"/>
          <p14:tracePt t="91504" x="3983038" y="3633788"/>
          <p14:tracePt t="91521" x="4125913" y="3633788"/>
          <p14:tracePt t="91538" x="4187825" y="3633788"/>
          <p14:tracePt t="91554" x="4205288" y="3633788"/>
          <p14:tracePt t="91571" x="4214813" y="3633788"/>
          <p14:tracePt t="91597" x="4224338" y="3633788"/>
          <p14:tracePt t="91614" x="4232275" y="3633788"/>
          <p14:tracePt t="91646" x="4241800" y="3633788"/>
          <p14:tracePt t="91654" x="4251325" y="3633788"/>
          <p14:tracePt t="91670" x="4268788" y="3633788"/>
          <p14:tracePt t="91677" x="4286250" y="3633788"/>
          <p14:tracePt t="91688" x="4313238" y="3633788"/>
          <p14:tracePt t="91704" x="4394200" y="3625850"/>
          <p14:tracePt t="91720" x="4518025" y="3616325"/>
          <p14:tracePt t="91737" x="4633913" y="3598863"/>
          <p14:tracePt t="91754" x="4714875" y="3598863"/>
          <p14:tracePt t="91757" x="4741863" y="3589338"/>
          <p14:tracePt t="91771" x="4751388" y="3589338"/>
          <p14:tracePt t="91788" x="4768850" y="3589338"/>
          <p14:tracePt t="91870" x="4768850" y="3581400"/>
          <p14:tracePt t="91886" x="4768850" y="3571875"/>
          <p14:tracePt t="91950" x="4776788" y="3571875"/>
          <p14:tracePt t="91958" x="4830763" y="3571875"/>
          <p14:tracePt t="91971" x="4875213" y="3571875"/>
          <p14:tracePt t="91988" x="5010150" y="3571875"/>
          <p14:tracePt t="92005" x="5322888" y="3571875"/>
          <p14:tracePt t="92021" x="5510213" y="3571875"/>
          <p14:tracePt t="92037" x="5608638" y="3571875"/>
          <p14:tracePt t="92054" x="5616575" y="3571875"/>
          <p14:tracePt t="92126" x="5608638" y="3571875"/>
          <p14:tracePt t="92134" x="5589588" y="3571875"/>
          <p14:tracePt t="92157" x="5581650" y="3571875"/>
          <p14:tracePt t="92174" x="5562600" y="3571875"/>
          <p14:tracePt t="92182" x="5554663" y="3571875"/>
          <p14:tracePt t="92198" x="5545138" y="3571875"/>
          <p14:tracePt t="92205" x="5537200" y="3571875"/>
          <p14:tracePt t="92222" x="5527675" y="3571875"/>
          <p14:tracePt t="92606" x="5518150" y="3581400"/>
          <p14:tracePt t="92613" x="0" y="0"/>
        </p14:tracePtLst>
        <p14:tracePtLst>
          <p14:tracePt t="94599" x="6867525" y="3455988"/>
          <p14:tracePt t="94646" x="6875463" y="3455988"/>
          <p14:tracePt t="94663" x="6884988" y="3455988"/>
          <p14:tracePt t="94670" x="6902450" y="3455988"/>
          <p14:tracePt t="94678" x="6911975" y="3455988"/>
          <p14:tracePt t="94686" x="6919913" y="3455988"/>
          <p14:tracePt t="94703" x="6965950" y="3455988"/>
          <p14:tracePt t="94737" x="7072313" y="3455988"/>
          <p14:tracePt t="94770" x="7180263" y="3465513"/>
          <p14:tracePt t="94804" x="7259638" y="3465513"/>
          <p14:tracePt t="94805" x="7286625" y="3473450"/>
          <p14:tracePt t="94820" x="7304088" y="3473450"/>
          <p14:tracePt t="94836" x="7385050" y="3473450"/>
          <p14:tracePt t="94854" x="7429500" y="3490913"/>
          <p14:tracePt t="94870" x="7483475" y="3490913"/>
          <p14:tracePt t="94886" x="7545388" y="3500438"/>
          <p14:tracePt t="94903" x="7589838" y="3500438"/>
          <p14:tracePt t="94920" x="7616825" y="3500438"/>
          <p14:tracePt t="94936" x="7643813" y="3500438"/>
          <p14:tracePt t="94954" x="7653338" y="3500438"/>
          <p14:tracePt t="94970" x="7661275" y="3500438"/>
          <p14:tracePt t="95174" x="7670800" y="3500438"/>
          <p14:tracePt t="95181" x="7688263" y="3500438"/>
          <p14:tracePt t="95198" x="7705725" y="3509963"/>
          <p14:tracePt t="95206" x="7715250" y="3509963"/>
          <p14:tracePt t="95220" x="7732713" y="3509963"/>
          <p14:tracePt t="95237" x="7823200" y="3517900"/>
          <p14:tracePt t="95254" x="7885113" y="3527425"/>
          <p14:tracePt t="95269" x="7939088" y="3527425"/>
          <p14:tracePt t="95286" x="7974013" y="3527425"/>
          <p14:tracePt t="95303" x="8001000" y="3527425"/>
          <p14:tracePt t="95320" x="8027988" y="3527425"/>
          <p14:tracePt t="95336" x="8037513" y="3527425"/>
          <p14:tracePt t="95353" x="8045450" y="3527425"/>
          <p14:tracePt t="95370" x="8054975" y="3527425"/>
          <p14:tracePt t="95405" x="8062913" y="3527425"/>
          <p14:tracePt t="95420" x="8072438" y="3527425"/>
          <p14:tracePt t="95436" x="8081963" y="3527425"/>
          <p14:tracePt t="95453" x="8089900" y="3527425"/>
          <p14:tracePt t="95470" x="8099425" y="3527425"/>
          <p14:tracePt t="95551" x="8116888" y="3527425"/>
          <p14:tracePt t="95662" x="8126413" y="3527425"/>
          <p14:tracePt t="95685" x="8134350" y="3527425"/>
          <p14:tracePt t="95694" x="8143875" y="3527425"/>
          <p14:tracePt t="95710" x="8153400" y="3527425"/>
          <p14:tracePt t="95719" x="8161338" y="3527425"/>
          <p14:tracePt t="95736" x="8197850" y="3527425"/>
          <p14:tracePt t="95753" x="8232775" y="3536950"/>
          <p14:tracePt t="95770" x="8259763" y="3536950"/>
          <p14:tracePt t="95786" x="8277225" y="3536950"/>
          <p14:tracePt t="95846" x="8286750" y="3536950"/>
          <p14:tracePt t="95870" x="8304213" y="3536950"/>
          <p14:tracePt t="95886" x="8323263" y="3536950"/>
          <p14:tracePt t="95903" x="8331200" y="3536950"/>
          <p14:tracePt t="95910" x="8340725" y="3536950"/>
          <p14:tracePt t="95926" x="8348663" y="3536950"/>
          <p14:tracePt t="95936" x="8358188" y="3536950"/>
          <p14:tracePt t="95953" x="8375650" y="3536950"/>
          <p14:tracePt t="95970" x="8412163" y="3554413"/>
          <p14:tracePt t="95986" x="8429625" y="3554413"/>
          <p14:tracePt t="96003" x="8456613" y="3554413"/>
          <p14:tracePt t="96036" x="8474075" y="3554413"/>
          <p14:tracePt t="96598" x="0" y="0"/>
        </p14:tracePtLst>
        <p14:tracePtLst>
          <p14:tracePt t="98775" x="2724150" y="3768725"/>
          <p14:tracePt t="98863" x="2724150" y="3776663"/>
          <p14:tracePt t="98943" x="2732088" y="3776663"/>
          <p14:tracePt t="98951" x="2751138" y="3776663"/>
          <p14:tracePt t="98959" x="2768600" y="3776663"/>
          <p14:tracePt t="98969" x="2813050" y="3776663"/>
          <p14:tracePt t="98985" x="2847975" y="3776663"/>
          <p14:tracePt t="99002" x="2894013" y="3776663"/>
          <p14:tracePt t="99019" x="2928938" y="3776663"/>
          <p14:tracePt t="99022" x="2946400" y="3776663"/>
          <p14:tracePt t="99052" x="3009900" y="3776663"/>
          <p14:tracePt t="99086" x="3143250" y="3776663"/>
          <p14:tracePt t="99119" x="3251200" y="3776663"/>
          <p14:tracePt t="99135" x="3295650" y="3776663"/>
          <p14:tracePt t="99152" x="3348038" y="3776663"/>
          <p14:tracePt t="99169" x="3411538" y="3776663"/>
          <p14:tracePt t="99185" x="3482975" y="3776663"/>
          <p14:tracePt t="99202" x="3527425" y="3786188"/>
          <p14:tracePt t="99219" x="3562350" y="3786188"/>
          <p14:tracePt t="99220" x="3571875" y="3786188"/>
          <p14:tracePt t="99239" x="3589338" y="3786188"/>
          <p14:tracePt t="99252" x="3598863" y="3786188"/>
          <p14:tracePt t="99269" x="3625850" y="3786188"/>
          <p14:tracePt t="99285" x="3724275" y="3786188"/>
          <p14:tracePt t="99303" x="3776663" y="3786188"/>
          <p14:tracePt t="99319" x="3840163" y="3786188"/>
          <p14:tracePt t="99335" x="3867150" y="3786188"/>
          <p14:tracePt t="99352" x="3875088" y="3786188"/>
          <p14:tracePt t="99431" x="3884613" y="3786188"/>
          <p14:tracePt t="99439" x="3894138" y="3786188"/>
          <p14:tracePt t="99470" x="3902075" y="3786188"/>
          <p14:tracePt t="99487" x="3911600" y="3786188"/>
          <p14:tracePt t="99494" x="3919538" y="3786188"/>
          <p14:tracePt t="99510" x="3929063" y="3786188"/>
          <p14:tracePt t="99519" x="3938588" y="3786188"/>
          <p14:tracePt t="99535" x="3965575" y="3786188"/>
          <p14:tracePt t="99552" x="4000500" y="3786188"/>
          <p14:tracePt t="99569" x="4037013" y="3786188"/>
          <p14:tracePt t="99585" x="4081463" y="3786188"/>
          <p14:tracePt t="99602" x="4152900" y="3786188"/>
          <p14:tracePt t="99619" x="4251325" y="3786188"/>
          <p14:tracePt t="99635" x="4313238" y="3786188"/>
          <p14:tracePt t="99653" x="4402138" y="3786188"/>
          <p14:tracePt t="99669" x="4419600" y="3786188"/>
          <p14:tracePt t="99685" x="4438650" y="3786188"/>
          <p14:tracePt t="99702" x="4465638" y="3786188"/>
          <p14:tracePt t="99718" x="4483100" y="3786188"/>
          <p14:tracePt t="99735" x="4545013" y="3786188"/>
          <p14:tracePt t="99752" x="4598988" y="3786188"/>
          <p14:tracePt t="99769" x="4660900" y="3786188"/>
          <p14:tracePt t="99785" x="4714875" y="3786188"/>
          <p14:tracePt t="99802" x="4768850" y="3786188"/>
          <p14:tracePt t="99819" x="4822825" y="3786188"/>
          <p14:tracePt t="99835" x="4884738" y="3786188"/>
          <p14:tracePt t="99837" x="4911725" y="3786188"/>
          <p14:tracePt t="99852" x="4965700" y="3786188"/>
          <p14:tracePt t="99869" x="5072063" y="3786188"/>
          <p14:tracePt t="99871" x="5116513" y="3786188"/>
          <p14:tracePt t="99885" x="5180013" y="3795713"/>
          <p14:tracePt t="99902" x="5357813" y="3813175"/>
          <p14:tracePt t="99918" x="5446713" y="3813175"/>
          <p14:tracePt t="99935" x="5545138" y="3822700"/>
          <p14:tracePt t="99952" x="5634038" y="3822700"/>
          <p14:tracePt t="99969" x="5653088" y="3822700"/>
          <p14:tracePt t="100095" x="5643563" y="3822700"/>
          <p14:tracePt t="100103" x="5626100" y="3822700"/>
          <p14:tracePt t="100111" x="5616575" y="3822700"/>
          <p14:tracePt t="100127" x="5608638" y="3822700"/>
          <p14:tracePt t="100191" x="5616575" y="3840163"/>
          <p14:tracePt t="100199" x="5626100" y="3840163"/>
          <p14:tracePt t="100207" x="5661025" y="3840163"/>
          <p14:tracePt t="100218" x="5688013" y="3840163"/>
          <p14:tracePt t="100235" x="5803900" y="3840163"/>
          <p14:tracePt t="100252" x="5946775" y="3840163"/>
          <p14:tracePt t="100254" x="6037263" y="3840163"/>
          <p14:tracePt t="100269" x="6089650" y="3840163"/>
          <p14:tracePt t="100285" x="6205538" y="3840163"/>
          <p14:tracePt t="100302" x="6215063" y="3840163"/>
          <p14:tracePt t="100503" x="6232525" y="3840163"/>
          <p14:tracePt t="100519" x="6242050" y="3840163"/>
          <p14:tracePt t="100527" x="6269038" y="3840163"/>
          <p14:tracePt t="100535" x="6286500" y="3840163"/>
          <p14:tracePt t="100552" x="6313488" y="3840163"/>
          <p14:tracePt t="100569" x="6330950" y="3840163"/>
          <p14:tracePt t="100585" x="6340475" y="3840163"/>
          <p14:tracePt t="100602" x="6357938" y="3840163"/>
          <p14:tracePt t="100618" x="6367463" y="3840163"/>
          <p14:tracePt t="100635" x="6394450" y="3840163"/>
          <p14:tracePt t="100637" x="6411913" y="3840163"/>
          <p14:tracePt t="100652" x="6419850" y="3840163"/>
          <p14:tracePt t="100668" x="6438900" y="3840163"/>
          <p14:tracePt t="100685" x="6456363" y="3840163"/>
          <p14:tracePt t="100711" x="6465888" y="3840163"/>
          <p14:tracePt t="100727" x="6473825" y="3840163"/>
          <p14:tracePt t="100743" x="6491288" y="3840163"/>
          <p14:tracePt t="100759" x="6500813" y="3840163"/>
          <p14:tracePt t="100768" x="6510338" y="3840163"/>
          <p14:tracePt t="100785" x="6554788" y="3840163"/>
          <p14:tracePt t="100802" x="6608763" y="3840163"/>
          <p14:tracePt t="100818" x="6688138" y="3840163"/>
          <p14:tracePt t="100835" x="6796088" y="3840163"/>
          <p14:tracePt t="100852" x="6919913" y="3840163"/>
          <p14:tracePt t="100854" x="6973888" y="3840163"/>
          <p14:tracePt t="100868" x="7027863" y="3840163"/>
          <p14:tracePt t="100885" x="7126288" y="3840163"/>
          <p14:tracePt t="100902" x="7170738" y="3840163"/>
          <p14:tracePt t="100919" x="7180263" y="3840163"/>
          <p14:tracePt t="101047" x="7188200" y="3840163"/>
          <p14:tracePt t="101054" x="7197725" y="3840163"/>
          <p14:tracePt t="101068" x="7205663" y="3840163"/>
          <p14:tracePt t="101085" x="7232650" y="3840163"/>
          <p14:tracePt t="101102" x="7277100" y="3840163"/>
          <p14:tracePt t="101118" x="7323138" y="3840163"/>
          <p14:tracePt t="101135" x="7348538" y="3840163"/>
          <p14:tracePt t="101151" x="7385050" y="3840163"/>
          <p14:tracePt t="101168" x="7419975" y="3840163"/>
          <p14:tracePt t="101185" x="7429500" y="3840163"/>
          <p14:tracePt t="101201" x="7446963" y="3840163"/>
          <p14:tracePt t="101235" x="7456488" y="3840163"/>
          <p14:tracePt t="101958" x="0" y="0"/>
        </p14:tracePtLst>
        <p14:tracePtLst>
          <p14:tracePt t="106993" x="2366963" y="4402138"/>
          <p14:tracePt t="107088" x="2366963" y="4394200"/>
          <p14:tracePt t="107096" x="2366963" y="4384675"/>
          <p14:tracePt t="107112" x="2366963" y="4375150"/>
          <p14:tracePt t="107120" x="2374900" y="4367213"/>
          <p14:tracePt t="107136" x="2374900" y="4357688"/>
          <p14:tracePt t="107150" x="2384425" y="4340225"/>
          <p14:tracePt t="107167" x="2419350" y="4313238"/>
          <p14:tracePt t="107200" x="2544763" y="4259263"/>
          <p14:tracePt t="107233" x="2759075" y="4187825"/>
          <p14:tracePt t="107267" x="2955925" y="4133850"/>
          <p14:tracePt t="107283" x="2990850" y="4116388"/>
          <p14:tracePt t="107300" x="3000375" y="4108450"/>
          <p14:tracePt t="107640" x="3009900" y="4108450"/>
          <p14:tracePt t="107712" x="3017838" y="4108450"/>
          <p14:tracePt t="107720" x="3027363" y="4116388"/>
          <p14:tracePt t="107736" x="3036888" y="4116388"/>
          <p14:tracePt t="107750" x="3044825" y="4125913"/>
          <p14:tracePt t="107767" x="3054350" y="4125913"/>
          <p14:tracePt t="107783" x="3062288" y="4125913"/>
          <p14:tracePt t="107856" x="3071813" y="4125913"/>
          <p14:tracePt t="107968" x="3081338" y="4133850"/>
          <p14:tracePt t="108008" x="3081338" y="4143375"/>
          <p14:tracePt t="108016" x="3089275" y="4152900"/>
          <p14:tracePt t="108167" x="3089275" y="4160838"/>
          <p14:tracePt t="108192" x="3089275" y="4170363"/>
          <p14:tracePt t="108200" x="3089275" y="4179888"/>
          <p14:tracePt t="108264" x="3098800" y="4197350"/>
          <p14:tracePt t="108272" x="3116263" y="4197350"/>
          <p14:tracePt t="108283" x="3133725" y="4197350"/>
          <p14:tracePt t="108300" x="3205163" y="4205288"/>
          <p14:tracePt t="108316" x="3286125" y="4205288"/>
          <p14:tracePt t="108319" x="3313113" y="4205288"/>
          <p14:tracePt t="108333" x="3340100" y="4205288"/>
          <p14:tracePt t="108350" x="3367088" y="4205288"/>
          <p14:tracePt t="108367" x="3394075" y="4205288"/>
          <p14:tracePt t="108736" x="3402013" y="4205288"/>
          <p14:tracePt t="108856" x="3411538" y="4205288"/>
          <p14:tracePt t="110584" x="3429000" y="4205288"/>
          <p14:tracePt t="110592" x="3438525" y="4205288"/>
          <p14:tracePt t="110600" x="3446463" y="4205288"/>
          <p14:tracePt t="110616" x="3482975" y="4205288"/>
          <p14:tracePt t="110632" x="3527425" y="4187825"/>
          <p14:tracePt t="110649" x="3554413" y="4187825"/>
          <p14:tracePt t="110666" x="3633788" y="4179888"/>
          <p14:tracePt t="110699" x="3822700" y="4179888"/>
          <p14:tracePt t="110732" x="4108450" y="4179888"/>
          <p14:tracePt t="110765" x="4259263" y="4179888"/>
          <p14:tracePt t="110782" x="4268788" y="4179888"/>
          <p14:tracePt t="111102" x="4276725" y="4179888"/>
          <p14:tracePt t="111110" x="4295775" y="4179888"/>
          <p14:tracePt t="111118" x="4303713" y="4179888"/>
          <p14:tracePt t="111131" x="4322763" y="4179888"/>
          <p14:tracePt t="111148" x="4384675" y="4179888"/>
          <p14:tracePt t="111165" x="4429125" y="4179888"/>
          <p14:tracePt t="111198" x="4491038" y="4179888"/>
          <p14:tracePt t="111231" x="4510088" y="4179888"/>
          <p14:tracePt t="111359" x="4518025" y="4179888"/>
          <p14:tracePt t="111374" x="4527550" y="4179888"/>
          <p14:tracePt t="111382" x="4537075" y="4179888"/>
          <p14:tracePt t="111390" x="4545013" y="4179888"/>
          <p14:tracePt t="111398" x="4554538" y="4170363"/>
          <p14:tracePt t="111415" x="4572000" y="4170363"/>
          <p14:tracePt t="111431" x="4616450" y="4160838"/>
          <p14:tracePt t="111448" x="4643438" y="4152900"/>
          <p14:tracePt t="111465" x="4660900" y="4143375"/>
          <p14:tracePt t="111481" x="4679950" y="4143375"/>
          <p14:tracePt t="111515" x="4687888" y="4133850"/>
          <p14:tracePt t="111735" x="4697413" y="4133850"/>
          <p14:tracePt t="111759" x="4705350" y="4133850"/>
          <p14:tracePt t="111768" x="4714875" y="4133850"/>
          <p14:tracePt t="111776" x="4724400" y="4133850"/>
          <p14:tracePt t="111782" x="4732338" y="4133850"/>
          <p14:tracePt t="111798" x="4741863" y="4133850"/>
          <p14:tracePt t="111815" x="4759325" y="4133850"/>
          <p14:tracePt t="111831" x="4768850" y="4125913"/>
          <p14:tracePt t="111848" x="4776788" y="4125913"/>
          <p14:tracePt t="111865" x="4786313" y="4125913"/>
          <p14:tracePt t="111898" x="4795838" y="4125913"/>
          <p14:tracePt t="112159" x="4803775" y="4125913"/>
          <p14:tracePt t="112166" x="4813300" y="4125913"/>
          <p14:tracePt t="112174" x="4840288" y="4125913"/>
          <p14:tracePt t="112182" x="4867275" y="4125913"/>
          <p14:tracePt t="112198" x="4902200" y="4133850"/>
          <p14:tracePt t="112214" x="5027613" y="4143375"/>
          <p14:tracePt t="112231" x="5160963" y="4152900"/>
          <p14:tracePt t="112248" x="5259388" y="4160838"/>
          <p14:tracePt t="112264" x="5367338" y="4160838"/>
          <p14:tracePt t="112281" x="5473700" y="4187825"/>
          <p14:tracePt t="112298" x="5554663" y="4197350"/>
          <p14:tracePt t="112314" x="5634038" y="4197350"/>
          <p14:tracePt t="112331" x="5697538" y="4197350"/>
          <p14:tracePt t="112348" x="5741988" y="4197350"/>
          <p14:tracePt t="112364" x="5776913" y="4197350"/>
          <p14:tracePt t="112381" x="5795963" y="4197350"/>
          <p14:tracePt t="112398" x="5803900" y="4197350"/>
          <p14:tracePt t="112414" x="5840413" y="4214813"/>
          <p14:tracePt t="112431" x="5875338" y="4214813"/>
          <p14:tracePt t="112448" x="5956300" y="4224338"/>
          <p14:tracePt t="112464" x="6062663" y="4232275"/>
          <p14:tracePt t="112481" x="6143625" y="4241800"/>
          <p14:tracePt t="112498" x="6197600" y="4251325"/>
          <p14:tracePt t="112514" x="6259513" y="4259263"/>
          <p14:tracePt t="112531" x="6286500" y="4268788"/>
          <p14:tracePt t="112548" x="6323013" y="4268788"/>
          <p14:tracePt t="112564" x="6384925" y="4268788"/>
          <p14:tracePt t="112581" x="6473825" y="4268788"/>
          <p14:tracePt t="112598" x="6545263" y="4268788"/>
          <p14:tracePt t="112614" x="6572250" y="4268788"/>
          <p14:tracePt t="112631" x="6616700" y="4268788"/>
          <p14:tracePt t="112648" x="6634163" y="4268788"/>
          <p14:tracePt t="112664" x="6680200" y="4268788"/>
          <p14:tracePt t="112681" x="6724650" y="4268788"/>
          <p14:tracePt t="112698" x="6777038" y="4268788"/>
          <p14:tracePt t="112714" x="6823075" y="4268788"/>
          <p14:tracePt t="112731" x="6848475" y="4268788"/>
          <p14:tracePt t="112748" x="6867525" y="4268788"/>
          <p14:tracePt t="112764" x="6884988" y="4268788"/>
          <p14:tracePt t="112781" x="6938963" y="4268788"/>
          <p14:tracePt t="112798" x="7010400" y="4268788"/>
          <p14:tracePt t="112814" x="7161213" y="4268788"/>
          <p14:tracePt t="112831" x="7358063" y="4268788"/>
          <p14:tracePt t="112848" x="7446963" y="4268788"/>
          <p14:tracePt t="112864" x="7500938" y="4259263"/>
          <p14:tracePt t="112881" x="7510463" y="4259263"/>
          <p14:tracePt t="112975" x="7510463" y="4241800"/>
          <p14:tracePt t="112991" x="7491413" y="4241800"/>
          <p14:tracePt t="112998" x="7473950" y="4241800"/>
          <p14:tracePt t="113006" x="7456488" y="4241800"/>
          <p14:tracePt t="113015" x="7439025" y="4241800"/>
          <p14:tracePt t="113031" x="7385050" y="4241800"/>
          <p14:tracePt t="113048" x="7348538" y="4241800"/>
          <p14:tracePt t="113064" x="7313613" y="4241800"/>
          <p14:tracePt t="113081" x="7304088" y="4241800"/>
          <p14:tracePt t="113166" x="7340600" y="4241800"/>
          <p14:tracePt t="113174" x="7367588" y="4241800"/>
          <p14:tracePt t="113183" x="7394575" y="4232275"/>
          <p14:tracePt t="113198" x="7466013" y="4232275"/>
          <p14:tracePt t="113214" x="7581900" y="4224338"/>
          <p14:tracePt t="113231" x="7715250" y="4224338"/>
          <p14:tracePt t="113248" x="7777163" y="4224338"/>
          <p14:tracePt t="113264" x="7786688" y="4224338"/>
          <p14:tracePt t="113351" x="7777163" y="4224338"/>
          <p14:tracePt t="113360" x="7759700" y="4224338"/>
          <p14:tracePt t="113367" x="7742238" y="4224338"/>
          <p14:tracePt t="113381" x="7724775" y="4224338"/>
          <p14:tracePt t="113398" x="7697788" y="4224338"/>
          <p14:tracePt t="113480" x="7715250" y="4224338"/>
          <p14:tracePt t="113488" x="7742238" y="4224338"/>
          <p14:tracePt t="113498" x="7769225" y="4224338"/>
          <p14:tracePt t="113515" x="7840663" y="4224338"/>
          <p14:tracePt t="113531" x="7902575" y="4224338"/>
          <p14:tracePt t="113548" x="7939088" y="4224338"/>
          <p14:tracePt t="113744" x="7947025" y="4224338"/>
          <p14:tracePt t="113752" x="7966075" y="4224338"/>
          <p14:tracePt t="113768" x="7983538" y="4224338"/>
          <p14:tracePt t="113775" x="7991475" y="4224338"/>
          <p14:tracePt t="113782" x="8010525" y="4224338"/>
          <p14:tracePt t="113797" x="8037513" y="4224338"/>
          <p14:tracePt t="113814" x="8089900" y="4224338"/>
          <p14:tracePt t="113831" x="8161338" y="4224338"/>
          <p14:tracePt t="113847" x="8232775" y="4224338"/>
          <p14:tracePt t="113864" x="8269288" y="4224338"/>
          <p14:tracePt t="113881" x="8313738" y="4224338"/>
          <p14:tracePt t="113897" x="8323263" y="4224338"/>
          <p14:tracePt t="114328" x="8331200" y="4224338"/>
          <p14:tracePt t="114481" x="8331200" y="4232275"/>
          <p14:tracePt t="114489" x="8323263" y="4241800"/>
          <p14:tracePt t="114504" x="8286750" y="4259263"/>
          <p14:tracePt t="114515" x="8259763" y="4268788"/>
          <p14:tracePt t="114531" x="8180388" y="4286250"/>
          <p14:tracePt t="114548" x="8099425" y="4330700"/>
          <p14:tracePt t="114565" x="8001000" y="4367213"/>
          <p14:tracePt t="114581" x="7840663" y="4411663"/>
          <p14:tracePt t="114615" x="7483475" y="4537075"/>
          <p14:tracePt t="114617" x="7348538" y="4572000"/>
          <p14:tracePt t="114648" x="6510338" y="4714875"/>
          <p14:tracePt t="114681" x="5572125" y="4724400"/>
          <p14:tracePt t="114699" x="5018088" y="4724400"/>
          <p14:tracePt t="114715" x="4679950" y="4724400"/>
          <p14:tracePt t="114731" x="4419600" y="4724400"/>
          <p14:tracePt t="114748" x="4205288" y="4724400"/>
          <p14:tracePt t="114765" x="4017963" y="4724400"/>
          <p14:tracePt t="114782" x="3875088" y="4724400"/>
          <p14:tracePt t="114798" x="3724275" y="4724400"/>
          <p14:tracePt t="114800" x="3652838" y="4724400"/>
          <p14:tracePt t="114814" x="3581400" y="4724400"/>
          <p14:tracePt t="114831" x="3241675" y="4724400"/>
          <p14:tracePt t="114848" x="2982913" y="4724400"/>
          <p14:tracePt t="114865" x="2759075" y="4724400"/>
          <p14:tracePt t="114881" x="2598738" y="4724400"/>
          <p14:tracePt t="114898" x="2482850" y="4724400"/>
          <p14:tracePt t="114915" x="2419350" y="4724400"/>
          <p14:tracePt t="114931" x="2401888" y="4724400"/>
          <p14:tracePt t="114964" x="2384425" y="4724400"/>
          <p14:tracePt t="114981" x="2366963" y="4724400"/>
          <p14:tracePt t="114998" x="2303463" y="4724400"/>
          <p14:tracePt t="115014" x="2179638" y="4724400"/>
          <p14:tracePt t="115016" x="2098675" y="4714875"/>
          <p14:tracePt t="115031" x="2036763" y="4714875"/>
          <p14:tracePt t="115048" x="1893888" y="4705350"/>
          <p14:tracePt t="115064" x="1866900" y="4705350"/>
          <p14:tracePt t="115081" x="1857375" y="4705350"/>
          <p14:tracePt t="115114" x="1857375" y="4697413"/>
          <p14:tracePt t="115131" x="1847850" y="4697413"/>
          <p14:tracePt t="115148" x="1830388" y="4687888"/>
          <p14:tracePt t="115164" x="1803400" y="4670425"/>
          <p14:tracePt t="115181" x="1758950" y="4643438"/>
          <p14:tracePt t="115197" x="1741488" y="4633913"/>
          <p14:tracePt t="115214" x="1714500" y="4625975"/>
          <p14:tracePt t="115231" x="1704975" y="4616450"/>
          <p14:tracePt t="115232" x="1697038" y="4616450"/>
          <p14:tracePt t="115248" x="1687513" y="4608513"/>
          <p14:tracePt t="115272" x="1679575" y="4598988"/>
          <p14:tracePt t="115288" x="1679575" y="4589463"/>
          <p14:tracePt t="115352" x="1679575" y="4581525"/>
          <p14:tracePt t="115376" x="1679575" y="4572000"/>
          <p14:tracePt t="115408" x="1679575" y="4562475"/>
          <p14:tracePt t="115456" x="1687513" y="4554538"/>
          <p14:tracePt t="116104" x="0" y="0"/>
        </p14:tracePtLst>
        <p14:tracePtLst>
          <p14:tracePt t="119474" x="2608263" y="4473575"/>
          <p14:tracePt t="119482" x="2616200" y="4473575"/>
          <p14:tracePt t="119490" x="2625725" y="4473575"/>
          <p14:tracePt t="119513" x="2633663" y="4473575"/>
          <p14:tracePt t="119538" x="2652713" y="4473575"/>
          <p14:tracePt t="119552" x="2660650" y="4473575"/>
          <p14:tracePt t="119560" x="2670175" y="4473575"/>
          <p14:tracePt t="119580" x="2705100" y="4491038"/>
          <p14:tracePt t="119613" x="2840038" y="4491038"/>
          <p14:tracePt t="119630" x="2911475" y="4491038"/>
          <p14:tracePt t="119633" x="2955925" y="4491038"/>
          <p14:tracePt t="119647" x="2982913" y="4491038"/>
          <p14:tracePt t="119663" x="3089275" y="4491038"/>
          <p14:tracePt t="119680" x="3160713" y="4491038"/>
          <p14:tracePt t="119697" x="3179763" y="4491038"/>
          <p14:tracePt t="119731" x="3187700" y="4491038"/>
          <p14:tracePt t="119747" x="3197225" y="4491038"/>
          <p14:tracePt t="119764" x="3214688" y="4491038"/>
          <p14:tracePt t="119780" x="3232150" y="4491038"/>
          <p14:tracePt t="119796" x="3251200" y="4491038"/>
          <p14:tracePt t="119813" x="3303588" y="4491038"/>
          <p14:tracePt t="119830" x="3348038" y="4491038"/>
          <p14:tracePt t="119847" x="3402013" y="4491038"/>
          <p14:tracePt t="119848" x="3411538" y="4491038"/>
          <p14:tracePt t="119863" x="3419475" y="4491038"/>
          <p14:tracePt t="119880" x="3429000" y="4491038"/>
          <p14:tracePt t="120353" x="3446463" y="4491038"/>
          <p14:tracePt t="120370" x="3455988" y="4491038"/>
          <p14:tracePt t="120378" x="3473450" y="4491038"/>
          <p14:tracePt t="120384" x="3490913" y="4491038"/>
          <p14:tracePt t="120397" x="3517900" y="4491038"/>
          <p14:tracePt t="120413" x="3562350" y="4491038"/>
          <p14:tracePt t="120447" x="3670300" y="4491038"/>
          <p14:tracePt t="120480" x="3741738" y="4491038"/>
          <p14:tracePt t="120513" x="3786188" y="4491038"/>
          <p14:tracePt t="120530" x="3795713" y="4491038"/>
          <p14:tracePt t="120546" x="3822700" y="4491038"/>
          <p14:tracePt t="120564" x="3840163" y="4491038"/>
          <p14:tracePt t="120580" x="3857625" y="4491038"/>
          <p14:tracePt t="120597" x="3875088" y="4491038"/>
          <p14:tracePt t="120613" x="3919538" y="4483100"/>
          <p14:tracePt t="120630" x="3956050" y="4483100"/>
          <p14:tracePt t="120647" x="4017963" y="4483100"/>
          <p14:tracePt t="120648" x="4071938" y="4483100"/>
          <p14:tracePt t="120663" x="4116388" y="4483100"/>
          <p14:tracePt t="120680" x="4259263" y="4483100"/>
          <p14:tracePt t="120697" x="4322763" y="4483100"/>
          <p14:tracePt t="120713" x="4348163" y="4473575"/>
          <p14:tracePt t="120730" x="4357688" y="4473575"/>
          <p14:tracePt t="121122" x="4375150" y="4473575"/>
          <p14:tracePt t="121130" x="4394200" y="4473575"/>
          <p14:tracePt t="121138" x="4411663" y="4473575"/>
          <p14:tracePt t="121146" x="4438650" y="4483100"/>
          <p14:tracePt t="121163" x="4527550" y="4491038"/>
          <p14:tracePt t="121180" x="4633913" y="4510088"/>
          <p14:tracePt t="121196" x="4741863" y="4527550"/>
          <p14:tracePt t="121230" x="4840288" y="4527550"/>
          <p14:tracePt t="121263" x="4848225" y="4527550"/>
          <p14:tracePt t="121426" x="4875213" y="4527550"/>
          <p14:tracePt t="121434" x="4894263" y="4527550"/>
          <p14:tracePt t="121449" x="4929188" y="4527550"/>
          <p14:tracePt t="121463" x="4956175" y="4527550"/>
          <p14:tracePt t="121480" x="5018088" y="4527550"/>
          <p14:tracePt t="121496" x="5089525" y="4527550"/>
          <p14:tracePt t="121514" x="5099050" y="4527550"/>
          <p14:tracePt t="121666" x="5108575" y="4527550"/>
          <p14:tracePt t="121674" x="5133975" y="4527550"/>
          <p14:tracePt t="121681" x="5153025" y="4527550"/>
          <p14:tracePt t="121697" x="5214938" y="4537075"/>
          <p14:tracePt t="121713" x="5367338" y="4537075"/>
          <p14:tracePt t="121729" x="5500688" y="4554538"/>
          <p14:tracePt t="121746" x="5599113" y="4554538"/>
          <p14:tracePt t="121763" x="5670550" y="4554538"/>
          <p14:tracePt t="121922" x="5680075" y="4554538"/>
          <p14:tracePt t="121930" x="5688013" y="4554538"/>
          <p14:tracePt t="121938" x="5705475" y="4554538"/>
          <p14:tracePt t="121946" x="5724525" y="4554538"/>
          <p14:tracePt t="121963" x="5786438" y="4554538"/>
          <p14:tracePt t="121980" x="5867400" y="4554538"/>
          <p14:tracePt t="121996" x="5965825" y="4554538"/>
          <p14:tracePt t="122013" x="6062663" y="4554538"/>
          <p14:tracePt t="122030" x="6153150" y="4554538"/>
          <p14:tracePt t="122046" x="6205538" y="4554538"/>
          <p14:tracePt t="122049" x="6232525" y="4554538"/>
          <p14:tracePt t="122063" x="6259513" y="4554538"/>
          <p14:tracePt t="122079" x="6313488" y="4554538"/>
          <p14:tracePt t="122097" x="6384925" y="4554538"/>
          <p14:tracePt t="122113" x="6419850" y="4554538"/>
          <p14:tracePt t="122129" x="6465888" y="4554538"/>
          <p14:tracePt t="122146" x="6527800" y="4554538"/>
          <p14:tracePt t="122163" x="6581775" y="4572000"/>
          <p14:tracePt t="122180" x="6634163" y="4581525"/>
          <p14:tracePt t="122196" x="6715125" y="4581525"/>
          <p14:tracePt t="122213" x="6769100" y="4581525"/>
          <p14:tracePt t="122230" x="6848475" y="4598988"/>
          <p14:tracePt t="122232" x="6875463" y="4598988"/>
          <p14:tracePt t="122246" x="6902450" y="4608513"/>
          <p14:tracePt t="122263" x="6938963" y="4608513"/>
          <p14:tracePt t="122265" x="6956425" y="4608513"/>
          <p14:tracePt t="122279" x="6973888" y="4608513"/>
          <p14:tracePt t="122296" x="6991350" y="4608513"/>
          <p14:tracePt t="122313" x="7045325" y="4608513"/>
          <p14:tracePt t="122329" x="7054850" y="4616450"/>
          <p14:tracePt t="122346" x="7072313" y="4616450"/>
          <p14:tracePt t="122730" x="7072313" y="4625975"/>
          <p14:tracePt t="123313" x="0" y="0"/>
        </p14:tracePtLst>
        <p14:tracePtLst>
          <p14:tracePt t="127316" x="3652838" y="4786313"/>
          <p14:tracePt t="127331" x="3660775" y="4786313"/>
          <p14:tracePt t="127346" x="3670300" y="4786313"/>
          <p14:tracePt t="127355" x="3679825" y="4786313"/>
          <p14:tracePt t="127363" x="3697288" y="4803775"/>
          <p14:tracePt t="127379" x="3714750" y="4813300"/>
          <p14:tracePt t="127395" x="3768725" y="4822825"/>
          <p14:tracePt t="127412" x="3840163" y="4840288"/>
          <p14:tracePt t="127445" x="4000500" y="4848225"/>
          <p14:tracePt t="127478" x="4170363" y="4848225"/>
          <p14:tracePt t="127512" x="4429125" y="4848225"/>
          <p14:tracePt t="127514" x="4491038" y="4848225"/>
          <p14:tracePt t="127529" x="4633913" y="4848225"/>
          <p14:tracePt t="127544" x="4670425" y="4848225"/>
          <p14:tracePt t="127562" x="4822825" y="4848225"/>
          <p14:tracePt t="127578" x="4894263" y="4848225"/>
          <p14:tracePt t="127595" x="4902200" y="4848225"/>
          <p14:tracePt t="127690" x="4894263" y="4848225"/>
          <p14:tracePt t="127699" x="4875213" y="4848225"/>
          <p14:tracePt t="127712" x="4848225" y="4830763"/>
          <p14:tracePt t="127728" x="4830763" y="4830763"/>
          <p14:tracePt t="127745" x="4786313" y="4822825"/>
          <p14:tracePt t="127819" x="4786313" y="4813300"/>
          <p14:tracePt t="127827" x="4803775" y="4813300"/>
          <p14:tracePt t="127834" x="4822825" y="4813300"/>
          <p14:tracePt t="127845" x="4840288" y="4813300"/>
          <p14:tracePt t="127907" x="4840288" y="4803775"/>
          <p14:tracePt t="127915" x="4822825" y="4803775"/>
          <p14:tracePt t="127928" x="4768850" y="4803775"/>
          <p14:tracePt t="127944" x="4697413" y="4803775"/>
          <p14:tracePt t="127962" x="4527550" y="4803775"/>
          <p14:tracePt t="127978" x="4446588" y="4803775"/>
          <p14:tracePt t="127994" x="4411663" y="4813300"/>
          <p14:tracePt t="128011" x="4402138" y="4813300"/>
          <p14:tracePt t="128107" x="4411663" y="4813300"/>
          <p14:tracePt t="128123" x="4419600" y="4813300"/>
          <p14:tracePt t="128131" x="4429125" y="4813300"/>
          <p14:tracePt t="128146" x="4438650" y="4813300"/>
          <p14:tracePt t="128170" x="4446588" y="4813300"/>
          <p14:tracePt t="128315" x="4456113" y="4813300"/>
          <p14:tracePt t="128355" x="4473575" y="4813300"/>
          <p14:tracePt t="128362" x="4483100" y="4813300"/>
          <p14:tracePt t="128371" x="4510088" y="4813300"/>
          <p14:tracePt t="128379" x="4537075" y="4813300"/>
          <p14:tracePt t="128394" x="4643438" y="4813300"/>
          <p14:tracePt t="128411" x="4759325" y="4822825"/>
          <p14:tracePt t="128428" x="4919663" y="4822825"/>
          <p14:tracePt t="128444" x="5054600" y="4830763"/>
          <p14:tracePt t="128461" x="5143500" y="4830763"/>
          <p14:tracePt t="128478" x="5259388" y="4830763"/>
          <p14:tracePt t="128494" x="5276850" y="4830763"/>
          <p14:tracePt t="128511" x="5303838" y="4830763"/>
          <p14:tracePt t="128528" x="5330825" y="4830763"/>
          <p14:tracePt t="128850" x="0" y="0"/>
        </p14:tracePtLst>
        <p14:tracePtLst>
          <p14:tracePt t="130205" x="7527925" y="4983163"/>
          <p14:tracePt t="130211" x="7545388" y="4983163"/>
          <p14:tracePt t="130227" x="7616825" y="4983163"/>
          <p14:tracePt t="130244" x="7732713" y="4983163"/>
          <p14:tracePt t="130261" x="7804150" y="4983163"/>
          <p14:tracePt t="130278" x="7920038" y="4983163"/>
          <p14:tracePt t="130294" x="8001000" y="4991100"/>
          <p14:tracePt t="130328" x="8045450" y="4991100"/>
          <p14:tracePt t="130395" x="8037513" y="4991100"/>
          <p14:tracePt t="130410" x="7991475" y="4983163"/>
          <p14:tracePt t="130427" x="7902575" y="4983163"/>
          <p14:tracePt t="130444" x="7840663" y="4973638"/>
          <p14:tracePt t="130461" x="7796213" y="4973638"/>
          <p14:tracePt t="130477" x="7786688" y="4973638"/>
          <p14:tracePt t="130706" x="0" y="0"/>
        </p14:tracePtLst>
        <p14:tracePtLst>
          <p14:tracePt t="131526" x="2955925" y="5180013"/>
          <p14:tracePt t="131539" x="2946400" y="5180013"/>
          <p14:tracePt t="131547" x="2938463" y="5180013"/>
          <p14:tracePt t="131561" x="2919413" y="5160963"/>
          <p14:tracePt t="131577" x="2840038" y="5153025"/>
          <p14:tracePt t="131594" x="2786063" y="5153025"/>
          <p14:tracePt t="131610" x="2705100" y="5143500"/>
          <p14:tracePt t="131627" x="2571750" y="5126038"/>
          <p14:tracePt t="131660" x="2312988" y="5072063"/>
          <p14:tracePt t="131693" x="2214563" y="5072063"/>
          <p14:tracePt t="131727" x="2205038" y="5072063"/>
          <p14:tracePt t="131828" x="2224088" y="5072063"/>
          <p14:tracePt t="131835" x="2251075" y="5072063"/>
          <p14:tracePt t="131843" x="2286000" y="5072063"/>
          <p14:tracePt t="131860" x="2384425" y="5072063"/>
          <p14:tracePt t="131877" x="2455863" y="5072063"/>
          <p14:tracePt t="131893" x="2482850" y="5072063"/>
          <p14:tracePt t="132066" x="0" y="0"/>
        </p14:tracePtLst>
        <p14:tracePtLst>
          <p14:tracePt t="134710" x="1751013" y="5715000"/>
          <p14:tracePt t="134718" x="1741488" y="5705475"/>
          <p14:tracePt t="134726" x="1731963" y="5688013"/>
          <p14:tracePt t="134743" x="1731963" y="5661025"/>
          <p14:tracePt t="134759" x="1724025" y="5643563"/>
          <p14:tracePt t="134776" x="1714500" y="5634038"/>
          <p14:tracePt t="134793" x="1704975" y="5626100"/>
          <p14:tracePt t="134826" x="1697038" y="5608638"/>
          <p14:tracePt t="135163" x="1697038" y="5599113"/>
          <p14:tracePt t="135172" x="1704975" y="5599113"/>
          <p14:tracePt t="135180" x="1731963" y="5589588"/>
          <p14:tracePt t="135193" x="1751013" y="5589588"/>
          <p14:tracePt t="135210" x="1812925" y="5572125"/>
          <p14:tracePt t="135226" x="1822450" y="5572125"/>
          <p14:tracePt t="135243" x="1839913" y="5572125"/>
          <p14:tracePt t="135332" x="1830388" y="5572125"/>
          <p14:tracePt t="135340" x="1803400" y="5572125"/>
          <p14:tracePt t="135348" x="1785938" y="5589588"/>
          <p14:tracePt t="135360" x="1758950" y="5589588"/>
          <p14:tracePt t="135376" x="1714500" y="5599113"/>
          <p14:tracePt t="135393" x="1670050" y="5599113"/>
          <p14:tracePt t="135395" x="1652588" y="5599113"/>
          <p14:tracePt t="135409" x="1633538" y="5599113"/>
          <p14:tracePt t="135426" x="1633538" y="5608638"/>
          <p14:tracePt t="135564" x="1643063" y="5608638"/>
          <p14:tracePt t="135580" x="1670050" y="5608638"/>
          <p14:tracePt t="135587" x="1679575" y="5608638"/>
          <p14:tracePt t="135596" x="1697038" y="5608638"/>
          <p14:tracePt t="135609" x="1714500" y="5608638"/>
          <p14:tracePt t="135626" x="1768475" y="5608638"/>
          <p14:tracePt t="135643" x="1874838" y="5608638"/>
          <p14:tracePt t="135659" x="1938338" y="5608638"/>
          <p14:tracePt t="135676" x="1982788" y="5608638"/>
          <p14:tracePt t="135693" x="2017713" y="5608638"/>
          <p14:tracePt t="135709" x="2036763" y="5608638"/>
          <p14:tracePt t="135726" x="2044700" y="5608638"/>
          <p14:tracePt t="135743" x="2062163" y="5608638"/>
          <p14:tracePt t="135759" x="2081213" y="5608638"/>
          <p14:tracePt t="135776" x="2098675" y="5608638"/>
          <p14:tracePt t="135793" x="2108200" y="5608638"/>
          <p14:tracePt t="135809" x="2116138" y="5608638"/>
          <p14:tracePt t="135826" x="2143125" y="5608638"/>
          <p14:tracePt t="135843" x="2205038" y="5599113"/>
          <p14:tracePt t="135859" x="2276475" y="5599113"/>
          <p14:tracePt t="135876" x="2357438" y="5599113"/>
          <p14:tracePt t="135892" x="2455863" y="5599113"/>
          <p14:tracePt t="135909" x="2544763" y="5599113"/>
          <p14:tracePt t="135926" x="2625725" y="5599113"/>
          <p14:tracePt t="135943" x="2705100" y="5599113"/>
          <p14:tracePt t="135959" x="2751138" y="5589588"/>
          <p14:tracePt t="135976" x="2795588" y="5589588"/>
          <p14:tracePt t="135993" x="2822575" y="5589588"/>
          <p14:tracePt t="135995" x="2840038" y="5581650"/>
          <p14:tracePt t="136011" x="2847975" y="5581650"/>
          <p14:tracePt t="136026" x="2867025" y="5581650"/>
          <p14:tracePt t="136043" x="2911475" y="5572125"/>
          <p14:tracePt t="136059" x="2938463" y="5562600"/>
          <p14:tracePt t="136076" x="2982913" y="5562600"/>
          <p14:tracePt t="136093" x="3044825" y="5562600"/>
          <p14:tracePt t="136109" x="3098800" y="5562600"/>
          <p14:tracePt t="136125" x="3152775" y="5562600"/>
          <p14:tracePt t="136143" x="3197225" y="5562600"/>
          <p14:tracePt t="136159" x="3259138" y="5562600"/>
          <p14:tracePt t="136176" x="3295650" y="5562600"/>
          <p14:tracePt t="136193" x="3313113" y="5562600"/>
          <p14:tracePt t="136195" x="3340100" y="5562600"/>
          <p14:tracePt t="136209" x="3357563" y="5562600"/>
          <p14:tracePt t="136225" x="3384550" y="5562600"/>
          <p14:tracePt t="136243" x="3438525" y="5562600"/>
          <p14:tracePt t="136259" x="3465513" y="5562600"/>
          <p14:tracePt t="136276" x="3490913" y="5562600"/>
          <p14:tracePt t="136292" x="3509963" y="5562600"/>
          <p14:tracePt t="136309" x="3536950" y="5562600"/>
          <p14:tracePt t="136342" x="3554413" y="5562600"/>
          <p14:tracePt t="136406" x="3562350" y="5562600"/>
          <p14:tracePt t="136428" x="3571875" y="5562600"/>
          <p14:tracePt t="136484" x="3581400" y="5562600"/>
          <p14:tracePt t="136500" x="3589338" y="5562600"/>
          <p14:tracePt t="136803" x="0" y="0"/>
        </p14:tracePtLst>
        <p14:tracePtLst>
          <p14:tracePt t="137716" x="3830638" y="5724525"/>
          <p14:tracePt t="137724" x="3840163" y="5724525"/>
          <p14:tracePt t="137732" x="3848100" y="5724525"/>
          <p14:tracePt t="137742" x="3867150" y="5724525"/>
          <p14:tracePt t="137759" x="3884613" y="5724525"/>
          <p14:tracePt t="137775" x="3938588" y="5724525"/>
          <p14:tracePt t="137792" x="4010025" y="5715000"/>
          <p14:tracePt t="137794" x="4044950" y="5705475"/>
          <p14:tracePt t="137825" x="4125913" y="5697538"/>
          <p14:tracePt t="137859" x="4322763" y="5697538"/>
          <p14:tracePt t="137892" x="4572000" y="5661025"/>
          <p14:tracePt t="137908" x="4724400" y="5653088"/>
          <p14:tracePt t="137925" x="4902200" y="5634038"/>
          <p14:tracePt t="137942" x="5027613" y="5616575"/>
          <p14:tracePt t="137959" x="5143500" y="5608638"/>
          <p14:tracePt t="137975" x="5187950" y="5599113"/>
          <p14:tracePt t="137992" x="5197475" y="5589588"/>
          <p14:tracePt t="138009" x="5214938" y="5589588"/>
          <p14:tracePt t="138025" x="5232400" y="5589588"/>
          <p14:tracePt t="138042" x="5251450" y="5589588"/>
          <p14:tracePt t="138059" x="5276850" y="5589588"/>
          <p14:tracePt t="138076" x="5313363" y="5581650"/>
          <p14:tracePt t="138092" x="5330825" y="5572125"/>
          <p14:tracePt t="138108" x="5367338" y="5572125"/>
          <p14:tracePt t="138125" x="5419725" y="5572125"/>
          <p14:tracePt t="138142" x="5473700" y="5572125"/>
          <p14:tracePt t="138158" x="5527675" y="5554663"/>
          <p14:tracePt t="138175" x="5581650" y="5545138"/>
          <p14:tracePt t="138191" x="5634038" y="5537200"/>
          <p14:tracePt t="138208" x="5688013" y="5537200"/>
          <p14:tracePt t="138225" x="5732463" y="5527675"/>
          <p14:tracePt t="138227" x="5759450" y="5527675"/>
          <p14:tracePt t="138243" x="5830888" y="5527675"/>
          <p14:tracePt t="138258" x="5857875" y="5527675"/>
          <p14:tracePt t="138275" x="5983288" y="5518150"/>
          <p14:tracePt t="138292" x="6089650" y="5518150"/>
          <p14:tracePt t="138309" x="6197600" y="5518150"/>
          <p14:tracePt t="138325" x="6313488" y="5518150"/>
          <p14:tracePt t="138342" x="6438900" y="5518150"/>
          <p14:tracePt t="138359" x="6537325" y="5518150"/>
          <p14:tracePt t="138375" x="6608763" y="5518150"/>
          <p14:tracePt t="138392" x="6643688" y="5518150"/>
          <p14:tracePt t="138409" x="6670675" y="5518150"/>
          <p14:tracePt t="138411" x="6680200" y="5518150"/>
          <p14:tracePt t="138425" x="6688138" y="5518150"/>
          <p14:tracePt t="138442" x="6705600" y="5518150"/>
          <p14:tracePt t="138459" x="6732588" y="5510213"/>
          <p14:tracePt t="138475" x="6742113" y="5510213"/>
          <p14:tracePt t="138492" x="6786563" y="5510213"/>
          <p14:tracePt t="138508" x="6804025" y="5510213"/>
          <p14:tracePt t="138525" x="6831013" y="5510213"/>
          <p14:tracePt t="138542" x="6867525" y="5510213"/>
          <p14:tracePt t="138559" x="6911975" y="5510213"/>
          <p14:tracePt t="138575" x="6965950" y="5510213"/>
          <p14:tracePt t="138592" x="7062788" y="5510213"/>
          <p14:tracePt t="138608" x="7161213" y="5510213"/>
          <p14:tracePt t="138611" x="7224713" y="5510213"/>
          <p14:tracePt t="138625" x="7269163" y="5510213"/>
          <p14:tracePt t="138642" x="7375525" y="5510213"/>
          <p14:tracePt t="138659" x="7456488" y="5510213"/>
          <p14:tracePt t="138675" x="7483475" y="5510213"/>
          <p14:tracePt t="138692" x="7518400" y="5510213"/>
          <p14:tracePt t="138725" x="7527925" y="5510213"/>
          <p14:tracePt t="138742" x="7537450" y="5510213"/>
          <p14:tracePt t="138758" x="7545388" y="5510213"/>
          <p14:tracePt t="138845" x="7554913" y="5510213"/>
          <p14:tracePt t="138876" x="7554913" y="5518150"/>
          <p14:tracePt t="138884" x="7554913" y="5527675"/>
          <p14:tracePt t="138892" x="7562850" y="5537200"/>
          <p14:tracePt t="138910" x="7562850" y="5554663"/>
          <p14:tracePt t="138925" x="7562850" y="5562600"/>
          <p14:tracePt t="138942" x="7562850" y="5572125"/>
          <p14:tracePt t="138959" x="7562850" y="5599113"/>
          <p14:tracePt t="138975" x="7562850" y="5608638"/>
          <p14:tracePt t="138992" x="7562850" y="5634038"/>
          <p14:tracePt t="139008" x="7545388" y="5653088"/>
          <p14:tracePt t="139011" x="7527925" y="5661025"/>
          <p14:tracePt t="139025" x="7518400" y="5670550"/>
          <p14:tracePt t="139042" x="7473950" y="5688013"/>
          <p14:tracePt t="139044" x="7429500" y="5705475"/>
          <p14:tracePt t="139059" x="7348538" y="5741988"/>
          <p14:tracePt t="139075" x="7215188" y="5768975"/>
          <p14:tracePt t="139092" x="7045325" y="5803900"/>
          <p14:tracePt t="139108" x="6724650" y="5830888"/>
          <p14:tracePt t="139125" x="6242050" y="5830888"/>
          <p14:tracePt t="139142" x="5776913" y="5830888"/>
          <p14:tracePt t="139159" x="5268913" y="5830888"/>
          <p14:tracePt t="139175" x="4919663" y="5830888"/>
          <p14:tracePt t="139192" x="4554538" y="5830888"/>
          <p14:tracePt t="139208" x="4340225" y="5830888"/>
          <p14:tracePt t="139211" x="4259263" y="5830888"/>
          <p14:tracePt t="139225" x="4179888" y="5830888"/>
          <p14:tracePt t="139243" x="4010025" y="5830888"/>
          <p14:tracePt t="139258" x="3946525" y="5830888"/>
          <p14:tracePt t="139275" x="3919538" y="5830888"/>
          <p14:tracePt t="139292" x="3848100" y="5830888"/>
          <p14:tracePt t="139308" x="3786188" y="5840413"/>
          <p14:tracePt t="139325" x="3724275" y="5840413"/>
          <p14:tracePt t="139342" x="3643313" y="5840413"/>
          <p14:tracePt t="139358" x="3571875" y="5840413"/>
          <p14:tracePt t="139375" x="3500438" y="5840413"/>
          <p14:tracePt t="139392" x="3455988" y="5840413"/>
          <p14:tracePt t="139408" x="3438525" y="5848350"/>
          <p14:tracePt t="139425" x="3429000" y="5848350"/>
          <p14:tracePt t="139442" x="3419475" y="5848350"/>
          <p14:tracePt t="139458" x="3394075" y="5848350"/>
          <p14:tracePt t="139475" x="3330575" y="5848350"/>
          <p14:tracePt t="139491" x="3251200" y="5848350"/>
          <p14:tracePt t="139508" x="3197225" y="5848350"/>
          <p14:tracePt t="139525" x="3152775" y="5848350"/>
          <p14:tracePt t="139542" x="3133725" y="5848350"/>
          <p14:tracePt t="139558" x="3125788" y="5848350"/>
          <p14:tracePt t="139592" x="3116263" y="5848350"/>
          <p14:tracePt t="139909" x="3143250" y="5848350"/>
          <p14:tracePt t="139917" x="3160713" y="5848350"/>
          <p14:tracePt t="139925" x="3205163" y="5840413"/>
          <p14:tracePt t="139942" x="3286125" y="5830888"/>
          <p14:tracePt t="139958" x="3384550" y="5813425"/>
          <p14:tracePt t="139975" x="3500438" y="5803900"/>
          <p14:tracePt t="140009" x="3724275" y="5768975"/>
          <p14:tracePt t="140042" x="3867150" y="5759450"/>
          <p14:tracePt t="140044" x="3884613" y="5759450"/>
          <p14:tracePt t="140075" x="3965575" y="5751513"/>
          <p14:tracePt t="140092" x="4000500" y="5751513"/>
          <p14:tracePt t="140108" x="4054475" y="5751513"/>
          <p14:tracePt t="140125" x="4116388" y="5751513"/>
          <p14:tracePt t="140142" x="4179888" y="5741988"/>
          <p14:tracePt t="140158" x="4214813" y="5741988"/>
          <p14:tracePt t="140174" x="4259263" y="5741988"/>
          <p14:tracePt t="140192" x="4286250" y="5741988"/>
          <p14:tracePt t="140208" x="4313238" y="5741988"/>
          <p14:tracePt t="140225" x="4322763" y="5732463"/>
          <p14:tracePt t="140253" x="4330700" y="5732463"/>
          <p14:tracePt t="140268" x="4340225" y="5732463"/>
          <p14:tracePt t="140276" x="4348163" y="5732463"/>
          <p14:tracePt t="140291" x="4367213" y="5732463"/>
          <p14:tracePt t="140308" x="4384675" y="5732463"/>
          <p14:tracePt t="140324" x="4394200" y="5732463"/>
          <p14:tracePt t="140341" x="4402138" y="5732463"/>
          <p14:tracePt t="140358" x="4411663" y="5732463"/>
          <p14:tracePt t="140374" x="4438650" y="5732463"/>
          <p14:tracePt t="140391" x="4456113" y="5732463"/>
          <p14:tracePt t="140409" x="4465638" y="5732463"/>
          <p14:tracePt t="140425" x="4483100" y="5732463"/>
          <p14:tracePt t="140441" x="4491038" y="5732463"/>
          <p14:tracePt t="140458" x="4500563" y="5732463"/>
          <p14:tracePt t="140475" x="4518025" y="5732463"/>
          <p14:tracePt t="140492" x="4537075" y="5732463"/>
          <p14:tracePt t="140508" x="4562475" y="5732463"/>
          <p14:tracePt t="140524" x="4572000" y="5732463"/>
          <p14:tracePt t="140541" x="4598988" y="5732463"/>
          <p14:tracePt t="140558" x="4633913" y="5732463"/>
          <p14:tracePt t="140574" x="4670425" y="5732463"/>
          <p14:tracePt t="140591" x="4705350" y="5732463"/>
          <p14:tracePt t="140608" x="4751388" y="5732463"/>
          <p14:tracePt t="140625" x="4803775" y="5732463"/>
          <p14:tracePt t="140627" x="4840288" y="5732463"/>
          <p14:tracePt t="140641" x="4867275" y="5732463"/>
          <p14:tracePt t="140658" x="4919663" y="5732463"/>
          <p14:tracePt t="140675" x="4983163" y="5732463"/>
          <p14:tracePt t="140692" x="4991100" y="5732463"/>
          <p14:tracePt t="140708" x="5010150" y="5732463"/>
          <p14:tracePt t="140724" x="5018088" y="5732463"/>
          <p14:tracePt t="140742" x="5045075" y="5732463"/>
          <p14:tracePt t="140758" x="5062538" y="5732463"/>
          <p14:tracePt t="140774" x="5081588" y="5732463"/>
          <p14:tracePt t="140791" x="5099050" y="5732463"/>
          <p14:tracePt t="140808" x="5116513" y="5732463"/>
          <p14:tracePt t="140824" x="5153025" y="5741988"/>
          <p14:tracePt t="140842" x="5205413" y="5759450"/>
          <p14:tracePt t="140858" x="5259388" y="5759450"/>
          <p14:tracePt t="140860" x="5295900" y="5759450"/>
          <p14:tracePt t="140874" x="5340350" y="5768975"/>
          <p14:tracePt t="140892" x="5375275" y="5768975"/>
          <p14:tracePt t="140908" x="5419725" y="5776913"/>
          <p14:tracePt t="140924" x="5446713" y="5776913"/>
          <p14:tracePt t="140941" x="5483225" y="5776913"/>
          <p14:tracePt t="140958" x="5518150" y="5776913"/>
          <p14:tracePt t="140974" x="5537200" y="5776913"/>
          <p14:tracePt t="140991" x="5554663" y="5776913"/>
          <p14:tracePt t="141008" x="5572125" y="5776913"/>
          <p14:tracePt t="141024" x="5581650" y="5776913"/>
          <p14:tracePt t="141068" x="5599113" y="5776913"/>
          <p14:tracePt t="141101" x="5608638" y="5776913"/>
          <p14:tracePt t="141109" x="5616575" y="5776913"/>
          <p14:tracePt t="141124" x="5626100" y="5776913"/>
          <p14:tracePt t="141133" x="5643563" y="5776913"/>
          <p14:tracePt t="141141" x="5653088" y="5776913"/>
          <p14:tracePt t="141157" x="5670550" y="5776913"/>
          <p14:tracePt t="141174" x="5697538" y="5776913"/>
          <p14:tracePt t="141191" x="5715000" y="5776913"/>
          <p14:tracePt t="141208" x="5741988" y="5776913"/>
          <p14:tracePt t="141224" x="5776913" y="5776913"/>
          <p14:tracePt t="141241" x="5786438" y="5776913"/>
          <p14:tracePt t="141258" x="5803900" y="5776913"/>
          <p14:tracePt t="141259" x="5822950" y="5776913"/>
          <p14:tracePt t="141274" x="5840413" y="5776913"/>
          <p14:tracePt t="141291" x="5848350" y="5776913"/>
          <p14:tracePt t="141308" x="5867400" y="5776913"/>
          <p14:tracePt t="141325" x="5875338" y="5776913"/>
          <p14:tracePt t="141341" x="5884863" y="5776913"/>
          <p14:tracePt t="141358" x="5894388" y="5776913"/>
          <p14:tracePt t="141374" x="5902325" y="5776913"/>
          <p14:tracePt t="141391" x="5911850" y="5776913"/>
          <p14:tracePt t="141408" x="5919788" y="5776913"/>
          <p14:tracePt t="141424" x="5929313" y="5776913"/>
          <p14:tracePt t="141441" x="5938838" y="5776913"/>
          <p14:tracePt t="141458" x="5946775" y="5776913"/>
          <p14:tracePt t="141474" x="5965825" y="5776913"/>
          <p14:tracePt t="141492" x="5991225" y="5776913"/>
          <p14:tracePt t="141508" x="6010275" y="5776913"/>
          <p14:tracePt t="141524" x="6027738" y="5786438"/>
          <p14:tracePt t="141541" x="6037263" y="5786438"/>
          <p14:tracePt t="141574" x="6045200" y="5786438"/>
          <p14:tracePt t="141591" x="6054725" y="5786438"/>
          <p14:tracePt t="141836" x="0" y="0"/>
        </p14:tracePtLst>
        <p14:tracePtLst>
          <p14:tracePt t="142277" x="6348413" y="5786438"/>
          <p14:tracePt t="142301" x="6357938" y="5786438"/>
          <p14:tracePt t="142317" x="6367463" y="5786438"/>
          <p14:tracePt t="142325" x="6375400" y="5786438"/>
          <p14:tracePt t="142357" x="6384925" y="5786438"/>
          <p14:tracePt t="142373" x="6394450" y="5786438"/>
          <p14:tracePt t="142381" x="6411913" y="5786438"/>
          <p14:tracePt t="142408" x="6500813" y="5795963"/>
          <p14:tracePt t="142441" x="6742113" y="5813425"/>
          <p14:tracePt t="142444" x="6804025" y="5813425"/>
          <p14:tracePt t="142458" x="6867525" y="5813425"/>
          <p14:tracePt t="142474" x="7010400" y="5813425"/>
          <p14:tracePt t="142491" x="7089775" y="5813425"/>
          <p14:tracePt t="142493" x="7116763" y="5813425"/>
          <p14:tracePt t="142508" x="7143750" y="5813425"/>
          <p14:tracePt t="142613" x="7143750" y="5822950"/>
          <p14:tracePt t="142629" x="7126288" y="5822950"/>
          <p14:tracePt t="142637" x="7116763" y="5822950"/>
          <p14:tracePt t="142645" x="7072313" y="5840413"/>
          <p14:tracePt t="142658" x="7045325" y="5848350"/>
          <p14:tracePt t="142674" x="6946900" y="5884863"/>
          <p14:tracePt t="142691" x="6867525" y="5902325"/>
          <p14:tracePt t="142693" x="6804025" y="5919788"/>
          <p14:tracePt t="142708" x="6680200" y="5946775"/>
          <p14:tracePt t="142724" x="6562725" y="5973763"/>
          <p14:tracePt t="142740" x="6429375" y="5983288"/>
          <p14:tracePt t="142757" x="6276975" y="5991225"/>
          <p14:tracePt t="142774" x="6062663" y="5991225"/>
          <p14:tracePt t="142791" x="5840413" y="5991225"/>
          <p14:tracePt t="142807" x="5554663" y="6010275"/>
          <p14:tracePt t="142824" x="5286375" y="6037263"/>
          <p14:tracePt t="142841" x="5010150" y="6045200"/>
          <p14:tracePt t="142857" x="4679950" y="6045200"/>
          <p14:tracePt t="142859" x="4500563" y="6045200"/>
          <p14:tracePt t="142874" x="4384675" y="6045200"/>
          <p14:tracePt t="142890" x="4160838" y="6072188"/>
          <p14:tracePt t="142908" x="3884613" y="6099175"/>
          <p14:tracePt t="142924" x="3741738" y="6108700"/>
          <p14:tracePt t="142940" x="3660775" y="6126163"/>
          <p14:tracePt t="142958" x="3598863" y="6126163"/>
          <p14:tracePt t="142974" x="3544888" y="6134100"/>
          <p14:tracePt t="142991" x="3473450" y="6153150"/>
          <p14:tracePt t="143007" x="3429000" y="6153150"/>
          <p14:tracePt t="143024" x="3375025" y="6153150"/>
          <p14:tracePt t="143040" x="3322638" y="6180138"/>
          <p14:tracePt t="143057" x="3224213" y="6180138"/>
          <p14:tracePt t="143074" x="3143250" y="6197600"/>
          <p14:tracePt t="143076" x="3108325" y="6205538"/>
          <p14:tracePt t="143091" x="3054350" y="6205538"/>
          <p14:tracePt t="143107" x="2874963" y="6205538"/>
          <p14:tracePt t="143124" x="2776538" y="6205538"/>
          <p14:tracePt t="143140" x="2697163" y="6205538"/>
          <p14:tracePt t="143157" x="2633663" y="6205538"/>
          <p14:tracePt t="143174" x="2616200" y="6205538"/>
          <p14:tracePt t="143190" x="2598738" y="6205538"/>
          <p14:tracePt t="143207" x="2589213" y="6205538"/>
          <p14:tracePt t="143224" x="2581275" y="6205538"/>
          <p14:tracePt t="143241" x="2571750" y="6205538"/>
          <p14:tracePt t="143257" x="2562225" y="6205538"/>
          <p14:tracePt t="143274" x="2554288" y="6205538"/>
          <p14:tracePt t="143453" x="2562225" y="6205538"/>
          <p14:tracePt t="143461" x="2581275" y="6205538"/>
          <p14:tracePt t="143474" x="2608263" y="6205538"/>
          <p14:tracePt t="143491" x="2697163" y="6188075"/>
          <p14:tracePt t="143508" x="2840038" y="6188075"/>
          <p14:tracePt t="143524" x="2911475" y="6180138"/>
          <p14:tracePt t="143540" x="3009900" y="6180138"/>
          <p14:tracePt t="143557" x="3098800" y="6180138"/>
          <p14:tracePt t="143574" x="3170238" y="6180138"/>
          <p14:tracePt t="143591" x="3251200" y="6180138"/>
          <p14:tracePt t="143607" x="3322638" y="6180138"/>
          <p14:tracePt t="143624" x="3411538" y="6180138"/>
          <p14:tracePt t="143641" x="3527425" y="6180138"/>
          <p14:tracePt t="143658" x="3608388" y="6180138"/>
          <p14:tracePt t="143674" x="3697288" y="6180138"/>
          <p14:tracePt t="143676" x="3724275" y="6180138"/>
          <p14:tracePt t="143691" x="3751263" y="6180138"/>
          <p14:tracePt t="143708" x="3795713" y="6161088"/>
          <p14:tracePt t="145172" x="3803650" y="6161088"/>
          <p14:tracePt t="145180" x="3813175" y="6161088"/>
          <p14:tracePt t="145190" x="3822700" y="6161088"/>
          <p14:tracePt t="145206" x="3867150" y="6161088"/>
          <p14:tracePt t="145223" x="3929063" y="6161088"/>
          <p14:tracePt t="145240" x="4000500" y="6153150"/>
          <p14:tracePt t="145256" x="4037013" y="6143625"/>
          <p14:tracePt t="145273" x="4089400" y="6143625"/>
          <p14:tracePt t="145306" x="4160838" y="6143625"/>
          <p14:tracePt t="145339" x="4259263" y="6143625"/>
          <p14:tracePt t="145373" x="4322763" y="6143625"/>
          <p14:tracePt t="145389" x="4367213" y="6143625"/>
          <p14:tracePt t="145406" x="4394200" y="6143625"/>
          <p14:tracePt t="145423" x="4429125" y="6143625"/>
          <p14:tracePt t="145439" x="4446588" y="6143625"/>
          <p14:tracePt t="145456" x="4465638" y="6143625"/>
          <p14:tracePt t="145472" x="4473575" y="6143625"/>
          <p14:tracePt t="145489" x="4483100" y="6143625"/>
          <p14:tracePt t="145506" x="4491038" y="6143625"/>
          <p14:tracePt t="145523" x="4510088" y="6143625"/>
          <p14:tracePt t="145539" x="4527550" y="6143625"/>
          <p14:tracePt t="145556" x="4537075" y="6143625"/>
          <p14:tracePt t="145573" x="4545013" y="6143625"/>
          <p14:tracePt t="145590" x="4562475" y="6143625"/>
          <p14:tracePt t="145607" x="4572000" y="6143625"/>
          <p14:tracePt t="146022" x="4589463" y="6143625"/>
          <p14:tracePt t="146044" x="4598988" y="6143625"/>
          <p14:tracePt t="146061" x="4616450" y="6143625"/>
          <p14:tracePt t="146085" x="4625975" y="6143625"/>
          <p14:tracePt t="146093" x="4643438" y="6143625"/>
          <p14:tracePt t="146108" x="4652963" y="6143625"/>
          <p14:tracePt t="146117" x="4660900" y="6143625"/>
          <p14:tracePt t="146140" x="4697413" y="6143625"/>
          <p14:tracePt t="146173" x="4724400" y="6134100"/>
          <p14:tracePt t="146190" x="4759325" y="6134100"/>
          <p14:tracePt t="146207" x="4786313" y="6134100"/>
          <p14:tracePt t="146224" x="4822825" y="6134100"/>
          <p14:tracePt t="146239" x="4857750" y="6134100"/>
          <p14:tracePt t="146256" x="4884738" y="6134100"/>
          <p14:tracePt t="146274" x="4919663" y="6134100"/>
          <p14:tracePt t="146290" x="4938713" y="6134100"/>
          <p14:tracePt t="146612" x="0" y="0"/>
        </p14:tracePtLst>
        <p14:tracePtLst>
          <p14:tracePt t="147640" x="4822825" y="6224588"/>
          <p14:tracePt t="147647" x="4857750" y="6232525"/>
          <p14:tracePt t="147656" x="4902200" y="6251575"/>
          <p14:tracePt t="147673" x="5010150" y="6276975"/>
          <p14:tracePt t="147690" x="5160963" y="6313488"/>
          <p14:tracePt t="147706" x="5286375" y="6323013"/>
          <p14:tracePt t="147724" x="5465763" y="6340475"/>
          <p14:tracePt t="147740" x="5510213" y="6340475"/>
          <p14:tracePt t="147773" x="5956300" y="6348413"/>
          <p14:tracePt t="147806" x="6367463" y="6348413"/>
          <p14:tracePt t="147839" x="6715125" y="6348413"/>
          <p14:tracePt t="147856" x="6813550" y="6348413"/>
          <p14:tracePt t="147873" x="6875463" y="6348413"/>
          <p14:tracePt t="147890" x="6919913" y="6340475"/>
          <p14:tracePt t="147906" x="6929438" y="6340475"/>
          <p14:tracePt t="147923" x="6946900" y="6340475"/>
          <p14:tracePt t="147939" x="6956425" y="6340475"/>
          <p14:tracePt t="147956" x="6956425" y="6330950"/>
          <p14:tracePt t="147989" x="6965950" y="6323013"/>
          <p14:tracePt t="148021" x="6973888" y="6323013"/>
          <p14:tracePt t="148029" x="6983413" y="6313488"/>
          <p14:tracePt t="148039" x="7000875" y="6313488"/>
          <p14:tracePt t="148056" x="7062788" y="6313488"/>
          <p14:tracePt t="148072" x="7126288" y="6296025"/>
          <p14:tracePt t="148089" x="7180263" y="6286500"/>
          <p14:tracePt t="148092" x="7197725" y="6276975"/>
          <p14:tracePt t="148106" x="7224713" y="6276975"/>
          <p14:tracePt t="148123" x="7242175" y="6269038"/>
          <p14:tracePt t="148124" x="7259638" y="6269038"/>
          <p14:tracePt t="148140" x="7269163" y="6259513"/>
          <p14:tracePt t="148156" x="7286625" y="6259513"/>
          <p14:tracePt t="148173" x="7331075" y="6251575"/>
          <p14:tracePt t="148189" x="7358063" y="6242050"/>
          <p14:tracePt t="148206" x="7402513" y="6232525"/>
          <p14:tracePt t="148223" x="7446963" y="6215063"/>
          <p14:tracePt t="148240" x="7491413" y="6205538"/>
          <p14:tracePt t="148256" x="7527925" y="6197600"/>
          <p14:tracePt t="148273" x="7554913" y="6188075"/>
          <p14:tracePt t="148289" x="7581900" y="6188075"/>
          <p14:tracePt t="148306" x="7616825" y="6188075"/>
          <p14:tracePt t="148323" x="7697788" y="6170613"/>
          <p14:tracePt t="148339" x="7732713" y="6170613"/>
          <p14:tracePt t="148356" x="7796213" y="6161088"/>
          <p14:tracePt t="148373" x="7867650" y="6153150"/>
          <p14:tracePt t="148389" x="7902575" y="6143625"/>
          <p14:tracePt t="148406" x="7947025" y="6134100"/>
          <p14:tracePt t="148422" x="7966075" y="6134100"/>
          <p14:tracePt t="148439" x="7983538" y="6134100"/>
          <p14:tracePt t="148638" x="7991475" y="6134100"/>
          <p14:tracePt t="148653" x="7991475" y="6143625"/>
          <p14:tracePt t="148669" x="7983538" y="6161088"/>
          <p14:tracePt t="148677" x="7974013" y="6180138"/>
          <p14:tracePt t="148689" x="7966075" y="6205538"/>
          <p14:tracePt t="148706" x="7894638" y="6269038"/>
          <p14:tracePt t="148722" x="7786688" y="6323013"/>
          <p14:tracePt t="148725" x="7705725" y="6357938"/>
          <p14:tracePt t="148740" x="7375525" y="6375400"/>
          <p14:tracePt t="148756" x="6938963" y="6375400"/>
          <p14:tracePt t="148773" x="6143625" y="6375400"/>
          <p14:tracePt t="148789" x="5483225" y="6375400"/>
          <p14:tracePt t="148806" x="5099050" y="6375400"/>
          <p14:tracePt t="148822" x="4652963" y="6394450"/>
          <p14:tracePt t="148839" x="4303713" y="6394450"/>
          <p14:tracePt t="148856" x="4017963" y="6394450"/>
          <p14:tracePt t="148873" x="3822700" y="6394450"/>
          <p14:tracePt t="148889" x="3670300" y="6394450"/>
          <p14:tracePt t="148906" x="3562350" y="6402388"/>
          <p14:tracePt t="148908" x="3527425" y="6402388"/>
          <p14:tracePt t="148922" x="3500438" y="6402388"/>
          <p14:tracePt t="148939" x="3419475" y="6411913"/>
          <p14:tracePt t="148941" x="3375025" y="6411913"/>
          <p14:tracePt t="148955" x="3340100" y="6411913"/>
          <p14:tracePt t="148973" x="3125788" y="6411913"/>
          <p14:tracePt t="148989" x="2946400" y="6411913"/>
          <p14:tracePt t="149006" x="2751138" y="6411913"/>
          <p14:tracePt t="149022" x="2633663" y="6411913"/>
          <p14:tracePt t="149039" x="2598738" y="6411913"/>
          <p14:tracePt t="149056" x="2581275" y="6411913"/>
          <p14:tracePt t="14932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28057"/>
            <a:ext cx="8382000" cy="4310743"/>
          </a:xfrm>
        </p:spPr>
        <p:txBody>
          <a:bodyPr>
            <a:normAutofit/>
          </a:bodyPr>
          <a:lstStyle/>
          <a:p>
            <a:pPr marL="973138" algn="just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ELISA and immunoblot tests are more sensitive and specific and replaced the </a:t>
            </a:r>
            <a:r>
              <a:rPr lang="en-US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Widal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973138" algn="just">
              <a:buNone/>
            </a:pPr>
            <a:r>
              <a:rPr lang="en-US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 Diagnosis of carriers</a:t>
            </a:r>
          </a:p>
          <a:p>
            <a:pPr marL="973138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give a cholagogue to empty the gall bladder (where the organism is present) followed by a saline purge. Then we take a stool sample for isolation and identification of the organism (as described above)</a:t>
            </a:r>
          </a:p>
          <a:p>
            <a:pPr marL="973138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Urinary carriers are diagnosed as mentioned in a case.</a:t>
            </a:r>
          </a:p>
          <a:p>
            <a:pPr marL="973138" algn="just">
              <a:buFont typeface="Wingdings" panose="05000000000000000000" pitchFamily="2" charset="2"/>
              <a:buChar char="ü"/>
            </a:pPr>
            <a:endParaRPr lang="en-US" sz="18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B0E024-2987-40BF-A9F5-89AF7360E5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03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1"/>
    </mc:Choice>
    <mc:Fallback>
      <p:transition spd="slow" advTm="38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2133600"/>
            <a:ext cx="75438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707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shigella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914E73-C0CC-4FBD-94DC-2E6CA1018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5"/>
    </mc:Choice>
    <mc:Fallback>
      <p:transition spd="slow" advTm="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872" y="76200"/>
            <a:ext cx="8382000" cy="6324600"/>
          </a:xfrm>
        </p:spPr>
        <p:txBody>
          <a:bodyPr>
            <a:normAutofit/>
          </a:bodyPr>
          <a:lstStyle/>
          <a:p>
            <a:pPr marL="914400" indent="115888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Members of genus Shigella (more than 45 O antigen based serogroups) cause bacillary dysentery/ shigellosis.</a:t>
            </a:r>
          </a:p>
          <a:p>
            <a:pPr marL="914400" indent="115888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Stools contain blood, mucous and pus. Human is the only reservoir of the organism</a:t>
            </a:r>
          </a:p>
          <a:p>
            <a:pPr marL="401638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Morphology:</a:t>
            </a:r>
          </a:p>
          <a:p>
            <a:pPr marL="115888" indent="231775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G –ve bacilli, non motile and non capsulated.</a:t>
            </a:r>
          </a:p>
          <a:p>
            <a:pPr marL="401638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Cultural characters:</a:t>
            </a:r>
          </a:p>
          <a:p>
            <a:pPr marL="401638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Aerobic and facultative anaerobes.</a:t>
            </a:r>
          </a:p>
          <a:p>
            <a:pPr marL="401638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Enrichment media (selenite F broth and tetrathionate broth) are used for their isolation from stool samples.</a:t>
            </a:r>
          </a:p>
          <a:p>
            <a:pPr marL="401638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On MacConkey's  agar plates they give non lactose fermenting colonies.</a:t>
            </a:r>
          </a:p>
          <a:p>
            <a:pPr marL="401638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On TSI they produce acid butt and alkaline slant without H2S or gas production.</a:t>
            </a:r>
          </a:p>
          <a:p>
            <a:pPr marL="458788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Biochemical reactions:</a:t>
            </a:r>
          </a:p>
          <a:p>
            <a:pPr marL="115888" indent="0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Species are differentiated according to fermentation of lactose and maltose: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E9C43-F77D-4F9F-98DB-5694F5F0D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5257800"/>
            <a:ext cx="5515745" cy="142894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DE4ED3-7B16-441C-99FD-CCCE0C64CE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98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93"/>
    </mc:Choice>
    <mc:Fallback>
      <p:transition spd="slow" advTm="95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80742" x="4633913" y="5803900"/>
          <p14:tracePt t="80790" x="4625975" y="5786438"/>
          <p14:tracePt t="80797" x="4616450" y="5786438"/>
          <p14:tracePt t="80808" x="4608513" y="5786438"/>
          <p14:tracePt t="80824" x="4589463" y="5786438"/>
          <p14:tracePt t="80857" x="4545013" y="5786438"/>
          <p14:tracePt t="80975" x="4572000" y="5786438"/>
          <p14:tracePt t="80983" x="4598988" y="5786438"/>
          <p14:tracePt t="80990" x="4625975" y="5786438"/>
          <p14:tracePt t="81007" x="4670425" y="5786438"/>
          <p14:tracePt t="81024" x="4741863" y="5786438"/>
          <p14:tracePt t="81041" x="4795838" y="5786438"/>
          <p14:tracePt t="81057" x="4803775" y="5786438"/>
          <p14:tracePt t="81238" x="4803775" y="5795963"/>
          <p14:tracePt t="81286" x="4803775" y="5813425"/>
          <p14:tracePt t="81293" x="4786313" y="5830888"/>
          <p14:tracePt t="81310" x="4776788" y="5848350"/>
          <p14:tracePt t="81324" x="4768850" y="5857875"/>
          <p14:tracePt t="81341" x="4759325" y="5875338"/>
          <p14:tracePt t="81374" x="4751388" y="5884863"/>
          <p14:tracePt t="81716" x="0" y="0"/>
        </p14:tracePtLst>
        <p14:tracePtLst>
          <p14:tracePt t="83136" x="2500313" y="6143625"/>
          <p14:tracePt t="83175" x="2509838" y="6143625"/>
          <p14:tracePt t="83183" x="2517775" y="6143625"/>
          <p14:tracePt t="83190" x="2536825" y="6143625"/>
          <p14:tracePt t="83224" x="2598738" y="6143625"/>
          <p14:tracePt t="83257" x="2732088" y="6153150"/>
          <p14:tracePt t="83290" x="2894013" y="6180138"/>
          <p14:tracePt t="83307" x="2965450" y="6188075"/>
          <p14:tracePt t="83323" x="3000375" y="6188075"/>
          <p14:tracePt t="83340" x="3009900" y="6188075"/>
          <p14:tracePt t="83486" x="3017838" y="6197600"/>
          <p14:tracePt t="83494" x="3036888" y="6197600"/>
          <p14:tracePt t="83507" x="3054350" y="6197600"/>
          <p14:tracePt t="83523" x="3108325" y="6197600"/>
          <p14:tracePt t="83540" x="3170238" y="6197600"/>
          <p14:tracePt t="83557" x="3205163" y="6197600"/>
          <p14:tracePt t="83573" x="3268663" y="6197600"/>
          <p14:tracePt t="83590" x="3375025" y="6197600"/>
          <p14:tracePt t="83607" x="3465513" y="6215063"/>
          <p14:tracePt t="83623" x="3562350" y="6215063"/>
          <p14:tracePt t="83640" x="3625850" y="6215063"/>
          <p14:tracePt t="83657" x="3660775" y="6215063"/>
          <p14:tracePt t="83823" x="3679825" y="6215063"/>
          <p14:tracePt t="83838" x="3687763" y="6215063"/>
          <p14:tracePt t="83847" x="3697288" y="6215063"/>
          <p14:tracePt t="83856" x="3705225" y="6215063"/>
          <p14:tracePt t="83873" x="3741738" y="6215063"/>
          <p14:tracePt t="83890" x="3795713" y="6215063"/>
          <p14:tracePt t="83906" x="3822700" y="6215063"/>
          <p14:tracePt t="83923" x="3857625" y="6215063"/>
          <p14:tracePt t="83940" x="3884613" y="6215063"/>
          <p14:tracePt t="83942" x="3902075" y="6215063"/>
          <p14:tracePt t="83958" x="3919538" y="6215063"/>
          <p14:tracePt t="83974" x="3946525" y="6215063"/>
          <p14:tracePt t="83990" x="3956050" y="6215063"/>
          <p14:tracePt t="84006" x="3965575" y="6215063"/>
          <p14:tracePt t="84470" x="0" y="0"/>
        </p14:tracePtLst>
        <p14:tracePtLst>
          <p14:tracePt t="86759" x="4929188" y="6108700"/>
          <p14:tracePt t="86775" x="4938713" y="6108700"/>
          <p14:tracePt t="86783" x="4946650" y="6108700"/>
          <p14:tracePt t="86808" x="4956175" y="6099175"/>
          <p14:tracePt t="86823" x="4973638" y="6099175"/>
          <p14:tracePt t="86831" x="5010150" y="6099175"/>
          <p14:tracePt t="86839" x="5045075" y="6099175"/>
          <p14:tracePt t="86856" x="5143500" y="6099175"/>
          <p14:tracePt t="86889" x="5367338" y="6116638"/>
          <p14:tracePt t="86922" x="5473700" y="6126163"/>
          <p14:tracePt t="86956" x="5545138" y="6126163"/>
          <p14:tracePt t="86958" x="5554663" y="6126163"/>
          <p14:tracePt t="86972" x="5572125" y="6126163"/>
          <p14:tracePt t="86990" x="5599113" y="6126163"/>
          <p14:tracePt t="87006" x="5608638" y="6126163"/>
          <p14:tracePt t="87103" x="5616575" y="6126163"/>
          <p14:tracePt t="87119" x="5634038" y="6134100"/>
          <p14:tracePt t="87150" x="5643563" y="6134100"/>
          <p14:tracePt t="87264" x="5643563" y="6143625"/>
          <p14:tracePt t="87318" x="5634038" y="6153150"/>
          <p14:tracePt t="87326" x="5616575" y="6153150"/>
          <p14:tracePt t="87339" x="5599113" y="6161088"/>
          <p14:tracePt t="87356" x="5554663" y="6161088"/>
          <p14:tracePt t="87372" x="5491163" y="6161088"/>
          <p14:tracePt t="87374" x="5456238" y="6161088"/>
          <p14:tracePt t="87390" x="5384800" y="6161088"/>
          <p14:tracePt t="87406" x="5295900" y="6161088"/>
          <p14:tracePt t="87422" x="5197475" y="6180138"/>
          <p14:tracePt t="87439" x="5143500" y="6188075"/>
          <p14:tracePt t="87455" x="5133975" y="6188075"/>
          <p14:tracePt t="87566" x="0" y="0"/>
        </p14:tracePtLst>
        <p14:tracePtLst>
          <p14:tracePt t="88576" x="2874963" y="6473825"/>
          <p14:tracePt t="88703" x="2884488" y="6473825"/>
          <p14:tracePt t="88712" x="2894013" y="6473825"/>
          <p14:tracePt t="88728" x="2911475" y="6465888"/>
          <p14:tracePt t="88739" x="2928938" y="6456363"/>
          <p14:tracePt t="88755" x="2973388" y="6456363"/>
          <p14:tracePt t="88772" x="3009900" y="6438900"/>
          <p14:tracePt t="88774" x="3017838" y="6438900"/>
          <p14:tracePt t="88789" x="3036888" y="6438900"/>
          <p14:tracePt t="88806" x="3081338" y="6429375"/>
          <p14:tracePt t="88839" x="3108325" y="6429375"/>
          <p14:tracePt t="88872" x="3133725" y="6429375"/>
          <p14:tracePt t="88905" x="3160713" y="6429375"/>
          <p14:tracePt t="88922" x="3187700" y="6429375"/>
          <p14:tracePt t="88938" x="3205163" y="6429375"/>
          <p14:tracePt t="88956" x="3251200" y="6429375"/>
          <p14:tracePt t="88972" x="3303588" y="6429375"/>
          <p14:tracePt t="88974" x="3322638" y="6429375"/>
          <p14:tracePt t="88988" x="3348038" y="6429375"/>
          <p14:tracePt t="89005" x="3402013" y="6429375"/>
          <p14:tracePt t="89022" x="3465513" y="6429375"/>
          <p14:tracePt t="89038" x="3490913" y="6429375"/>
          <p14:tracePt t="89286" x="0" y="0"/>
        </p14:tracePtLst>
        <p14:tracePtLst>
          <p14:tracePt t="91313" x="4473575" y="6419850"/>
          <p14:tracePt t="91352" x="4483100" y="6419850"/>
          <p14:tracePt t="91360" x="4491038" y="6419850"/>
          <p14:tracePt t="91383" x="4500563" y="6419850"/>
          <p14:tracePt t="91407" x="4510088" y="6419850"/>
          <p14:tracePt t="91423" x="4527550" y="6419850"/>
          <p14:tracePt t="91438" x="4562475" y="6419850"/>
          <p14:tracePt t="91471" x="4643438" y="6419850"/>
          <p14:tracePt t="91487" x="4697413" y="6419850"/>
          <p14:tracePt t="91505" x="4741863" y="6419850"/>
          <p14:tracePt t="91521" x="4795838" y="6419850"/>
          <p14:tracePt t="91538" x="4822825" y="6419850"/>
          <p14:tracePt t="91555" x="4840288" y="6419850"/>
          <p14:tracePt t="91571" x="4857750" y="6419850"/>
          <p14:tracePt t="91604" x="4867275" y="6419850"/>
          <p14:tracePt t="91823" x="4875213" y="6419850"/>
          <p14:tracePt t="91831" x="4884738" y="6419850"/>
          <p14:tracePt t="91839" x="4894263" y="6419850"/>
          <p14:tracePt t="91856" x="4911725" y="6419850"/>
          <p14:tracePt t="91871" x="4956175" y="6419850"/>
          <p14:tracePt t="91888" x="5000625" y="6419850"/>
          <p14:tracePt t="91904" x="5054600" y="6419850"/>
          <p14:tracePt t="91921" x="5126038" y="6419850"/>
          <p14:tracePt t="91938" x="5187950" y="6419850"/>
          <p14:tracePt t="91955" x="5232400" y="6419850"/>
          <p14:tracePt t="91971" x="5268913" y="6419850"/>
          <p14:tracePt t="91988" x="5286375" y="6419850"/>
          <p14:tracePt t="91991" x="5295900" y="6419850"/>
          <p14:tracePt t="92004" x="5313363" y="6419850"/>
          <p14:tracePt t="92021" x="5322888" y="6419850"/>
          <p14:tracePt t="92037" x="5357813" y="6429375"/>
          <p14:tracePt t="92055" x="5429250" y="6438900"/>
          <p14:tracePt t="92071" x="5456238" y="6446838"/>
          <p14:tracePt t="92087" x="5473700" y="6446838"/>
          <p14:tracePt t="92105" x="5491163" y="6446838"/>
          <p14:tracePt t="92138" x="5518150" y="6456363"/>
          <p14:tracePt t="92155" x="5562600" y="6473825"/>
          <p14:tracePt t="92171" x="5626100" y="6473825"/>
          <p14:tracePt t="92187" x="5688013" y="6483350"/>
          <p14:tracePt t="92205" x="5697538" y="6483350"/>
          <p14:tracePt t="92328" x="5680075" y="6483350"/>
          <p14:tracePt t="92336" x="5661025" y="6483350"/>
          <p14:tracePt t="92343" x="5616575" y="6483350"/>
          <p14:tracePt t="92354" x="5581650" y="6483350"/>
          <p14:tracePt t="92371" x="5537200" y="6491288"/>
          <p14:tracePt t="92387" x="5518150" y="6491288"/>
          <p14:tracePt t="92405" x="5510213" y="6491288"/>
          <p14:tracePt t="92631" x="0" y="0"/>
        </p14:tracePtLst>
        <p14:tracePtLst>
          <p14:tracePt t="93232" x="6232525" y="6554788"/>
          <p14:tracePt t="93280" x="6251575" y="6554788"/>
          <p14:tracePt t="93304" x="6269038" y="6554788"/>
          <p14:tracePt t="93319" x="6276975" y="6554788"/>
          <p14:tracePt t="93327" x="6286500" y="6545263"/>
          <p14:tracePt t="93354" x="6330950" y="6527800"/>
          <p14:tracePt t="93387" x="6419850" y="6510338"/>
          <p14:tracePt t="93405" x="6483350" y="6500813"/>
          <p14:tracePt t="93420" x="6545263" y="6491288"/>
          <p14:tracePt t="93423" x="6562725" y="6491288"/>
          <p14:tracePt t="93437" x="6581775" y="6491288"/>
          <p14:tracePt t="93454" x="6643688" y="6483350"/>
          <p14:tracePt t="93471" x="6653213" y="6483350"/>
          <p14:tracePt t="93487" x="6661150" y="6483350"/>
          <p14:tracePt t="93504" x="6680200" y="6483350"/>
          <p14:tracePt t="93552" x="6688138" y="6483350"/>
          <p14:tracePt t="93608" x="6697663" y="6483350"/>
          <p14:tracePt t="93704" x="6670675" y="6483350"/>
          <p14:tracePt t="93711" x="6634163" y="6483350"/>
          <p14:tracePt t="93720" x="6616700" y="6491288"/>
          <p14:tracePt t="93737" x="6554788" y="6491288"/>
          <p14:tracePt t="93754" x="6483350" y="6500813"/>
          <p14:tracePt t="93771" x="6402388" y="6510338"/>
          <p14:tracePt t="93787" x="6348413" y="6510338"/>
          <p14:tracePt t="93804" x="6330950" y="6518275"/>
          <p14:tracePt t="93821" x="6323013" y="6518275"/>
          <p14:tracePt t="93837" x="6313488" y="6518275"/>
          <p14:tracePt t="93927" x="6330950" y="6518275"/>
          <p14:tracePt t="93936" x="6375400" y="6518275"/>
          <p14:tracePt t="93944" x="6402388" y="6518275"/>
          <p14:tracePt t="93954" x="6456363" y="6518275"/>
          <p14:tracePt t="93971" x="6527800" y="6518275"/>
          <p14:tracePt t="93987" x="6572250" y="6518275"/>
          <p14:tracePt t="94004" x="6589713" y="6518275"/>
          <p14:tracePt t="94104" x="6589713" y="6527800"/>
          <p14:tracePt t="94120" x="6581775" y="6537325"/>
          <p14:tracePt t="94136" x="6572250" y="6545263"/>
          <p14:tracePt t="94144" x="6562725" y="6545263"/>
          <p14:tracePt t="94154" x="6554788" y="6554788"/>
          <p14:tracePt t="9433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872" y="152400"/>
            <a:ext cx="8382000" cy="6248400"/>
          </a:xfrm>
        </p:spPr>
        <p:txBody>
          <a:bodyPr>
            <a:normAutofit/>
          </a:bodyPr>
          <a:lstStyle/>
          <a:p>
            <a:pPr marL="12001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Virulence factors:</a:t>
            </a:r>
          </a:p>
          <a:p>
            <a:pPr marL="1257300">
              <a:buFont typeface="+mj-lt"/>
              <a:buAutoNum type="arabicParenR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organism invades the mucosa of the distal ileum and colon. Microorganism does not invade the blood stream i.e. infection is limited to the gastrointestinal tract without blood invasion.</a:t>
            </a:r>
          </a:p>
          <a:p>
            <a:pPr marL="406400">
              <a:buFont typeface="+mj-lt"/>
              <a:buAutoNum type="arabicParenR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Shiga toxin produced by Sh.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dysenteriae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type 1. Heat labile exotoxin that has 3 activities: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enterotoxic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, cytotoxic and neurotoxic.</a:t>
            </a:r>
          </a:p>
          <a:p>
            <a:pPr marL="682625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Enterotoxin: causing the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diarrhoea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similar to that caused by E. coli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verotoxin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682625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Cytotoxin: inhibit protein synthesis</a:t>
            </a:r>
          </a:p>
          <a:p>
            <a:pPr marL="682625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Neurotoxin: causing meningitis and coma in severe fatal infections with Sh.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dysenteriae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406400">
              <a:buFont typeface="+mj-lt"/>
              <a:buAutoNum type="arabicParenR" startAt="3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Endotoxin: contributes to the irritation of the bowel wall.</a:t>
            </a:r>
          </a:p>
          <a:p>
            <a:pPr marL="4064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Mode of transmission:</a:t>
            </a:r>
          </a:p>
          <a:p>
            <a:pPr marL="465138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By the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faecal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-oral route. Infective dose is as low as 103 organisms.</a:t>
            </a:r>
          </a:p>
          <a:p>
            <a:pPr marL="465138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four F’s -fingers, flies, food, and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faeces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- are the main factors in transmission.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83B492-41D5-4C5B-877F-73703D3A00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28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18"/>
    </mc:Choice>
    <mc:Fallback>
      <p:transition spd="slow" advTm="9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24780" x="4071938" y="1822450"/>
          <p14:tracePt t="24786" x="4108450" y="1822450"/>
          <p14:tracePt t="24794" x="4179888" y="1822450"/>
          <p14:tracePt t="24804" x="4241800" y="1822450"/>
          <p14:tracePt t="24821" x="4357688" y="1822450"/>
          <p14:tracePt t="24837" x="4465638" y="1822450"/>
          <p14:tracePt t="24854" x="4581525" y="1822450"/>
          <p14:tracePt t="24887" x="4732338" y="1822450"/>
          <p14:tracePt t="24921" x="4768850" y="1822450"/>
          <p14:tracePt t="25139" x="4768850" y="1830388"/>
          <p14:tracePt t="25146" x="4795838" y="1847850"/>
          <p14:tracePt t="25155" x="4822825" y="1857375"/>
          <p14:tracePt t="25170" x="4919663" y="1884363"/>
          <p14:tracePt t="25187" x="5000625" y="1893888"/>
          <p14:tracePt t="25204" x="5089525" y="1901825"/>
          <p14:tracePt t="25220" x="5153025" y="1901825"/>
          <p14:tracePt t="25237" x="5180013" y="1901825"/>
          <p14:tracePt t="25254" x="5205413" y="1901825"/>
          <p14:tracePt t="25270" x="5251450" y="1911350"/>
          <p14:tracePt t="25287" x="5286375" y="1911350"/>
          <p14:tracePt t="25290" x="5313363" y="1911350"/>
          <p14:tracePt t="25303" x="5330825" y="1911350"/>
          <p14:tracePt t="25320" x="5357813" y="1919288"/>
          <p14:tracePt t="25337" x="5384800" y="1919288"/>
          <p14:tracePt t="25555" x="5394325" y="1919288"/>
          <p14:tracePt t="25579" x="5411788" y="1919288"/>
          <p14:tracePt t="25587" x="5419725" y="1919288"/>
          <p14:tracePt t="25594" x="5429250" y="1919288"/>
          <p14:tracePt t="25610" x="5438775" y="1919288"/>
          <p14:tracePt t="25627" x="5446713" y="1919288"/>
          <p14:tracePt t="25833" x="0" y="0"/>
        </p14:tracePtLst>
        <p14:tracePtLst>
          <p14:tracePt t="27052" x="6089650" y="1830388"/>
          <p14:tracePt t="27059" x="6099175" y="1830388"/>
          <p14:tracePt t="27070" x="6134100" y="1830388"/>
          <p14:tracePt t="27087" x="6188075" y="1830388"/>
          <p14:tracePt t="27103" x="6269038" y="1830388"/>
          <p14:tracePt t="27107" x="6323013" y="1830388"/>
          <p14:tracePt t="27120" x="6375400" y="1830388"/>
          <p14:tracePt t="27137" x="6545263" y="1830388"/>
          <p14:tracePt t="27153" x="6616700" y="1830388"/>
          <p14:tracePt t="27187" x="6858000" y="1830388"/>
          <p14:tracePt t="27220" x="7143750" y="1830388"/>
          <p14:tracePt t="27253" x="7296150" y="1830388"/>
          <p14:tracePt t="27339" x="7304088" y="1830388"/>
          <p14:tracePt t="27355" x="7304088" y="1839913"/>
          <p14:tracePt t="27370" x="7296150" y="1839913"/>
          <p14:tracePt t="27378" x="7269163" y="1839913"/>
          <p14:tracePt t="27387" x="7251700" y="1839913"/>
          <p14:tracePt t="27403" x="7215188" y="1857375"/>
          <p14:tracePt t="27420" x="7180263" y="1857375"/>
          <p14:tracePt t="27437" x="7116763" y="1857375"/>
          <p14:tracePt t="27453" x="7089775" y="1857375"/>
          <p14:tracePt t="27470" x="7081838" y="1857375"/>
          <p14:tracePt t="27563" x="7108825" y="1857375"/>
          <p14:tracePt t="27570" x="7143750" y="1857375"/>
          <p14:tracePt t="27578" x="7161213" y="1857375"/>
          <p14:tracePt t="27587" x="7180263" y="1847850"/>
          <p14:tracePt t="27603" x="7232650" y="1847850"/>
          <p14:tracePt t="27619" x="7259638" y="1847850"/>
          <p14:tracePt t="27738" x="7251700" y="1847850"/>
          <p14:tracePt t="27747" x="7232650" y="1857375"/>
          <p14:tracePt t="27754" x="7215188" y="1857375"/>
          <p14:tracePt t="27770" x="7170738" y="1874838"/>
          <p14:tracePt t="27787" x="7143750" y="1884363"/>
          <p14:tracePt t="27803" x="7134225" y="1884363"/>
          <p14:tracePt t="27906" x="7153275" y="1884363"/>
          <p14:tracePt t="27914" x="7161213" y="1884363"/>
          <p14:tracePt t="27924" x="7180263" y="1884363"/>
          <p14:tracePt t="27936" x="7197725" y="1884363"/>
          <p14:tracePt t="27953" x="7269163" y="1884363"/>
          <p14:tracePt t="27970" x="7296150" y="1884363"/>
          <p14:tracePt t="27987" x="7313613" y="1884363"/>
          <p14:tracePt t="28250" x="0" y="0"/>
        </p14:tracePtLst>
        <p14:tracePtLst>
          <p14:tracePt t="31221" x="1857375" y="2268538"/>
          <p14:tracePt t="31282" x="0" y="0"/>
        </p14:tracePtLst>
        <p14:tracePtLst>
          <p14:tracePt t="32069" x="2251075" y="2081213"/>
          <p14:tracePt t="32075" x="2268538" y="2081213"/>
          <p14:tracePt t="32085" x="2276475" y="2081213"/>
          <p14:tracePt t="32102" x="2295525" y="2081213"/>
          <p14:tracePt t="32119" x="2303463" y="2081213"/>
          <p14:tracePt t="32135" x="2322513" y="2081213"/>
          <p14:tracePt t="32152" x="2357438" y="2081213"/>
          <p14:tracePt t="32169" x="2419350" y="2098675"/>
          <p14:tracePt t="32171" x="2473325" y="2108200"/>
          <p14:tracePt t="32202" x="2724150" y="2179638"/>
          <p14:tracePt t="32235" x="3027363" y="2224088"/>
          <p14:tracePt t="32268" x="3170238" y="2251075"/>
          <p14:tracePt t="32285" x="3179763" y="2251075"/>
          <p14:tracePt t="32387" x="3133725" y="2251075"/>
          <p14:tracePt t="32397" x="3098800" y="2251075"/>
          <p14:tracePt t="32403" x="3017838" y="2251075"/>
          <p14:tracePt t="32419" x="2857500" y="2251075"/>
          <p14:tracePt t="32435" x="2670175" y="2251075"/>
          <p14:tracePt t="32452" x="2527300" y="2251075"/>
          <p14:tracePt t="32468" x="2465388" y="2251075"/>
          <p14:tracePt t="32485" x="2455863" y="2251075"/>
          <p14:tracePt t="32587" x="2465388" y="2251075"/>
          <p14:tracePt t="32595" x="2473325" y="2251075"/>
          <p14:tracePt t="32619" x="2482850" y="2251075"/>
          <p14:tracePt t="32714" x="0" y="0"/>
        </p14:tracePtLst>
        <p14:tracePtLst>
          <p14:tracePt t="33205" x="3616325" y="2071688"/>
          <p14:tracePt t="33252" x="3625850" y="2071688"/>
          <p14:tracePt t="33293" x="3643313" y="2071688"/>
          <p14:tracePt t="33299" x="3670300" y="2071688"/>
          <p14:tracePt t="33308" x="3714750" y="2081213"/>
          <p14:tracePt t="33318" x="3741738" y="2108200"/>
          <p14:tracePt t="33352" x="4000500" y="2152650"/>
          <p14:tracePt t="33385" x="4286250" y="2160588"/>
          <p14:tracePt t="33387" x="4313238" y="2160588"/>
          <p14:tracePt t="33418" x="4375150" y="2160588"/>
          <p14:tracePt t="33435" x="4402138" y="2160588"/>
          <p14:tracePt t="33451" x="4438650" y="2160588"/>
          <p14:tracePt t="33468" x="4465638" y="2160588"/>
          <p14:tracePt t="33485" x="4473575" y="2160588"/>
          <p14:tracePt t="33603" x="0" y="0"/>
        </p14:tracePtLst>
        <p14:tracePtLst>
          <p14:tracePt t="33836" x="5322888" y="2179638"/>
          <p14:tracePt t="33995" x="5330825" y="2179638"/>
          <p14:tracePt t="34003" x="5348288" y="2179638"/>
          <p14:tracePt t="34011" x="5367338" y="2179638"/>
          <p14:tracePt t="34035" x="5446713" y="2179638"/>
          <p14:tracePt t="34051" x="5491163" y="2160588"/>
          <p14:tracePt t="34068" x="5510213" y="2160588"/>
          <p14:tracePt t="34155" x="5500688" y="2160588"/>
          <p14:tracePt t="34164" x="5483225" y="2160588"/>
          <p14:tracePt t="34185" x="5465763" y="2160588"/>
          <p14:tracePt t="34201" x="5438775" y="2160588"/>
          <p14:tracePt t="34218" x="5429250" y="2160588"/>
          <p14:tracePt t="34236" x="5411788" y="2160588"/>
          <p14:tracePt t="34403" x="0" y="0"/>
        </p14:tracePtLst>
        <p14:tracePtLst>
          <p14:tracePt t="39310" x="1830388" y="1938338"/>
          <p14:tracePt t="39318" x="1812925" y="1928813"/>
          <p14:tracePt t="39333" x="1776413" y="1901825"/>
          <p14:tracePt t="39350" x="1679575" y="1874838"/>
          <p14:tracePt t="39366" x="1562100" y="1857375"/>
          <p14:tracePt t="39383" x="1482725" y="1847850"/>
          <p14:tracePt t="39476" x="1473200" y="1847850"/>
          <p14:tracePt t="39485" x="1465263" y="1847850"/>
          <p14:tracePt t="39501" x="1455738" y="1847850"/>
          <p14:tracePt t="39516" x="1438275" y="1839913"/>
          <p14:tracePt t="39732" x="1428750" y="1839913"/>
          <p14:tracePt t="39740" x="1428750" y="1847850"/>
          <p14:tracePt t="39749" x="1473200" y="1874838"/>
          <p14:tracePt t="39766" x="1571625" y="1946275"/>
          <p14:tracePt t="39783" x="1724025" y="2017713"/>
          <p14:tracePt t="39800" x="1830388" y="2054225"/>
          <p14:tracePt t="39817" x="1884363" y="2054225"/>
          <p14:tracePt t="39834" x="1901825" y="2054225"/>
          <p14:tracePt t="39868" x="1911350" y="2054225"/>
          <p14:tracePt t="39884" x="1919288" y="2054225"/>
          <p14:tracePt t="39901" x="1928813" y="2054225"/>
          <p14:tracePt t="39916" x="1938338" y="2062163"/>
          <p14:tracePt t="40020" x="0" y="0"/>
        </p14:tracePtLst>
        <p14:tracePtLst>
          <p14:tracePt t="40830" x="3062288" y="2490788"/>
          <p14:tracePt t="40925" x="3071813" y="2490788"/>
          <p14:tracePt t="40934" x="3081338" y="2490788"/>
          <p14:tracePt t="40941" x="3098800" y="2490788"/>
          <p14:tracePt t="40949" x="3125788" y="2500313"/>
          <p14:tracePt t="40966" x="3232150" y="2544763"/>
          <p14:tracePt t="40983" x="3357563" y="2581275"/>
          <p14:tracePt t="41000" x="3482975" y="2616200"/>
          <p14:tracePt t="41016" x="3589338" y="2633663"/>
          <p14:tracePt t="41050" x="3705225" y="2652713"/>
          <p14:tracePt t="41052" x="3714750" y="2652713"/>
          <p14:tracePt t="41083" x="3786188" y="2652713"/>
          <p14:tracePt t="41116" x="3965575" y="2652713"/>
          <p14:tracePt t="41133" x="4116388" y="2652713"/>
          <p14:tracePt t="41150" x="4268788" y="2652713"/>
          <p14:tracePt t="41166" x="4402138" y="2652713"/>
          <p14:tracePt t="41182" x="4465638" y="2652713"/>
          <p14:tracePt t="41200" x="4500563" y="2652713"/>
          <p14:tracePt t="41216" x="4510088" y="2652713"/>
          <p14:tracePt t="41233" x="4518025" y="2652713"/>
          <p14:tracePt t="41250" x="4527550" y="2652713"/>
          <p14:tracePt t="41266" x="4545013" y="2652713"/>
          <p14:tracePt t="41333" x="4537075" y="2652713"/>
          <p14:tracePt t="41413" x="4545013" y="2652713"/>
          <p14:tracePt t="41420" x="4562475" y="2652713"/>
          <p14:tracePt t="41433" x="4581525" y="2652713"/>
          <p14:tracePt t="41450" x="4652963" y="2633663"/>
          <p14:tracePt t="41466" x="4751388" y="2608263"/>
          <p14:tracePt t="41468" x="4786313" y="2608263"/>
          <p14:tracePt t="41483" x="4848225" y="2598738"/>
          <p14:tracePt t="41500" x="4902200" y="2598738"/>
          <p14:tracePt t="41516" x="4919663" y="2598738"/>
          <p14:tracePt t="41636" x="4929188" y="2598738"/>
          <p14:tracePt t="41645" x="4938713" y="2598738"/>
          <p14:tracePt t="41653" x="4946650" y="2598738"/>
          <p14:tracePt t="41666" x="4956175" y="2598738"/>
          <p14:tracePt t="41683" x="4991100" y="2589213"/>
          <p14:tracePt t="41700" x="5010150" y="2581275"/>
          <p14:tracePt t="41716" x="5037138" y="2581275"/>
          <p14:tracePt t="41732" x="5045075" y="2581275"/>
          <p14:tracePt t="41749" x="5062538" y="2581275"/>
          <p14:tracePt t="41766" x="5116513" y="2581275"/>
          <p14:tracePt t="41783" x="5187950" y="2581275"/>
          <p14:tracePt t="41799" x="5276850" y="2581275"/>
          <p14:tracePt t="41816" x="5348288" y="2581275"/>
          <p14:tracePt t="41833" x="5411788" y="2581275"/>
          <p14:tracePt t="41850" x="5473700" y="2581275"/>
          <p14:tracePt t="41851" x="5500688" y="2571750"/>
          <p14:tracePt t="41868" x="5527675" y="2562225"/>
          <p14:tracePt t="41883" x="5545138" y="2562225"/>
          <p14:tracePt t="41899" x="5634038" y="2554288"/>
          <p14:tracePt t="41916" x="5715000" y="2544763"/>
          <p14:tracePt t="41932" x="5759450" y="2536825"/>
          <p14:tracePt t="41949" x="5795963" y="2527300"/>
          <p14:tracePt t="41966" x="5830888" y="2527300"/>
          <p14:tracePt t="41983" x="5857875" y="2527300"/>
          <p14:tracePt t="41999" x="5919788" y="2527300"/>
          <p14:tracePt t="42016" x="5983288" y="2527300"/>
          <p14:tracePt t="42033" x="6072188" y="2527300"/>
          <p14:tracePt t="42035" x="6116638" y="2527300"/>
          <p14:tracePt t="42050" x="6188075" y="2527300"/>
          <p14:tracePt t="42066" x="6286500" y="2527300"/>
          <p14:tracePt t="42083" x="6411913" y="2527300"/>
          <p14:tracePt t="42099" x="6456363" y="2527300"/>
          <p14:tracePt t="42116" x="6483350" y="2527300"/>
          <p14:tracePt t="42133" x="6510338" y="2527300"/>
          <p14:tracePt t="42149" x="6527800" y="2527300"/>
          <p14:tracePt t="42166" x="6554788" y="2527300"/>
          <p14:tracePt t="42184" x="6589713" y="2527300"/>
          <p14:tracePt t="42199" x="6643688" y="2527300"/>
          <p14:tracePt t="42216" x="6697663" y="2527300"/>
          <p14:tracePt t="42233" x="6742113" y="2527300"/>
          <p14:tracePt t="42249" x="6796088" y="2527300"/>
          <p14:tracePt t="42266" x="6840538" y="2527300"/>
          <p14:tracePt t="42282" x="6848475" y="2527300"/>
          <p14:tracePt t="42300" x="6875463" y="2527300"/>
          <p14:tracePt t="42317" x="6894513" y="2527300"/>
          <p14:tracePt t="42333" x="6902450" y="2527300"/>
          <p14:tracePt t="42805" x="6919913" y="2527300"/>
          <p14:tracePt t="42821" x="6938963" y="2527300"/>
          <p14:tracePt t="42828" x="6956425" y="2527300"/>
          <p14:tracePt t="42836" x="6991350" y="2527300"/>
          <p14:tracePt t="42849" x="7027863" y="2527300"/>
          <p14:tracePt t="42866" x="7126288" y="2527300"/>
          <p14:tracePt t="42883" x="7259638" y="2527300"/>
          <p14:tracePt t="42916" x="7375525" y="2527300"/>
          <p14:tracePt t="42949" x="7419975" y="2527300"/>
          <p14:tracePt t="42982" x="7439025" y="2527300"/>
          <p14:tracePt t="42999" x="7446963" y="2527300"/>
          <p14:tracePt t="43015" x="7466013" y="2527300"/>
          <p14:tracePt t="43032" x="7483475" y="2527300"/>
          <p14:tracePt t="43049" x="7527925" y="2527300"/>
          <p14:tracePt t="43066" x="7572375" y="2527300"/>
          <p14:tracePt t="43067" x="7589838" y="2527300"/>
          <p14:tracePt t="43082" x="7626350" y="2527300"/>
          <p14:tracePt t="43099" x="7715250" y="2527300"/>
          <p14:tracePt t="43116" x="7858125" y="2527300"/>
          <p14:tracePt t="43132" x="7894638" y="2527300"/>
          <p14:tracePt t="43149" x="7912100" y="2527300"/>
          <p14:tracePt t="43166" x="7920038" y="2527300"/>
          <p14:tracePt t="43229" x="7929563" y="2527300"/>
          <p14:tracePt t="43260" x="7939088" y="2527300"/>
          <p14:tracePt t="43276" x="7947025" y="2536825"/>
          <p14:tracePt t="43294" x="7974013" y="2536825"/>
          <p14:tracePt t="43309" x="7991475" y="2536825"/>
          <p14:tracePt t="43316" x="8001000" y="2536825"/>
          <p14:tracePt t="43332" x="8027988" y="2536825"/>
          <p14:tracePt t="43349" x="8045450" y="2536825"/>
          <p14:tracePt t="43382" x="8054975" y="2536825"/>
          <p14:tracePt t="43404" x="8062913" y="2536825"/>
          <p14:tracePt t="43669" x="0" y="0"/>
        </p14:tracePtLst>
        <p14:tracePtLst>
          <p14:tracePt t="46485" x="2295525" y="2847975"/>
          <p14:tracePt t="46574" x="2303463" y="2847975"/>
          <p14:tracePt t="46582" x="2330450" y="2847975"/>
          <p14:tracePt t="46589" x="2384425" y="2857500"/>
          <p14:tracePt t="46598" x="2401888" y="2857500"/>
          <p14:tracePt t="46615" x="2482850" y="2857500"/>
          <p14:tracePt t="46631" x="2589213" y="2874963"/>
          <p14:tracePt t="46648" x="2741613" y="2911475"/>
          <p14:tracePt t="46682" x="3054350" y="2946400"/>
          <p14:tracePt t="46715" x="3286125" y="2982913"/>
          <p14:tracePt t="46717" x="3322638" y="2982913"/>
          <p14:tracePt t="46748" x="3367088" y="2982913"/>
          <p14:tracePt t="46885" x="3375025" y="2982913"/>
          <p14:tracePt t="46893" x="3384550" y="2982913"/>
          <p14:tracePt t="46910" x="3394075" y="2982913"/>
          <p14:tracePt t="46917" x="3402013" y="2982913"/>
          <p14:tracePt t="46931" x="3419475" y="2982913"/>
          <p14:tracePt t="46948" x="3455988" y="2982913"/>
          <p14:tracePt t="46964" x="3490913" y="2982913"/>
          <p14:tracePt t="46981" x="3500438" y="2982913"/>
          <p14:tracePt t="46998" x="3517900" y="2982913"/>
          <p14:tracePt t="47014" x="3554413" y="2982913"/>
          <p14:tracePt t="47031" x="3598863" y="2982913"/>
          <p14:tracePt t="47048" x="3652838" y="2982913"/>
          <p14:tracePt t="47064" x="3687763" y="2982913"/>
          <p14:tracePt t="47082" x="3724275" y="2973388"/>
          <p14:tracePt t="47098" x="3751263" y="2965450"/>
          <p14:tracePt t="47100" x="3759200" y="2965450"/>
          <p14:tracePt t="47115" x="3776663" y="2965450"/>
          <p14:tracePt t="47132" x="3803650" y="2955925"/>
          <p14:tracePt t="47148" x="3822700" y="2955925"/>
          <p14:tracePt t="47164" x="3867150" y="2955925"/>
          <p14:tracePt t="47181" x="3919538" y="2938463"/>
          <p14:tracePt t="47198" x="3973513" y="2938463"/>
          <p14:tracePt t="47214" x="4000500" y="2938463"/>
          <p14:tracePt t="47231" x="4037013" y="2938463"/>
          <p14:tracePt t="47302" x="4044950" y="2938463"/>
          <p14:tracePt t="47318" x="4062413" y="2955925"/>
          <p14:tracePt t="47326" x="4071938" y="2955925"/>
          <p14:tracePt t="47334" x="4081463" y="2973388"/>
          <p14:tracePt t="47348" x="4089400" y="2982913"/>
          <p14:tracePt t="47364" x="4098925" y="3000375"/>
          <p14:tracePt t="47381" x="4108450" y="3009900"/>
          <p14:tracePt t="47398" x="0" y="0"/>
        </p14:tracePtLst>
        <p14:tracePtLst>
          <p14:tracePt t="49326" x="2089150" y="3509963"/>
          <p14:tracePt t="49383" x="2089150" y="3490913"/>
          <p14:tracePt t="49405" x="2098675" y="3482975"/>
          <p14:tracePt t="49414" x="2116138" y="3482975"/>
          <p14:tracePt t="49421" x="2143125" y="3482975"/>
          <p14:tracePt t="49431" x="2160588" y="3473450"/>
          <p14:tracePt t="49464" x="2303463" y="3473450"/>
          <p14:tracePt t="49498" x="2625725" y="3473450"/>
          <p14:tracePt t="49531" x="2928938" y="3465513"/>
          <p14:tracePt t="49532" x="3000375" y="3465513"/>
          <p14:tracePt t="49547" x="3098800" y="3465513"/>
          <p14:tracePt t="49564" x="3241675" y="3465513"/>
          <p14:tracePt t="49581" x="3446463" y="3455988"/>
          <p14:tracePt t="49597" x="3536950" y="3455988"/>
          <p14:tracePt t="49614" x="3589338" y="3438525"/>
          <p14:tracePt t="49630" x="3608388" y="3429000"/>
          <p14:tracePt t="49647" x="3616325" y="3429000"/>
          <p14:tracePt t="49664" x="3633788" y="3429000"/>
          <p14:tracePt t="49681" x="3633788" y="3419475"/>
          <p14:tracePt t="49697" x="3643313" y="3411538"/>
          <p14:tracePt t="49714" x="3660775" y="3411538"/>
          <p14:tracePt t="49717" x="3679825" y="3394075"/>
          <p14:tracePt t="49748" x="3697288" y="3394075"/>
          <p14:tracePt t="49764" x="3705225" y="3384550"/>
          <p14:tracePt t="49781" x="3714750" y="3367088"/>
          <p14:tracePt t="50148" x="0" y="0"/>
        </p14:tracePtLst>
        <p14:tracePtLst>
          <p14:tracePt t="57128" x="1633538" y="4054475"/>
          <p14:tracePt t="57216" x="1643063" y="4044950"/>
          <p14:tracePt t="57230" x="1652588" y="4044950"/>
          <p14:tracePt t="57238" x="1660525" y="4044950"/>
          <p14:tracePt t="57247" x="1679575" y="4044950"/>
          <p14:tracePt t="57262" x="1724025" y="4044950"/>
          <p14:tracePt t="57279" x="1812925" y="4044950"/>
          <p14:tracePt t="57295" x="1938338" y="4044950"/>
          <p14:tracePt t="57312" x="2143125" y="4044950"/>
          <p14:tracePt t="57345" x="2625725" y="4044950"/>
          <p14:tracePt t="57379" x="2982913" y="4044950"/>
          <p14:tracePt t="57412" x="3224213" y="4044950"/>
          <p14:tracePt t="57429" x="3322638" y="4044950"/>
          <p14:tracePt t="57431" x="3394075" y="4044950"/>
          <p14:tracePt t="57445" x="3465513" y="4044950"/>
          <p14:tracePt t="57462" x="3581400" y="4044950"/>
          <p14:tracePt t="57479" x="3616325" y="4044950"/>
          <p14:tracePt t="57495" x="3625850" y="4044950"/>
          <p14:tracePt t="57512" x="3633788" y="4044950"/>
          <p14:tracePt t="57545" x="3652838" y="4044950"/>
          <p14:tracePt t="57562" x="3687763" y="4044950"/>
          <p14:tracePt t="57578" x="3732213" y="4044950"/>
          <p14:tracePt t="57595" x="3795713" y="4044950"/>
          <p14:tracePt t="57612" x="3867150" y="4027488"/>
          <p14:tracePt t="57616" x="3902075" y="4017963"/>
          <p14:tracePt t="57629" x="3919538" y="4017963"/>
          <p14:tracePt t="57646" x="3965575" y="4017963"/>
          <p14:tracePt t="57662" x="4037013" y="4010025"/>
          <p14:tracePt t="57678" x="4081463" y="4010025"/>
          <p14:tracePt t="57695" x="4133850" y="4010025"/>
          <p14:tracePt t="57712" x="4170363" y="4010025"/>
          <p14:tracePt t="57728" x="4187825" y="4010025"/>
          <p14:tracePt t="57745" x="4197350" y="4010025"/>
          <p14:tracePt t="58063" x="4205288" y="4010025"/>
          <p14:tracePt t="58071" x="4214813" y="4010025"/>
          <p14:tracePt t="58079" x="4232275" y="4010025"/>
          <p14:tracePt t="58095" x="4241800" y="4010025"/>
          <p14:tracePt t="58112" x="4276725" y="4010025"/>
          <p14:tracePt t="58128" x="4313238" y="4010025"/>
          <p14:tracePt t="58145" x="4330700" y="4010025"/>
          <p14:tracePt t="58162" x="4348163" y="4010025"/>
          <p14:tracePt t="58179" x="4367213" y="4010025"/>
          <p14:tracePt t="58195" x="4375150" y="4010025"/>
          <p14:tracePt t="58212" x="4402138" y="4010025"/>
          <p14:tracePt t="58229" x="4419600" y="4010025"/>
          <p14:tracePt t="58245" x="4473575" y="4010025"/>
          <p14:tracePt t="58262" x="4589463" y="4010025"/>
          <p14:tracePt t="58279" x="4697413" y="4010025"/>
          <p14:tracePt t="58295" x="4786313" y="4010025"/>
          <p14:tracePt t="58311" x="4867275" y="4010025"/>
          <p14:tracePt t="58329" x="4956175" y="4010025"/>
          <p14:tracePt t="58345" x="5062538" y="4010025"/>
          <p14:tracePt t="58362" x="5133975" y="4010025"/>
          <p14:tracePt t="58379" x="5224463" y="4010025"/>
          <p14:tracePt t="58395" x="5295900" y="4010025"/>
          <p14:tracePt t="58412" x="5357813" y="4010025"/>
          <p14:tracePt t="58429" x="5402263" y="4010025"/>
          <p14:tracePt t="58445" x="5438775" y="4010025"/>
          <p14:tracePt t="58462" x="5456238" y="4010025"/>
          <p14:tracePt t="58478" x="5483225" y="4010025"/>
          <p14:tracePt t="58495" x="5510213" y="4010025"/>
          <p14:tracePt t="58512" x="5537200" y="4010025"/>
          <p14:tracePt t="58528" x="5562600" y="4010025"/>
          <p14:tracePt t="58545" x="5589588" y="4010025"/>
          <p14:tracePt t="58562" x="5599113" y="4010025"/>
          <p14:tracePt t="58579" x="5599113" y="4017963"/>
          <p14:tracePt t="58595" x="5608638" y="4017963"/>
          <p14:tracePt t="58612" x="5616575" y="4027488"/>
          <p14:tracePt t="58632" x="5626100" y="4027488"/>
          <p14:tracePt t="58647" x="5634038" y="4037013"/>
          <p14:tracePt t="58671" x="5643563" y="4037013"/>
          <p14:tracePt t="58687" x="5653088" y="4044950"/>
          <p14:tracePt t="58712" x="5653088" y="4054475"/>
          <p14:tracePt t="58831" x="0" y="0"/>
        </p14:tracePtLst>
        <p14:tracePtLst>
          <p14:tracePt t="68715" x="1839913" y="4776788"/>
          <p14:tracePt t="68722" x="1847850" y="4776788"/>
          <p14:tracePt t="68737" x="1857375" y="4776788"/>
          <p14:tracePt t="68753" x="1866900" y="4776788"/>
          <p14:tracePt t="68760" x="1884363" y="4776788"/>
          <p14:tracePt t="68776" x="1893888" y="4776788"/>
          <p14:tracePt t="68792" x="1919288" y="4776788"/>
          <p14:tracePt t="68826" x="1965325" y="4776788"/>
          <p14:tracePt t="68859" x="2125663" y="4786313"/>
          <p14:tracePt t="68892" x="2251075" y="4786313"/>
          <p14:tracePt t="68909" x="2303463" y="4786313"/>
          <p14:tracePt t="68911" x="2339975" y="4786313"/>
          <p14:tracePt t="68925" x="2374900" y="4786313"/>
          <p14:tracePt t="68942" x="2465388" y="4786313"/>
          <p14:tracePt t="68959" x="2616200" y="4786313"/>
          <p14:tracePt t="68976" x="2687638" y="4786313"/>
          <p14:tracePt t="68992" x="2724150" y="4786313"/>
          <p14:tracePt t="69009" x="2759075" y="4786313"/>
          <p14:tracePt t="69025" x="2786063" y="4786313"/>
          <p14:tracePt t="69042" x="2813050" y="4786313"/>
          <p14:tracePt t="69059" x="2847975" y="4786313"/>
          <p14:tracePt t="69076" x="2894013" y="4786313"/>
          <p14:tracePt t="69093" x="2919413" y="4786313"/>
          <p14:tracePt t="69109" x="2938463" y="4786313"/>
          <p14:tracePt t="69111" x="2946400" y="4786313"/>
          <p14:tracePt t="69128" x="2955925" y="4786313"/>
          <p14:tracePt t="69144" x="2965450" y="4786313"/>
          <p14:tracePt t="69159" x="2973388" y="4786313"/>
          <p14:tracePt t="69176" x="2990850" y="4786313"/>
          <p14:tracePt t="69193" x="3000375" y="4786313"/>
          <p14:tracePt t="69480" x="3017838" y="4786313"/>
          <p14:tracePt t="69497" x="3027363" y="4786313"/>
          <p14:tracePt t="69504" x="3036888" y="4786313"/>
          <p14:tracePt t="69512" x="3044825" y="4786313"/>
          <p14:tracePt t="69525" x="3062288" y="4786313"/>
          <p14:tracePt t="69543" x="3081338" y="4786313"/>
          <p14:tracePt t="69559" x="3108325" y="4786313"/>
          <p14:tracePt t="69592" x="3152775" y="4786313"/>
          <p14:tracePt t="69626" x="3160713" y="4786313"/>
          <p14:tracePt t="70505" x="3170238" y="4786313"/>
          <p14:tracePt t="70544" x="3170238" y="4795838"/>
          <p14:tracePt t="70872" x="3170238" y="4803775"/>
          <p14:tracePt t="71241" x="3160713" y="4813300"/>
          <p14:tracePt t="71649" x="0" y="0"/>
        </p14:tracePtLst>
        <p14:tracePtLst>
          <p14:tracePt t="80252" x="2544763" y="5126038"/>
          <p14:tracePt t="80315" x="2554288" y="5126038"/>
          <p14:tracePt t="80321" x="2562225" y="5126038"/>
          <p14:tracePt t="80330" x="2589213" y="5126038"/>
          <p14:tracePt t="80339" x="2608263" y="5126038"/>
          <p14:tracePt t="80373" x="2732088" y="5126038"/>
          <p14:tracePt t="80406" x="2847975" y="5126038"/>
          <p14:tracePt t="80410" x="2857500" y="5126038"/>
          <p14:tracePt t="80439" x="2867025" y="5126038"/>
          <p14:tracePt t="80706" x="2874963" y="5126038"/>
          <p14:tracePt t="80723" x="2894013" y="5126038"/>
          <p14:tracePt t="80731" x="2901950" y="5126038"/>
          <p14:tracePt t="80739" x="2919413" y="5126038"/>
          <p14:tracePt t="80756" x="2990850" y="5126038"/>
          <p14:tracePt t="80773" x="3116263" y="5126038"/>
          <p14:tracePt t="80789" x="3276600" y="5126038"/>
          <p14:tracePt t="80806" x="3482975" y="5126038"/>
          <p14:tracePt t="80823" x="3633788" y="5126038"/>
          <p14:tracePt t="80839" x="3724275" y="5126038"/>
          <p14:tracePt t="80841" x="3732213" y="5116513"/>
          <p14:tracePt t="81002" x="3714750" y="5116513"/>
          <p14:tracePt t="81010" x="3687763" y="5116513"/>
          <p14:tracePt t="81023" x="3652838" y="5116513"/>
          <p14:tracePt t="81039" x="3589338" y="5116513"/>
          <p14:tracePt t="81056" x="3473450" y="5116513"/>
          <p14:tracePt t="81058" x="3419475" y="5116513"/>
          <p14:tracePt t="81072" x="3357563" y="5116513"/>
          <p14:tracePt t="81089" x="3322638" y="5116513"/>
          <p14:tracePt t="81106" x="3303588" y="5116513"/>
          <p14:tracePt t="81122" x="3286125" y="5116513"/>
          <p14:tracePt t="81178" x="3276600" y="5116513"/>
          <p14:tracePt t="81202" x="3268663" y="5116513"/>
          <p14:tracePt t="81218" x="3259138" y="5116513"/>
          <p14:tracePt t="81226" x="3251200" y="5116513"/>
          <p14:tracePt t="81239" x="3241675" y="5116513"/>
          <p14:tracePt t="81256" x="3224213" y="5116513"/>
          <p14:tracePt t="81273" x="3197225" y="5126038"/>
          <p14:tracePt t="81305" x="3197225" y="5133975"/>
          <p14:tracePt t="81634" x="3205163" y="5133975"/>
          <p14:tracePt t="81642" x="3232150" y="5133975"/>
          <p14:tracePt t="81655" x="3251200" y="5133975"/>
          <p14:tracePt t="81673" x="3286125" y="5133975"/>
          <p14:tracePt t="81689" x="3303588" y="5133975"/>
          <p14:tracePt t="81706" x="3313113" y="5133975"/>
          <p14:tracePt t="81843" x="3330575" y="5133975"/>
          <p14:tracePt t="81850" x="3340100" y="5133975"/>
          <p14:tracePt t="81858" x="3357563" y="5143500"/>
          <p14:tracePt t="81872" x="3367088" y="5143500"/>
          <p14:tracePt t="81890" x="3402013" y="5143500"/>
          <p14:tracePt t="82435" x="3419475" y="5143500"/>
          <p14:tracePt t="82442" x="3438525" y="5143500"/>
          <p14:tracePt t="82455" x="3465513" y="5143500"/>
          <p14:tracePt t="82473" x="3509963" y="5143500"/>
          <p14:tracePt t="82489" x="3517900" y="5143500"/>
          <p14:tracePt t="82506" x="3527425" y="5143500"/>
          <p14:tracePt t="82522" x="3544888" y="5143500"/>
          <p14:tracePt t="82539" x="3562350" y="5143500"/>
          <p14:tracePt t="82572" x="3608388" y="5133975"/>
          <p14:tracePt t="82605" x="3687763" y="5116513"/>
          <p14:tracePt t="82639" x="3768725" y="5108575"/>
          <p14:tracePt t="82655" x="3795713" y="5108575"/>
          <p14:tracePt t="82786" x="3803650" y="5108575"/>
          <p14:tracePt t="82794" x="3813175" y="5108575"/>
          <p14:tracePt t="82805" x="3822700" y="5108575"/>
          <p14:tracePt t="82822" x="3857625" y="5116513"/>
          <p14:tracePt t="82838" x="3902075" y="5126038"/>
          <p14:tracePt t="82855" x="3929063" y="5126038"/>
          <p14:tracePt t="82872" x="3946525" y="5126038"/>
          <p14:tracePt t="82930" x="3965575" y="5126038"/>
          <p14:tracePt t="82955" x="3973513" y="5126038"/>
          <p14:tracePt t="82971" x="4000500" y="5126038"/>
          <p14:tracePt t="82978" x="4010025" y="5126038"/>
          <p14:tracePt t="82989" x="4017963" y="5126038"/>
          <p14:tracePt t="83005" x="4062413" y="5126038"/>
          <p14:tracePt t="83022" x="4152900" y="5126038"/>
          <p14:tracePt t="83039" x="4268788" y="5126038"/>
          <p14:tracePt t="83055" x="4402138" y="5126038"/>
          <p14:tracePt t="83073" x="4581525" y="5126038"/>
          <p14:tracePt t="83089" x="4625975" y="5126038"/>
          <p14:tracePt t="83105" x="4660900" y="5126038"/>
          <p14:tracePt t="83122" x="4670425" y="5126038"/>
          <p14:tracePt t="83138" x="4687888" y="5126038"/>
          <p14:tracePt t="83155" x="4714875" y="5126038"/>
          <p14:tracePt t="83173" x="4741863" y="5126038"/>
          <p14:tracePt t="83188" x="4768850" y="5126038"/>
          <p14:tracePt t="83205" x="4803775" y="5126038"/>
          <p14:tracePt t="83222" x="4813300" y="5116513"/>
          <p14:tracePt t="83239" x="4830763" y="5116513"/>
          <p14:tracePt t="83255" x="4848225" y="5116513"/>
          <p14:tracePt t="83257" x="4875213" y="5116513"/>
          <p14:tracePt t="83272" x="4894263" y="5116513"/>
          <p14:tracePt t="83289" x="4929188" y="5116513"/>
          <p14:tracePt t="83305" x="4946650" y="5116513"/>
          <p14:tracePt t="83490" x="4956175" y="5116513"/>
          <p14:tracePt t="83499" x="4965700" y="5126038"/>
          <p14:tracePt t="83539" x="4973638" y="5133975"/>
          <p14:tracePt t="83564" x="4973638" y="5143500"/>
          <p14:tracePt t="83570" x="4983163" y="5143500"/>
          <p14:tracePt t="83594" x="4991100" y="5153025"/>
          <p14:tracePt t="83619" x="5000625" y="5153025"/>
          <p14:tracePt t="84003" x="0" y="0"/>
        </p14:tracePtLst>
        <p14:tracePtLst>
          <p14:tracePt t="85876" x="3455988" y="5465763"/>
          <p14:tracePt t="85883" x="3348038" y="5483225"/>
          <p14:tracePt t="85891" x="3214688" y="5483225"/>
          <p14:tracePt t="85904" x="3089275" y="5483225"/>
          <p14:tracePt t="85922" x="2724150" y="5483225"/>
          <p14:tracePt t="85938" x="2465388" y="5483225"/>
          <p14:tracePt t="85955" x="2179638" y="5500688"/>
          <p14:tracePt t="85988" x="1803400" y="5510213"/>
          <p14:tracePt t="86022" x="1704975" y="5510213"/>
          <p14:tracePt t="86054" x="1697038" y="5510213"/>
          <p14:tracePt t="86088" x="1679575" y="5510213"/>
          <p14:tracePt t="86104" x="1633538" y="5500688"/>
          <p14:tracePt t="86106" x="1608138" y="5491163"/>
          <p14:tracePt t="86121" x="1544638" y="5491163"/>
          <p14:tracePt t="86138" x="1268413" y="5465763"/>
          <p14:tracePt t="86154" x="1081088" y="5429250"/>
          <p14:tracePt t="86171" x="911225" y="5429250"/>
          <p14:tracePt t="86188" x="857250" y="5429250"/>
          <p14:tracePt t="86204" x="847725" y="5429250"/>
          <p14:tracePt t="86315" x="893763" y="5429250"/>
          <p14:tracePt t="86323" x="1000125" y="5429250"/>
          <p14:tracePt t="86331" x="1125538" y="5429250"/>
          <p14:tracePt t="86339" x="1285875" y="5429250"/>
          <p14:tracePt t="86354" x="1679575" y="5429250"/>
          <p14:tracePt t="86371" x="2017713" y="5429250"/>
          <p14:tracePt t="86388" x="2179638" y="5429250"/>
          <p14:tracePt t="86404" x="2224088" y="5429250"/>
          <p14:tracePt t="86467" x="2214563" y="5438775"/>
          <p14:tracePt t="86492" x="2205038" y="5438775"/>
          <p14:tracePt t="86499" x="2197100" y="5438775"/>
          <p14:tracePt t="86506" x="2179638" y="5446713"/>
          <p14:tracePt t="86522" x="2160588" y="5446713"/>
          <p14:tracePt t="86538" x="2133600" y="5456238"/>
          <p14:tracePt t="86554" x="2108200" y="5465763"/>
          <p14:tracePt t="86571" x="2089150" y="5473700"/>
          <p14:tracePt t="86604" x="2071688" y="5473700"/>
          <p14:tracePt t="86691" x="0" y="0"/>
        </p14:tracePtLst>
        <p14:tracePtLst>
          <p14:tracePt t="87204" x="1465263" y="4973638"/>
          <p14:tracePt t="87308" x="1482725" y="4973638"/>
          <p14:tracePt t="87316" x="1509713" y="4973638"/>
          <p14:tracePt t="87324" x="1536700" y="4973638"/>
          <p14:tracePt t="87337" x="1589088" y="4973638"/>
          <p14:tracePt t="87354" x="1670050" y="4973638"/>
          <p14:tracePt t="87387" x="1803400" y="4973638"/>
          <p14:tracePt t="87421" x="1893888" y="4973638"/>
          <p14:tracePt t="87454" x="1938338" y="4973638"/>
          <p14:tracePt t="87471" x="1973263" y="4983163"/>
          <p14:tracePt t="87487" x="2009775" y="4983163"/>
          <p14:tracePt t="87504" x="2027238" y="4983163"/>
          <p14:tracePt t="87506" x="2044700" y="4983163"/>
          <p14:tracePt t="87521" x="2062163" y="4991100"/>
          <p14:tracePt t="87554" x="2071688" y="4991100"/>
          <p14:tracePt t="87579" x="2081213" y="4991100"/>
          <p14:tracePt t="87594" x="2108200" y="5000625"/>
          <p14:tracePt t="87604" x="2125663" y="5018088"/>
          <p14:tracePt t="87620" x="2160588" y="5037138"/>
          <p14:tracePt t="87637" x="2214563" y="5054600"/>
          <p14:tracePt t="87654" x="2232025" y="5062538"/>
          <p14:tracePt t="87753" x="2224088" y="5062538"/>
          <p14:tracePt t="87762" x="2197100" y="5062538"/>
          <p14:tracePt t="87771" x="2179638" y="5062538"/>
          <p14:tracePt t="87787" x="2089150" y="5062538"/>
          <p14:tracePt t="87804" x="2017713" y="5062538"/>
          <p14:tracePt t="87821" x="1965325" y="5062538"/>
          <p14:tracePt t="87837" x="1955800" y="5062538"/>
          <p14:tracePt t="87948" x="1990725" y="5062538"/>
          <p14:tracePt t="87954" x="2017713" y="5062538"/>
          <p14:tracePt t="87964" x="2054225" y="5062538"/>
          <p14:tracePt t="87971" x="2089150" y="5062538"/>
          <p14:tracePt t="87987" x="2133600" y="5062538"/>
          <p14:tracePt t="88004" x="2152650" y="5062538"/>
          <p14:tracePt t="88021" x="2160588" y="5062538"/>
          <p14:tracePt t="88092" x="2152650" y="5072063"/>
          <p14:tracePt t="88107" x="2143125" y="5081588"/>
          <p14:tracePt t="88115" x="2133600" y="5081588"/>
          <p14:tracePt t="88123" x="2125663" y="5081588"/>
          <p14:tracePt t="88137" x="2116138" y="5081588"/>
          <p14:tracePt t="88154" x="2098675" y="5081588"/>
          <p14:tracePt t="88268" x="2108200" y="5081588"/>
          <p14:tracePt t="88372" x="2108200" y="5089525"/>
          <p14:tracePt t="88380" x="2098675" y="5089525"/>
          <p14:tracePt t="88388" x="2089150" y="5099050"/>
          <p14:tracePt t="88405" x="2081213" y="5099050"/>
          <p14:tracePt t="88508" x="2089150" y="5099050"/>
          <p14:tracePt t="88628" x="2081213" y="5108575"/>
          <p14:tracePt t="89594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872" y="152400"/>
            <a:ext cx="8382000" cy="6248400"/>
          </a:xfrm>
        </p:spPr>
        <p:txBody>
          <a:bodyPr>
            <a:normAutofit/>
          </a:bodyPr>
          <a:lstStyle/>
          <a:p>
            <a:pPr marL="12001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Diagnosis of bacillary dysentery or shigellosis:</a:t>
            </a:r>
          </a:p>
          <a:p>
            <a:pPr marL="914400" indent="0">
              <a:buNone/>
            </a:pPr>
            <a:r>
              <a:rPr lang="en-US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Sample</a:t>
            </a: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pPr marL="914400" indent="0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Fresh stool, mucus flecks and rectal swab.</a:t>
            </a:r>
          </a:p>
          <a:p>
            <a:pPr marL="914400" indent="0">
              <a:buNone/>
            </a:pPr>
            <a:r>
              <a:rPr lang="en-US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Macroscopic examination:</a:t>
            </a:r>
          </a:p>
          <a:p>
            <a:pPr marL="914400" indent="0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Stool contains mucous and blood.</a:t>
            </a:r>
          </a:p>
          <a:p>
            <a:pPr marL="914400" indent="0">
              <a:buNone/>
            </a:pPr>
            <a:r>
              <a:rPr lang="en-US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Microscopic examination:</a:t>
            </a:r>
          </a:p>
          <a:p>
            <a:pPr marL="914400" indent="0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Gram –ve bacilli, non-motile, with pus and RBCs.</a:t>
            </a:r>
          </a:p>
          <a:p>
            <a:pPr marL="914400" indent="0">
              <a:buNone/>
            </a:pPr>
            <a:r>
              <a:rPr lang="en-US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Culture:</a:t>
            </a:r>
          </a:p>
          <a:p>
            <a:pPr marL="12001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Stools samples are inoculated selenite and tetrathionate broth, then Subcultures are on:</a:t>
            </a:r>
          </a:p>
          <a:p>
            <a:pPr marL="12001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MacConkey's agar or DCA: pale yellow colonies</a:t>
            </a:r>
          </a:p>
          <a:p>
            <a:pPr marL="914400" indent="0">
              <a:buNone/>
            </a:pPr>
            <a:r>
              <a:rPr lang="en-US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Biochemical reactions:</a:t>
            </a:r>
          </a:p>
          <a:p>
            <a:pPr marL="914400" indent="0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Ferment sugars with acid production only. Sugar fermentation reactions are used to differentiate species.</a:t>
            </a:r>
          </a:p>
          <a:p>
            <a:pPr marL="914400" indent="0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Serologically by agglutination with specific antisera.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D45285-3D47-47BE-AD2C-44C11850F1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84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10"/>
    </mc:Choice>
    <mc:Fallback>
      <p:transition spd="slow" advTm="7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7498" x="3705225" y="2054225"/>
          <p14:tracePt t="17515" x="3697288" y="2054225"/>
          <p14:tracePt t="17531" x="3679825" y="2054225"/>
          <p14:tracePt t="17548" x="3643313" y="2044700"/>
          <p14:tracePt t="17565" x="3598863" y="2044700"/>
          <p14:tracePt t="17581" x="3554413" y="2044700"/>
          <p14:tracePt t="17583" x="3527425" y="2044700"/>
          <p14:tracePt t="17583" x="0" y="0"/>
        </p14:tracePtLst>
        <p14:tracePtLst>
          <p14:tracePt t="17648" x="3446463" y="2036763"/>
          <p14:tracePt t="17664" x="3429000" y="2036763"/>
          <p14:tracePt t="17680" x="3419475" y="2036763"/>
          <p14:tracePt t="17697" x="3411538" y="2036763"/>
          <p14:tracePt t="17714" x="3402013" y="2036763"/>
          <p14:tracePt t="17731" x="3394075" y="2036763"/>
          <p14:tracePt t="17872" x="0" y="0"/>
        </p14:tracePtLst>
        <p14:tracePtLst>
          <p14:tracePt t="21762" x="2251075" y="2911475"/>
          <p14:tracePt t="21857" x="2251075" y="2901950"/>
          <p14:tracePt t="21873" x="2251075" y="2894013"/>
          <p14:tracePt t="21897" x="2251075" y="2874963"/>
          <p14:tracePt t="21913" x="2251075" y="2867025"/>
          <p14:tracePt t="21922" x="2268538" y="2847975"/>
          <p14:tracePt t="21929" x="2286000" y="2847975"/>
          <p14:tracePt t="21946" x="2330450" y="2830513"/>
          <p14:tracePt t="21963" x="2374900" y="2803525"/>
          <p14:tracePt t="21996" x="2393950" y="2803525"/>
          <p14:tracePt t="22072" x="2401888" y="2803525"/>
          <p14:tracePt t="22080" x="2411413" y="2795588"/>
          <p14:tracePt t="22128" x="2428875" y="2795588"/>
          <p14:tracePt t="22137" x="2438400" y="2795588"/>
          <p14:tracePt t="22146" x="2473325" y="2795588"/>
          <p14:tracePt t="22163" x="2562225" y="2822575"/>
          <p14:tracePt t="22179" x="2714625" y="2847975"/>
          <p14:tracePt t="22196" x="2857500" y="2874963"/>
          <p14:tracePt t="22213" x="2955925" y="2884488"/>
          <p14:tracePt t="22229" x="2990850" y="2894013"/>
          <p14:tracePt t="22384" x="2982913" y="2894013"/>
          <p14:tracePt t="22392" x="2973388" y="2901950"/>
          <p14:tracePt t="22408" x="2965450" y="2901950"/>
          <p14:tracePt t="22697" x="2982913" y="2901950"/>
          <p14:tracePt t="22704" x="3000375" y="2901950"/>
          <p14:tracePt t="22712" x="3027363" y="2901950"/>
          <p14:tracePt t="22729" x="3089275" y="2901950"/>
          <p14:tracePt t="22746" x="3179763" y="2894013"/>
          <p14:tracePt t="22763" x="3322638" y="2894013"/>
          <p14:tracePt t="22779" x="3394075" y="2894013"/>
          <p14:tracePt t="22796" x="3473450" y="2884488"/>
          <p14:tracePt t="22830" x="3562350" y="2874963"/>
          <p14:tracePt t="22862" x="3616325" y="2874963"/>
          <p14:tracePt t="22865" x="3625850" y="2874963"/>
          <p14:tracePt t="22896" x="3679825" y="2874963"/>
          <p14:tracePt t="22912" x="3741738" y="2874963"/>
          <p14:tracePt t="22929" x="3813175" y="2874963"/>
          <p14:tracePt t="22946" x="3902075" y="2874963"/>
          <p14:tracePt t="22962" x="4017963" y="2874963"/>
          <p14:tracePt t="22979" x="4133850" y="2874963"/>
          <p14:tracePt t="22996" x="4303713" y="2874963"/>
          <p14:tracePt t="23012" x="4483100" y="2884488"/>
          <p14:tracePt t="23029" x="4660900" y="2894013"/>
          <p14:tracePt t="23031" x="4732338" y="2894013"/>
          <p14:tracePt t="23046" x="4803775" y="2901950"/>
          <p14:tracePt t="23063" x="4911725" y="2901950"/>
          <p14:tracePt t="23080" x="4929188" y="2901950"/>
          <p14:tracePt t="23383" x="0" y="0"/>
        </p14:tracePtLst>
        <p14:tracePtLst>
          <p14:tracePt t="23978" x="4929188" y="2901950"/>
          <p14:tracePt t="24025" x="4938713" y="2901950"/>
          <p14:tracePt t="24033" x="4956175" y="2901950"/>
          <p14:tracePt t="24046" x="4973638" y="2901950"/>
          <p14:tracePt t="24062" x="5000625" y="2901950"/>
          <p14:tracePt t="24095" x="5037138" y="2901950"/>
          <p14:tracePt t="24129" x="5108575" y="2901950"/>
          <p14:tracePt t="24162" x="5205413" y="2901950"/>
          <p14:tracePt t="24179" x="5268913" y="2901950"/>
          <p14:tracePt t="24196" x="5295900" y="2901950"/>
          <p14:tracePt t="24361" x="5303838" y="2901950"/>
          <p14:tracePt t="24369" x="5313363" y="2901950"/>
          <p14:tracePt t="24379" x="5322888" y="2901950"/>
          <p14:tracePt t="24396" x="5348288" y="2911475"/>
          <p14:tracePt t="24412" x="5384800" y="2911475"/>
          <p14:tracePt t="24429" x="5419725" y="2911475"/>
          <p14:tracePt t="24445" x="5446713" y="2911475"/>
          <p14:tracePt t="24447" x="5456238" y="2911475"/>
          <p14:tracePt t="24462" x="5483225" y="2911475"/>
          <p14:tracePt t="24480" x="5537200" y="2919413"/>
          <p14:tracePt t="24496" x="5599113" y="2928938"/>
          <p14:tracePt t="24512" x="5680075" y="2928938"/>
          <p14:tracePt t="24529" x="5759450" y="2928938"/>
          <p14:tracePt t="24545" x="5803900" y="2928938"/>
          <p14:tracePt t="24562" x="5813425" y="2928938"/>
          <p14:tracePt t="24672" x="0" y="0"/>
        </p14:tracePtLst>
        <p14:tracePtLst>
          <p14:tracePt t="28835" x="3429000" y="3687763"/>
          <p14:tracePt t="28850" x="3438525" y="3687763"/>
          <p14:tracePt t="28865" x="3455988" y="3687763"/>
          <p14:tracePt t="28873" x="3465513" y="3687763"/>
          <p14:tracePt t="28881" x="3482975" y="3687763"/>
          <p14:tracePt t="28895" x="3500438" y="3687763"/>
          <p14:tracePt t="28911" x="3536950" y="3687763"/>
          <p14:tracePt t="28945" x="3625850" y="3687763"/>
          <p14:tracePt t="28978" x="3714750" y="3687763"/>
          <p14:tracePt t="29011" x="3857625" y="3687763"/>
          <p14:tracePt t="29028" x="3929063" y="3687763"/>
          <p14:tracePt t="29044" x="3983038" y="3687763"/>
          <p14:tracePt t="29061" x="4044950" y="3687763"/>
          <p14:tracePt t="29078" x="4071938" y="3687763"/>
          <p14:tracePt t="29080" x="4081463" y="3687763"/>
          <p14:tracePt t="29095" x="4098925" y="3687763"/>
          <p14:tracePt t="29112" x="4143375" y="3687763"/>
          <p14:tracePt t="29127" x="4152900" y="3687763"/>
          <p14:tracePt t="29145" x="4187825" y="3687763"/>
          <p14:tracePt t="29161" x="4205288" y="3687763"/>
          <p14:tracePt t="29177" x="4224338" y="3687763"/>
          <p14:tracePt t="29195" x="4241800" y="3687763"/>
          <p14:tracePt t="29211" x="4268788" y="3687763"/>
          <p14:tracePt t="29227" x="4295775" y="3687763"/>
          <p14:tracePt t="29244" x="4330700" y="3687763"/>
          <p14:tracePt t="29261" x="4357688" y="3687763"/>
          <p14:tracePt t="29265" x="4367213" y="3687763"/>
          <p14:tracePt t="29278" x="4375150" y="3687763"/>
          <p14:tracePt t="29295" x="4402138" y="3687763"/>
          <p14:tracePt t="29311" x="4411663" y="3679825"/>
          <p14:tracePt t="29314" x="4419600" y="3679825"/>
          <p14:tracePt t="29327" x="4429125" y="3679825"/>
          <p14:tracePt t="29344" x="4473575" y="3679825"/>
          <p14:tracePt t="29361" x="4510088" y="3670300"/>
          <p14:tracePt t="29377" x="4545013" y="3660775"/>
          <p14:tracePt t="29394" x="4589463" y="3660775"/>
          <p14:tracePt t="29411" x="4616450" y="3660775"/>
          <p14:tracePt t="29428" x="4633913" y="3660775"/>
          <p14:tracePt t="29444" x="4652963" y="3660775"/>
          <p14:tracePt t="29461" x="4670425" y="3660775"/>
          <p14:tracePt t="29494" x="4679950" y="3660775"/>
          <p14:tracePt t="29513" x="4687888" y="3660775"/>
          <p14:tracePt t="29528" x="4697413" y="3660775"/>
          <p14:tracePt t="29571" x="4705350" y="3660775"/>
          <p14:tracePt t="29578" x="4714875" y="3660775"/>
          <p14:tracePt t="29593" x="4724400" y="3660775"/>
          <p14:tracePt t="29601" x="4732338" y="3660775"/>
          <p14:tracePt t="29611" x="4751388" y="3660775"/>
          <p14:tracePt t="29628" x="4768850" y="3660775"/>
          <p14:tracePt t="29644" x="4776788" y="3660775"/>
          <p14:tracePt t="29661" x="4786313" y="3660775"/>
          <p14:tracePt t="29678" x="4795838" y="3660775"/>
          <p14:tracePt t="29711" x="4803775" y="3660775"/>
          <p14:tracePt t="32713" x="4813300" y="3660775"/>
          <p14:tracePt t="32730" x="4822825" y="3660775"/>
          <p14:tracePt t="32746" x="4830763" y="3660775"/>
          <p14:tracePt t="32770" x="4840288" y="3660775"/>
          <p14:tracePt t="32794" x="4848225" y="3660775"/>
          <p14:tracePt t="32841" x="4857750" y="3660775"/>
          <p14:tracePt t="32866" x="4867275" y="3660775"/>
          <p14:tracePt t="32874" x="4875213" y="3660775"/>
          <p14:tracePt t="32898" x="4894263" y="3660775"/>
          <p14:tracePt t="32927" x="4911725" y="3660775"/>
          <p14:tracePt t="32943" x="4929188" y="3660775"/>
          <p14:tracePt t="32961" x="4946650" y="3652838"/>
          <p14:tracePt t="32978" x="4956175" y="3652838"/>
          <p14:tracePt t="33106" x="4965700" y="3652838"/>
          <p14:tracePt t="33162" x="4973638" y="3652838"/>
          <p14:tracePt t="33203" x="4983163" y="3652838"/>
          <p14:tracePt t="33259" x="4991100" y="3652838"/>
          <p14:tracePt t="33299" x="5000625" y="3652838"/>
          <p14:tracePt t="33330" x="5010150" y="3652838"/>
          <p14:tracePt t="33346" x="5018088" y="3643313"/>
          <p14:tracePt t="33378" x="5027613" y="3643313"/>
          <p14:tracePt t="33403" x="5037138" y="3643313"/>
          <p14:tracePt t="33410" x="5045075" y="3643313"/>
          <p14:tracePt t="33427" x="5054600" y="3643313"/>
          <p14:tracePt t="33434" x="5062538" y="3643313"/>
          <p14:tracePt t="33443" x="5081588" y="3643313"/>
          <p14:tracePt t="33460" x="5108575" y="3643313"/>
          <p14:tracePt t="33477" x="5133975" y="3643313"/>
          <p14:tracePt t="33493" x="5180013" y="3643313"/>
          <p14:tracePt t="33510" x="5197475" y="3643313"/>
          <p14:tracePt t="33526" x="5205413" y="3643313"/>
          <p14:tracePt t="33543" x="5214938" y="3643313"/>
          <p14:tracePt t="33560" x="5224463" y="3643313"/>
          <p14:tracePt t="33577" x="5251450" y="3643313"/>
          <p14:tracePt t="33593" x="5268913" y="3643313"/>
          <p14:tracePt t="33609" x="5286375" y="3643313"/>
          <p14:tracePt t="33626" x="5303838" y="3643313"/>
          <p14:tracePt t="33643" x="5313363" y="3643313"/>
          <p14:tracePt t="33676" x="5330825" y="3643313"/>
          <p14:tracePt t="33693" x="5384800" y="3643313"/>
          <p14:tracePt t="33710" x="5473700" y="3643313"/>
          <p14:tracePt t="33726" x="5554663" y="3643313"/>
          <p14:tracePt t="33729" x="5589588" y="3643313"/>
          <p14:tracePt t="33743" x="5616575" y="3643313"/>
          <p14:tracePt t="33760" x="5661025" y="3643313"/>
          <p14:tracePt t="33762" x="5670550" y="3643313"/>
          <p14:tracePt t="33778" x="5688013" y="3643313"/>
          <p14:tracePt t="33793" x="5705475" y="3643313"/>
          <p14:tracePt t="33810" x="5751513" y="3643313"/>
          <p14:tracePt t="33826" x="5803900" y="3643313"/>
          <p14:tracePt t="33843" x="5867400" y="3643313"/>
          <p14:tracePt t="33859" x="5919788" y="3643313"/>
          <p14:tracePt t="33877" x="5973763" y="3643313"/>
          <p14:tracePt t="33893" x="6018213" y="3643313"/>
          <p14:tracePt t="33910" x="6081713" y="3643313"/>
          <p14:tracePt t="33926" x="6134100" y="3643313"/>
          <p14:tracePt t="33943" x="6205538" y="3643313"/>
          <p14:tracePt t="33959" x="6259513" y="3643313"/>
          <p14:tracePt t="33961" x="6276975" y="3643313"/>
          <p14:tracePt t="33977" x="6313488" y="3643313"/>
          <p14:tracePt t="33993" x="6348413" y="3643313"/>
          <p14:tracePt t="34010" x="6402388" y="3643313"/>
          <p14:tracePt t="34026" x="6483350" y="3643313"/>
          <p14:tracePt t="34043" x="6554788" y="3643313"/>
          <p14:tracePt t="34059" x="6616700" y="3643313"/>
          <p14:tracePt t="34076" x="6670675" y="3643313"/>
          <p14:tracePt t="34093" x="6724650" y="3643313"/>
          <p14:tracePt t="34110" x="6759575" y="3643313"/>
          <p14:tracePt t="34126" x="6796088" y="3652838"/>
          <p14:tracePt t="34143" x="6823075" y="3652838"/>
          <p14:tracePt t="34145" x="6831013" y="3660775"/>
          <p14:tracePt t="34386" x="6848475" y="3660775"/>
          <p14:tracePt t="34394" x="6858000" y="3660775"/>
          <p14:tracePt t="34402" x="6875463" y="3660775"/>
          <p14:tracePt t="34410" x="6884988" y="3660775"/>
          <p14:tracePt t="34443" x="6973888" y="3660775"/>
          <p14:tracePt t="34477" x="7081838" y="3670300"/>
          <p14:tracePt t="34510" x="7126288" y="3670300"/>
          <p14:tracePt t="34993" x="0" y="0"/>
        </p14:tracePtLst>
        <p14:tracePtLst>
          <p14:tracePt t="35796" x="8081963" y="3670300"/>
          <p14:tracePt t="35955" x="8081963" y="3679825"/>
          <p14:tracePt t="35963" x="8072438" y="3679825"/>
          <p14:tracePt t="35975" x="8054975" y="3687763"/>
          <p14:tracePt t="35992" x="8001000" y="3705225"/>
          <p14:tracePt t="36009" x="7894638" y="3741738"/>
          <p14:tracePt t="36025" x="7769225" y="3759200"/>
          <p14:tracePt t="36042" x="7653338" y="3795713"/>
          <p14:tracePt t="36059" x="7483475" y="3822700"/>
          <p14:tracePt t="36092" x="6991350" y="3938588"/>
          <p14:tracePt t="36126" x="6500813" y="4037013"/>
          <p14:tracePt t="36159" x="6037263" y="4054475"/>
          <p14:tracePt t="36161" x="5884863" y="4054475"/>
          <p14:tracePt t="36176" x="5670550" y="4054475"/>
          <p14:tracePt t="36192" x="5224463" y="4054475"/>
          <p14:tracePt t="36209" x="4616450" y="4054475"/>
          <p14:tracePt t="36225" x="4340225" y="4054475"/>
          <p14:tracePt t="36242" x="4133850" y="4062413"/>
          <p14:tracePt t="36259" x="3956050" y="4062413"/>
          <p14:tracePt t="36275" x="3840163" y="4071938"/>
          <p14:tracePt t="36292" x="3741738" y="4081463"/>
          <p14:tracePt t="36309" x="3670300" y="4081463"/>
          <p14:tracePt t="36326" x="3562350" y="4081463"/>
          <p14:tracePt t="36342" x="3411538" y="4081463"/>
          <p14:tracePt t="36346" x="3340100" y="4089400"/>
          <p14:tracePt t="36359" x="3241675" y="4089400"/>
          <p14:tracePt t="36376" x="3098800" y="4116388"/>
          <p14:tracePt t="36393" x="2973388" y="4133850"/>
          <p14:tracePt t="36409" x="2911475" y="4143375"/>
          <p14:tracePt t="36425" x="2867025" y="4143375"/>
          <p14:tracePt t="36442" x="2840038" y="4143375"/>
          <p14:tracePt t="36459" x="2776538" y="4143375"/>
          <p14:tracePt t="36476" x="2714625" y="4143375"/>
          <p14:tracePt t="36492" x="2679700" y="4143375"/>
          <p14:tracePt t="36509" x="2633663" y="4133850"/>
          <p14:tracePt t="36526" x="2608263" y="4125913"/>
          <p14:tracePt t="36542" x="2581275" y="4116388"/>
          <p14:tracePt t="36666" x="2571750" y="4116388"/>
          <p14:tracePt t="36691" x="2571750" y="4108450"/>
          <p14:tracePt t="36714" x="2571750" y="4098925"/>
          <p14:tracePt t="36730" x="2562225" y="4089400"/>
          <p14:tracePt t="36754" x="2562225" y="4081463"/>
          <p14:tracePt t="36771" x="2562225" y="4071938"/>
          <p14:tracePt t="36786" x="2562225" y="4062413"/>
          <p14:tracePt t="36794" x="2562225" y="4054475"/>
          <p14:tracePt t="36810" x="2562225" y="4037013"/>
          <p14:tracePt t="36994" x="2562225" y="4027488"/>
          <p14:tracePt t="37075" x="2562225" y="4017963"/>
          <p14:tracePt t="37098" x="2571750" y="4017963"/>
          <p14:tracePt t="37123" x="2581275" y="4017963"/>
          <p14:tracePt t="37147" x="2589213" y="4017963"/>
          <p14:tracePt t="37154" x="2598738" y="4017963"/>
          <p14:tracePt t="37171" x="2608263" y="4017963"/>
          <p14:tracePt t="37179" x="2643188" y="4017963"/>
          <p14:tracePt t="37192" x="2670175" y="4017963"/>
          <p14:tracePt t="37209" x="2724150" y="4017963"/>
          <p14:tracePt t="37226" x="2741613" y="4017963"/>
          <p14:tracePt t="37242" x="2786063" y="4017963"/>
          <p14:tracePt t="37259" x="2813050" y="4017963"/>
          <p14:tracePt t="37275" x="2840038" y="4017963"/>
          <p14:tracePt t="37292" x="2901950" y="4017963"/>
          <p14:tracePt t="37309" x="2955925" y="4017963"/>
          <p14:tracePt t="37325" x="3017838" y="4017963"/>
          <p14:tracePt t="37342" x="3062288" y="4017963"/>
          <p14:tracePt t="37346" x="3089275" y="4017963"/>
          <p14:tracePt t="37359" x="3108325" y="4010025"/>
          <p14:tracePt t="37376" x="3133725" y="4010025"/>
          <p14:tracePt t="37378" x="3143250" y="4010025"/>
          <p14:tracePt t="37394" x="3152775" y="4000500"/>
          <p14:tracePt t="37418" x="3160713" y="4000500"/>
          <p14:tracePt t="37435" x="3170238" y="4000500"/>
          <p14:tracePt t="37443" x="3179763" y="4000500"/>
          <p14:tracePt t="37459" x="3187700" y="4000500"/>
          <p14:tracePt t="37476" x="3205163" y="4000500"/>
          <p14:tracePt t="37492" x="3224213" y="4000500"/>
          <p14:tracePt t="37509" x="3241675" y="4000500"/>
          <p14:tracePt t="37526" x="3259138" y="4000500"/>
          <p14:tracePt t="37542" x="3276600" y="4000500"/>
          <p14:tracePt t="37559" x="3295650" y="4000500"/>
          <p14:tracePt t="37575" x="3303588" y="4000500"/>
          <p14:tracePt t="37592" x="3313113" y="4000500"/>
          <p14:tracePt t="37835" x="0" y="0"/>
        </p14:tracePtLst>
        <p14:tracePtLst>
          <p14:tracePt t="53638" x="6616700" y="3571875"/>
          <p14:tracePt t="53702" x="6608763" y="3571875"/>
          <p14:tracePt t="53708" x="6581775" y="3589338"/>
          <p14:tracePt t="53721" x="6562725" y="3589338"/>
          <p14:tracePt t="53738" x="6473825" y="3589338"/>
          <p14:tracePt t="53772" x="6045200" y="3643313"/>
          <p14:tracePt t="53805" x="5759450" y="3660775"/>
          <p14:tracePt t="53838" x="5680075" y="3660775"/>
          <p14:tracePt t="53855" x="5670550" y="3660775"/>
          <p14:tracePt t="53871" x="5653088" y="3660775"/>
          <p14:tracePt t="53888" x="5616575" y="3660775"/>
          <p14:tracePt t="53904" x="5572125" y="3660775"/>
          <p14:tracePt t="53921" x="5500688" y="3660775"/>
          <p14:tracePt t="53938" x="5367338" y="3660775"/>
          <p14:tracePt t="53940" x="5251450" y="3660775"/>
          <p14:tracePt t="53954" x="5160963" y="3660775"/>
          <p14:tracePt t="53972" x="4679950" y="3660775"/>
          <p14:tracePt t="53988" x="4429125" y="3660775"/>
          <p14:tracePt t="54004" x="4322763" y="3670300"/>
          <p14:tracePt t="54094" x="4330700" y="3670300"/>
          <p14:tracePt t="54101" x="4340225" y="3670300"/>
          <p14:tracePt t="54110" x="4367213" y="3670300"/>
          <p14:tracePt t="54121" x="4394200" y="3670300"/>
          <p14:tracePt t="54138" x="4483100" y="3670300"/>
          <p14:tracePt t="54154" x="4616450" y="3670300"/>
          <p14:tracePt t="54156" x="4714875" y="3670300"/>
          <p14:tracePt t="54172" x="4894263" y="3670300"/>
          <p14:tracePt t="54188" x="5045075" y="3670300"/>
          <p14:tracePt t="54205" x="5133975" y="3670300"/>
          <p14:tracePt t="54372" x="0" y="0"/>
        </p14:tracePtLst>
        <p14:tracePtLst>
          <p14:tracePt t="55088" x="5661025" y="3751263"/>
          <p14:tracePt t="55094" x="5724525" y="3751263"/>
          <p14:tracePt t="55104" x="5786438" y="3751263"/>
          <p14:tracePt t="55121" x="5965825" y="3751263"/>
          <p14:tracePt t="55138" x="6089650" y="3751263"/>
          <p14:tracePt t="55140" x="6153150" y="3751263"/>
          <p14:tracePt t="55154" x="6224588" y="3732213"/>
          <p14:tracePt t="55171" x="6313488" y="3732213"/>
          <p14:tracePt t="55204" x="6483350" y="3724275"/>
          <p14:tracePt t="55237" x="6589713" y="3705225"/>
          <p14:tracePt t="55271" x="6680200" y="3687763"/>
          <p14:tracePt t="55287" x="6705600" y="3679825"/>
          <p14:tracePt t="55304" x="6715125" y="3679825"/>
          <p14:tracePt t="55382" x="6688138" y="3679825"/>
          <p14:tracePt t="55389" x="6661150" y="3679825"/>
          <p14:tracePt t="55397" x="6608763" y="3679825"/>
          <p14:tracePt t="55405" x="6562725" y="3679825"/>
          <p14:tracePt t="55421" x="6384925" y="3679825"/>
          <p14:tracePt t="55437" x="6224588" y="3679825"/>
          <p14:tracePt t="55454" x="6081713" y="3679825"/>
          <p14:tracePt t="55471" x="6000750" y="3679825"/>
          <p14:tracePt t="55487" x="5983288" y="3679825"/>
          <p14:tracePt t="55717" x="5973763" y="3679825"/>
          <p14:tracePt t="55733" x="5956300" y="3679825"/>
          <p14:tracePt t="55741" x="5946775" y="3687763"/>
          <p14:tracePt t="55754" x="5938838" y="3687763"/>
          <p14:tracePt t="55771" x="5875338" y="3724275"/>
          <p14:tracePt t="55788" x="5759450" y="3768725"/>
          <p14:tracePt t="55804" x="5661025" y="3803650"/>
          <p14:tracePt t="55821" x="5500688" y="3848100"/>
          <p14:tracePt t="55837" x="5340350" y="3911600"/>
          <p14:tracePt t="55854" x="5160963" y="3946525"/>
          <p14:tracePt t="55871" x="4973638" y="3990975"/>
          <p14:tracePt t="55887" x="4759325" y="4062413"/>
          <p14:tracePt t="55904" x="4562475" y="4108450"/>
          <p14:tracePt t="55921" x="4394200" y="4133850"/>
          <p14:tracePt t="55937" x="4224338" y="4160838"/>
          <p14:tracePt t="55940" x="4160838" y="4160838"/>
          <p14:tracePt t="55954" x="4081463" y="4160838"/>
          <p14:tracePt t="55971" x="3875088" y="4160838"/>
          <p14:tracePt t="55973" x="3768725" y="4160838"/>
          <p14:tracePt t="55987" x="3687763" y="4170363"/>
          <p14:tracePt t="56004" x="3482975" y="4197350"/>
          <p14:tracePt t="56021" x="3384550" y="4197350"/>
          <p14:tracePt t="56037" x="3295650" y="4205288"/>
          <p14:tracePt t="56054" x="3241675" y="4214813"/>
          <p14:tracePt t="56071" x="3205163" y="4224338"/>
          <p14:tracePt t="56087" x="3170238" y="4224338"/>
          <p14:tracePt t="56104" x="3152775" y="4224338"/>
          <p14:tracePt t="56121" x="3133725" y="4224338"/>
          <p14:tracePt t="56137" x="3098800" y="4224338"/>
          <p14:tracePt t="56140" x="3071813" y="4224338"/>
          <p14:tracePt t="56154" x="3044825" y="4224338"/>
          <p14:tracePt t="56171" x="2955925" y="4224338"/>
          <p14:tracePt t="56173" x="2911475" y="4224338"/>
          <p14:tracePt t="56187" x="2857500" y="4224338"/>
          <p14:tracePt t="56204" x="2795588" y="4224338"/>
          <p14:tracePt t="56221" x="2776538" y="4224338"/>
          <p14:tracePt t="56237" x="2768600" y="4224338"/>
          <p14:tracePt t="56254" x="2751138" y="4224338"/>
          <p14:tracePt t="56271" x="2732088" y="4224338"/>
          <p14:tracePt t="56288" x="2714625" y="4224338"/>
          <p14:tracePt t="56304" x="2705100" y="4224338"/>
          <p14:tracePt t="56321" x="2697163" y="4224338"/>
          <p14:tracePt t="56354" x="2687638" y="4224338"/>
          <p14:tracePt t="56371" x="2670175" y="4214813"/>
          <p14:tracePt t="56387" x="2652713" y="4214813"/>
          <p14:tracePt t="56389" x="2633663" y="4205288"/>
          <p14:tracePt t="56404" x="2608263" y="4197350"/>
          <p14:tracePt t="56421" x="2571750" y="4187825"/>
          <p14:tracePt t="56437" x="2517775" y="4170363"/>
          <p14:tracePt t="56454" x="2482850" y="4160838"/>
          <p14:tracePt t="56471" x="2455863" y="4152900"/>
          <p14:tracePt t="56487" x="2446338" y="4152900"/>
          <p14:tracePt t="56750" x="2455863" y="4143375"/>
          <p14:tracePt t="56765" x="2473325" y="4143375"/>
          <p14:tracePt t="56772" x="0" y="0"/>
        </p14:tracePtLst>
        <p14:tracePtLst>
          <p14:tracePt t="76568" x="2608263" y="5867400"/>
          <p14:tracePt t="76609" x="2616200" y="5867400"/>
          <p14:tracePt t="76617" x="2633663" y="5867400"/>
          <p14:tracePt t="76624" x="2652713" y="5857875"/>
          <p14:tracePt t="76633" x="2679700" y="5857875"/>
          <p14:tracePt t="76649" x="2759075" y="5848350"/>
          <p14:tracePt t="76665" x="2867025" y="5840413"/>
          <p14:tracePt t="76699" x="3036888" y="5840413"/>
          <p14:tracePt t="76732" x="3268663" y="5840413"/>
          <p14:tracePt t="76765" x="3482975" y="5840413"/>
          <p14:tracePt t="76767" x="3536950" y="5840413"/>
          <p14:tracePt t="76782" x="3589338" y="5840413"/>
          <p14:tracePt t="76798" x="3697288" y="5840413"/>
          <p14:tracePt t="76815" x="3776663" y="5840413"/>
          <p14:tracePt t="76832" x="3786188" y="5840413"/>
          <p14:tracePt t="77024" x="3803650" y="5840413"/>
          <p14:tracePt t="77032" x="3822700" y="5840413"/>
          <p14:tracePt t="77040" x="3848100" y="5840413"/>
          <p14:tracePt t="77049" x="3857625" y="5840413"/>
          <p14:tracePt t="77065" x="3884613" y="5840413"/>
          <p14:tracePt t="77082" x="3919538" y="5840413"/>
          <p14:tracePt t="77099" x="3973513" y="5840413"/>
          <p14:tracePt t="77115" x="4071938" y="5840413"/>
          <p14:tracePt t="77131" x="4241800" y="5840413"/>
          <p14:tracePt t="77148" x="4446588" y="5848350"/>
          <p14:tracePt t="77165" x="4545013" y="5875338"/>
          <p14:tracePt t="77167" x="4562475" y="5875338"/>
          <p14:tracePt t="77182" x="4572000" y="5875338"/>
          <p14:tracePt t="77296" x="4581525" y="5875338"/>
          <p14:tracePt t="77304" x="4608513" y="5884863"/>
          <p14:tracePt t="77315" x="4643438" y="5894388"/>
          <p14:tracePt t="77331" x="4786313" y="5919788"/>
          <p14:tracePt t="77348" x="4929188" y="5929313"/>
          <p14:tracePt t="77365" x="5081588" y="5938838"/>
          <p14:tracePt t="77383" x="5295900" y="5938838"/>
          <p14:tracePt t="77398" x="5357813" y="5938838"/>
          <p14:tracePt t="77415" x="5446713" y="5938838"/>
          <p14:tracePt t="77432" x="5465763" y="5938838"/>
          <p14:tracePt t="77448" x="5483225" y="5938838"/>
          <p14:tracePt t="77465" x="5510213" y="5938838"/>
          <p14:tracePt t="77482" x="5562600" y="5938838"/>
          <p14:tracePt t="77498" x="5643563" y="5938838"/>
          <p14:tracePt t="77515" x="5705475" y="5946775"/>
          <p14:tracePt t="77532" x="5751513" y="5946775"/>
          <p14:tracePt t="77549" x="5768975" y="5946775"/>
          <p14:tracePt t="77617" x="5751513" y="5946775"/>
          <p14:tracePt t="77624" x="5724525" y="5946775"/>
          <p14:tracePt t="77633" x="5688013" y="5946775"/>
          <p14:tracePt t="77648" x="5616575" y="5946775"/>
          <p14:tracePt t="77665" x="5527675" y="5919788"/>
          <p14:tracePt t="77682" x="5465763" y="5911850"/>
          <p14:tracePt t="77737" x="5473700" y="5911850"/>
          <p14:tracePt t="77744" x="5518150" y="5911850"/>
          <p14:tracePt t="77752" x="5545138" y="5911850"/>
          <p14:tracePt t="77765" x="5581650" y="5911850"/>
          <p14:tracePt t="77782" x="5626100" y="5911850"/>
          <p14:tracePt t="77798" x="5653088" y="5911850"/>
          <p14:tracePt t="77815" x="5661025" y="5911850"/>
          <p14:tracePt t="7792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848600" cy="4114800"/>
          </a:xfrm>
        </p:spPr>
        <p:txBody>
          <a:bodyPr>
            <a:normAutofit/>
          </a:bodyPr>
          <a:lstStyle/>
          <a:p>
            <a:pPr marL="914400" indent="0">
              <a:buNone/>
            </a:pPr>
            <a:r>
              <a:rPr lang="en-US" sz="2000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Prevention:</a:t>
            </a:r>
          </a:p>
          <a:p>
            <a:pPr marL="91440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No vaccine is available.</a:t>
            </a:r>
          </a:p>
          <a:p>
            <a:pPr marL="91440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Proper sewage disposal, chlorination of water, and personal hygiene (hand washing by food handlers).</a:t>
            </a:r>
          </a:p>
          <a:p>
            <a:pPr marL="914400" indent="0">
              <a:buNone/>
            </a:pPr>
            <a:r>
              <a:rPr lang="en-US" sz="2000" i="1" u="sng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treatment:</a:t>
            </a:r>
          </a:p>
          <a:p>
            <a:pPr marL="91440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The main treatment is restoration of the fluid and electrolyte balance.</a:t>
            </a:r>
          </a:p>
          <a:p>
            <a:pPr marL="91440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Ciprofloxacin is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drug of choice.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ACAAD4-E69C-47FF-B240-8184405B26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1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91"/>
    </mc:Choice>
    <mc:Fallback>
      <p:transition spd="slow" advTm="42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0200" x="2214563" y="2357438"/>
          <p14:tracePt t="10208" x="2205038" y="2357438"/>
          <p14:tracePt t="10240" x="2224088" y="2366963"/>
          <p14:tracePt t="10256" x="2232025" y="2366963"/>
          <p14:tracePt t="10271" x="2241550" y="2374900"/>
          <p14:tracePt t="10280" x="2251075" y="2384425"/>
          <p14:tracePt t="10287" x="2259013" y="2384425"/>
          <p14:tracePt t="10302" x="2268538" y="2393950"/>
          <p14:tracePt t="10335" x="2411413" y="2446338"/>
          <p14:tracePt t="10368" x="2544763" y="2482850"/>
          <p14:tracePt t="10402" x="2581275" y="2482850"/>
          <p14:tracePt t="10496" x="2589213" y="2490788"/>
          <p14:tracePt t="10512" x="2581275" y="2490788"/>
          <p14:tracePt t="10519" x="2554288" y="2490788"/>
          <p14:tracePt t="10535" x="2473325" y="2490788"/>
          <p14:tracePt t="10551" x="2411413" y="2490788"/>
          <p14:tracePt t="10568" x="2366963" y="2490788"/>
          <p14:tracePt t="10624" x="2366963" y="2500313"/>
          <p14:tracePt t="10640" x="2374900" y="2500313"/>
          <p14:tracePt t="10648" x="2384425" y="2500313"/>
          <p14:tracePt t="10656" x="2401888" y="2500313"/>
          <p14:tracePt t="10672" x="2411413" y="2500313"/>
          <p14:tracePt t="10685" x="2419350" y="2500313"/>
          <p14:tracePt t="10703" x="2428875" y="2500313"/>
          <p14:tracePt t="10719" x="2446338" y="2500313"/>
          <p14:tracePt t="10735" x="2490788" y="2500313"/>
          <p14:tracePt t="10752" x="2581275" y="2500313"/>
          <p14:tracePt t="10768" x="2697163" y="2500313"/>
          <p14:tracePt t="10785" x="2795588" y="2500313"/>
          <p14:tracePt t="10801" x="2884488" y="2473325"/>
          <p14:tracePt t="10819" x="2973388" y="2465388"/>
          <p14:tracePt t="10835" x="3017838" y="2465388"/>
          <p14:tracePt t="10852" x="3054350" y="2455863"/>
          <p14:tracePt t="10868" x="3089275" y="2446338"/>
          <p14:tracePt t="10885" x="3125788" y="2446338"/>
          <p14:tracePt t="10887" x="3143250" y="2446338"/>
          <p14:tracePt t="10902" x="3179763" y="2438400"/>
          <p14:tracePt t="10919" x="3241675" y="2438400"/>
          <p14:tracePt t="10935" x="3276600" y="2428875"/>
          <p14:tracePt t="10952" x="3313113" y="2419350"/>
          <p14:tracePt t="10968" x="3340100" y="2419350"/>
          <p14:tracePt t="10985" x="3357563" y="2419350"/>
          <p14:tracePt t="11002" x="3384550" y="2419350"/>
          <p14:tracePt t="11019" x="3419475" y="2419350"/>
          <p14:tracePt t="11035" x="3490913" y="2419350"/>
          <p14:tracePt t="11052" x="3625850" y="2419350"/>
          <p14:tracePt t="11068" x="3786188" y="2419350"/>
          <p14:tracePt t="11085" x="3983038" y="2419350"/>
          <p14:tracePt t="11087" x="4027488" y="2419350"/>
          <p14:tracePt t="11102" x="4044950" y="2419350"/>
          <p14:tracePt t="11118" x="4062413" y="2419350"/>
          <p14:tracePt t="11240" x="4044950" y="2411413"/>
          <p14:tracePt t="11248" x="4027488" y="2411413"/>
          <p14:tracePt t="11255" x="4017963" y="2411413"/>
          <p14:tracePt t="11268" x="4000500" y="2401888"/>
          <p14:tracePt t="11285" x="3965575" y="2401888"/>
          <p14:tracePt t="11301" x="3946525" y="2401888"/>
          <p14:tracePt t="11318" x="3938588" y="2401888"/>
          <p14:tracePt t="11376" x="3946525" y="2401888"/>
          <p14:tracePt t="11385" x="3983038" y="2411413"/>
          <p14:tracePt t="11392" x="4010025" y="2411413"/>
          <p14:tracePt t="11401" x="4037013" y="2419350"/>
          <p14:tracePt t="11418" x="4081463" y="2419350"/>
          <p14:tracePt t="11435" x="4108450" y="2419350"/>
          <p14:tracePt t="11451" x="4116388" y="2419350"/>
          <p14:tracePt t="11528" x="4108450" y="2419350"/>
          <p14:tracePt t="11535" x="4081463" y="2428875"/>
          <p14:tracePt t="11544" x="4062413" y="2428875"/>
          <p14:tracePt t="11552" x="4037013" y="2438400"/>
          <p14:tracePt t="11568" x="3983038" y="2438400"/>
          <p14:tracePt t="11585" x="3911600" y="2438400"/>
          <p14:tracePt t="11602" x="3848100" y="2438400"/>
          <p14:tracePt t="11618" x="3795713" y="2438400"/>
          <p14:tracePt t="11634" x="3786188" y="2438400"/>
          <p14:tracePt t="11651" x="3768725" y="2438400"/>
          <p14:tracePt t="11696" x="3776663" y="2438400"/>
          <p14:tracePt t="11704" x="3795713" y="2438400"/>
          <p14:tracePt t="11719" x="3830638" y="2438400"/>
          <p14:tracePt t="11735" x="3857625" y="2419350"/>
          <p14:tracePt t="11751" x="3875088" y="2419350"/>
          <p14:tracePt t="11959" x="0" y="0"/>
        </p14:tracePtLst>
        <p14:tracePtLst>
          <p14:tracePt t="12576" x="4062413" y="2393950"/>
          <p14:tracePt t="12584" x="4071938" y="2393950"/>
          <p14:tracePt t="12592" x="4089400" y="2393950"/>
          <p14:tracePt t="12601" x="4125913" y="2393950"/>
          <p14:tracePt t="12618" x="4205288" y="2393950"/>
          <p14:tracePt t="12635" x="4313238" y="2411413"/>
          <p14:tracePt t="12651" x="4429125" y="2438400"/>
          <p14:tracePt t="12685" x="4652963" y="2465388"/>
          <p14:tracePt t="12718" x="4902200" y="2509838"/>
          <p14:tracePt t="12720" x="4929188" y="2509838"/>
          <p14:tracePt t="12751" x="4965700" y="2509838"/>
          <p14:tracePt t="12872" x="4973638" y="2509838"/>
          <p14:tracePt t="12880" x="4991100" y="2509838"/>
          <p14:tracePt t="12888" x="5000625" y="2509838"/>
          <p14:tracePt t="12901" x="5018088" y="2509838"/>
          <p14:tracePt t="12918" x="5072063" y="2509838"/>
          <p14:tracePt t="12935" x="5187950" y="2490788"/>
          <p14:tracePt t="12951" x="5268913" y="2482850"/>
          <p14:tracePt t="12967" x="5340350" y="2473325"/>
          <p14:tracePt t="12984" x="5384800" y="2438400"/>
          <p14:tracePt t="13002" x="5394325" y="2428875"/>
          <p14:tracePt t="13018" x="5419725" y="2419350"/>
          <p14:tracePt t="13034" x="5419725" y="2411413"/>
          <p14:tracePt t="13051" x="5429250" y="2401888"/>
          <p14:tracePt t="13067" x="5446713" y="2393950"/>
          <p14:tracePt t="13084" x="5465763" y="2384425"/>
          <p14:tracePt t="13087" x="5473700" y="2374900"/>
          <p14:tracePt t="13101" x="5483225" y="2374900"/>
          <p14:tracePt t="13117" x="5510213" y="2366963"/>
          <p14:tracePt t="13135" x="5562600" y="2347913"/>
          <p14:tracePt t="13151" x="5616575" y="2339975"/>
          <p14:tracePt t="13167" x="5697538" y="2330450"/>
          <p14:tracePt t="13184" x="5786438" y="2312988"/>
          <p14:tracePt t="13201" x="5875338" y="2312988"/>
          <p14:tracePt t="13217" x="5973763" y="2312988"/>
          <p14:tracePt t="13234" x="6054725" y="2303463"/>
          <p14:tracePt t="13251" x="6089650" y="2286000"/>
          <p14:tracePt t="13268" x="6108700" y="2286000"/>
          <p14:tracePt t="13285" x="6116638" y="2286000"/>
          <p14:tracePt t="13552" x="6134100" y="2286000"/>
          <p14:tracePt t="13624" x="0" y="0"/>
        </p14:tracePtLst>
        <p14:tracePtLst>
          <p14:tracePt t="14041" x="7188200" y="2509838"/>
          <p14:tracePt t="14144" x="7197725" y="2509838"/>
          <p14:tracePt t="14152" x="7205663" y="2509838"/>
          <p14:tracePt t="14160" x="7215188" y="2509838"/>
          <p14:tracePt t="14169" x="7242175" y="2509838"/>
          <p14:tracePt t="14184" x="7296150" y="2509838"/>
          <p14:tracePt t="14201" x="7367588" y="2509838"/>
          <p14:tracePt t="14218" x="7439025" y="2509838"/>
          <p14:tracePt t="14234" x="7537450" y="2509838"/>
          <p14:tracePt t="14268" x="7742238" y="2509838"/>
          <p14:tracePt t="14301" x="7902575" y="2509838"/>
          <p14:tracePt t="14303" x="7920038" y="2509838"/>
          <p14:tracePt t="14335" x="7983538" y="2509838"/>
          <p14:tracePt t="14351" x="8001000" y="2509838"/>
          <p14:tracePt t="14448" x="7991475" y="2509838"/>
          <p14:tracePt t="14456" x="7956550" y="2517775"/>
          <p14:tracePt t="14468" x="7920038" y="2527300"/>
          <p14:tracePt t="14484" x="7823200" y="2589213"/>
          <p14:tracePt t="14501" x="7626350" y="2633663"/>
          <p14:tracePt t="14503" x="7518400" y="2670175"/>
          <p14:tracePt t="14517" x="7375525" y="2714625"/>
          <p14:tracePt t="14534" x="7153275" y="2759075"/>
          <p14:tracePt t="14551" x="6742113" y="2813050"/>
          <p14:tracePt t="14552" x="6527800" y="2813050"/>
          <p14:tracePt t="14567" x="5919788" y="2813050"/>
          <p14:tracePt t="14584" x="5527675" y="2813050"/>
          <p14:tracePt t="14600" x="4946650" y="2813050"/>
          <p14:tracePt t="14617" x="4348163" y="2786063"/>
          <p14:tracePt t="14634" x="3813175" y="2724150"/>
          <p14:tracePt t="14650" x="3500438" y="2687638"/>
          <p14:tracePt t="14667" x="3205163" y="2643188"/>
          <p14:tracePt t="14684" x="3027363" y="2633663"/>
          <p14:tracePt t="14700" x="2938463" y="2625725"/>
          <p14:tracePt t="14703" x="2919413" y="2625725"/>
          <p14:tracePt t="14717" x="2901950" y="2625725"/>
          <p14:tracePt t="14734" x="2884488" y="2625725"/>
          <p14:tracePt t="14752" x="2874963" y="2625725"/>
          <p14:tracePt t="14784" x="2867025" y="2625725"/>
          <p14:tracePt t="14825" x="2857500" y="2625725"/>
          <p14:tracePt t="14832" x="2847975" y="2625725"/>
          <p14:tracePt t="14840" x="2830513" y="2625725"/>
          <p14:tracePt t="14850" x="2786063" y="2625725"/>
          <p14:tracePt t="14867" x="2660650" y="2625725"/>
          <p14:tracePt t="14884" x="2446338" y="2625725"/>
          <p14:tracePt t="14887" x="2347913" y="2625725"/>
          <p14:tracePt t="14901" x="2268538" y="2625725"/>
          <p14:tracePt t="14917" x="2116138" y="2633663"/>
          <p14:tracePt t="14934" x="1990725" y="2660650"/>
          <p14:tracePt t="14935" x="1955800" y="2660650"/>
          <p14:tracePt t="14951" x="1874838" y="2679700"/>
          <p14:tracePt t="14967" x="1830388" y="2679700"/>
          <p14:tracePt t="14984" x="1822450" y="2679700"/>
          <p14:tracePt t="15000" x="1812925" y="2687638"/>
          <p14:tracePt t="15017" x="1803400" y="2687638"/>
          <p14:tracePt t="15160" x="1803400" y="2697163"/>
          <p14:tracePt t="15177" x="1803400" y="2714625"/>
          <p14:tracePt t="15240" x="1803400" y="2724150"/>
          <p14:tracePt t="15257" x="1812925" y="2732088"/>
          <p14:tracePt t="15272" x="1830388" y="2751138"/>
          <p14:tracePt t="15280" x="1847850" y="2759075"/>
          <p14:tracePt t="15288" x="1866900" y="2768600"/>
          <p14:tracePt t="15305" x="1884363" y="2776538"/>
          <p14:tracePt t="15317" x="1893888" y="2776538"/>
          <p14:tracePt t="15401" x="1911350" y="2776538"/>
          <p14:tracePt t="15456" x="1919288" y="2776538"/>
          <p14:tracePt t="15481" x="1928813" y="2776538"/>
          <p14:tracePt t="15488" x="1938338" y="2776538"/>
          <p14:tracePt t="15504" x="1946275" y="2776538"/>
          <p14:tracePt t="15504" x="0" y="0"/>
        </p14:tracePtLst>
        <p14:tracePtLst>
          <p14:tracePt t="18185" x="4027488" y="2955925"/>
          <p14:tracePt t="18199" x="4037013" y="2955925"/>
          <p14:tracePt t="18208" x="4054475" y="2955925"/>
          <p14:tracePt t="18224" x="4081463" y="2955925"/>
          <p14:tracePt t="18232" x="4089400" y="2955925"/>
          <p14:tracePt t="18249" x="4133850" y="2955925"/>
          <p14:tracePt t="18266" x="4251325" y="2965450"/>
          <p14:tracePt t="18299" x="4687888" y="2973388"/>
          <p14:tracePt t="18333" x="5313363" y="2973388"/>
          <p14:tracePt t="18366" x="5562600" y="2973388"/>
          <p14:tracePt t="18409" x="5572125" y="2982913"/>
          <p14:tracePt t="18433" x="5554663" y="2982913"/>
          <p14:tracePt t="18440" x="5537200" y="2982913"/>
          <p14:tracePt t="18450" x="5510213" y="2982913"/>
          <p14:tracePt t="18466" x="5456238" y="2982913"/>
          <p14:tracePt t="18483" x="5375275" y="2982913"/>
          <p14:tracePt t="18499" x="5295900" y="2982913"/>
          <p14:tracePt t="18516" x="5232400" y="2982913"/>
          <p14:tracePt t="18533" x="5214938" y="2982913"/>
          <p14:tracePt t="18657" x="5205413" y="2982913"/>
          <p14:tracePt t="18665" x="5205413" y="2973388"/>
          <p14:tracePt t="18673" x="0" y="0"/>
        </p14:tracePtLst>
        <p14:tracePtLst>
          <p14:tracePt t="21690" x="2857500" y="3732213"/>
          <p14:tracePt t="21697" x="2867025" y="3732213"/>
          <p14:tracePt t="21722" x="2874963" y="3732213"/>
          <p14:tracePt t="21730" x="2884488" y="3724275"/>
          <p14:tracePt t="21738" x="2894013" y="3724275"/>
          <p14:tracePt t="21752" x="2901950" y="3724275"/>
          <p14:tracePt t="21769" x="2911475" y="3714750"/>
          <p14:tracePt t="21799" x="2928938" y="3714750"/>
          <p14:tracePt t="21832" x="3036888" y="3714750"/>
          <p14:tracePt t="21865" x="3224213" y="3732213"/>
          <p14:tracePt t="21883" x="3340100" y="3741738"/>
          <p14:tracePt t="21899" x="3446463" y="3741738"/>
          <p14:tracePt t="21915" x="3598863" y="3741738"/>
          <p14:tracePt t="21932" x="3724275" y="3741738"/>
          <p14:tracePt t="21948" x="3830638" y="3741738"/>
          <p14:tracePt t="21966" x="3929063" y="3741738"/>
          <p14:tracePt t="21969" x="3983038" y="3741738"/>
          <p14:tracePt t="21982" x="4017963" y="3741738"/>
          <p14:tracePt t="21999" x="4098925" y="3741738"/>
          <p14:tracePt t="22016" x="4197350" y="3741738"/>
          <p14:tracePt t="22032" x="4295775" y="3741738"/>
          <p14:tracePt t="22049" x="4348163" y="3741738"/>
          <p14:tracePt t="22065" x="4446588" y="3741738"/>
          <p14:tracePt t="22082" x="4537075" y="3741738"/>
          <p14:tracePt t="22099" x="4572000" y="3732213"/>
          <p14:tracePt t="22116" x="4608513" y="3732213"/>
          <p14:tracePt t="22132" x="4633913" y="3724275"/>
          <p14:tracePt t="22149" x="4652963" y="3724275"/>
          <p14:tracePt t="22166" x="4679950" y="3714750"/>
          <p14:tracePt t="22168" x="4697413" y="3714750"/>
          <p14:tracePt t="22186" x="4714875" y="3714750"/>
          <p14:tracePt t="22199" x="4724400" y="3714750"/>
          <p14:tracePt t="22216" x="4776788" y="3697288"/>
          <p14:tracePt t="22232" x="4803775" y="3697288"/>
          <p14:tracePt t="22249" x="4848225" y="3687763"/>
          <p14:tracePt t="22265" x="4875213" y="3670300"/>
          <p14:tracePt t="22282" x="4919663" y="3660775"/>
          <p14:tracePt t="22298" x="4938713" y="3652838"/>
          <p14:tracePt t="22315" x="4956175" y="3652838"/>
          <p14:tracePt t="22349" x="4965700" y="3652838"/>
          <p14:tracePt t="22365" x="4983163" y="3652838"/>
          <p14:tracePt t="22382" x="4991100" y="3652838"/>
          <p14:tracePt t="22398" x="5000625" y="3652838"/>
          <p14:tracePt t="22416" x="5018088" y="3643313"/>
          <p14:tracePt t="22432" x="5027613" y="3643313"/>
          <p14:tracePt t="22449" x="5037138" y="3633788"/>
          <p14:tracePt t="22465" x="5045075" y="3625850"/>
          <p14:tracePt t="22482" x="5054600" y="3616325"/>
          <p14:tracePt t="22498" x="5062538" y="3616325"/>
          <p14:tracePt t="22515" x="5072063" y="3616325"/>
          <p14:tracePt t="22532" x="5081588" y="3608388"/>
          <p14:tracePt t="22549" x="5108575" y="3598863"/>
          <p14:tracePt t="22565" x="5143500" y="3598863"/>
          <p14:tracePt t="22582" x="5160963" y="3598863"/>
          <p14:tracePt t="22583" x="5180013" y="3589338"/>
          <p14:tracePt t="22599" x="5197475" y="3589338"/>
          <p14:tracePt t="22616" x="5276850" y="3581400"/>
          <p14:tracePt t="22632" x="5367338" y="3581400"/>
          <p14:tracePt t="22649" x="5446713" y="3581400"/>
          <p14:tracePt t="22665" x="5537200" y="3571875"/>
          <p14:tracePt t="22682" x="5589588" y="3571875"/>
          <p14:tracePt t="22698" x="5643563" y="3571875"/>
          <p14:tracePt t="22715" x="5688013" y="3571875"/>
          <p14:tracePt t="22732" x="5724525" y="3571875"/>
          <p14:tracePt t="22749" x="5751513" y="3571875"/>
          <p14:tracePt t="22766" x="5795963" y="3571875"/>
          <p14:tracePt t="22768" x="5830888" y="3571875"/>
          <p14:tracePt t="22782" x="5857875" y="3571875"/>
          <p14:tracePt t="22798" x="5911850" y="3571875"/>
          <p14:tracePt t="22816" x="5983288" y="3571875"/>
          <p14:tracePt t="22832" x="6062663" y="3571875"/>
          <p14:tracePt t="22849" x="6134100" y="3571875"/>
          <p14:tracePt t="22865" x="6197600" y="3571875"/>
          <p14:tracePt t="22882" x="6269038" y="3571875"/>
          <p14:tracePt t="22899" x="6357938" y="3571875"/>
          <p14:tracePt t="22915" x="6483350" y="3571875"/>
          <p14:tracePt t="22932" x="6634163" y="3571875"/>
          <p14:tracePt t="22949" x="6759575" y="3571875"/>
          <p14:tracePt t="22965" x="6884988" y="3571875"/>
          <p14:tracePt t="22981" x="6946900" y="3571875"/>
          <p14:tracePt t="22999" x="6973888" y="3571875"/>
          <p14:tracePt t="23001" x="6983413" y="3571875"/>
          <p14:tracePt t="23015" x="7000875" y="3571875"/>
          <p14:tracePt t="23032" x="7018338" y="3571875"/>
          <p14:tracePt t="23049" x="7045325" y="3571875"/>
          <p14:tracePt t="23065" x="7072313" y="3571875"/>
          <p14:tracePt t="23082" x="7099300" y="3571875"/>
          <p14:tracePt t="23099" x="7143750" y="3571875"/>
          <p14:tracePt t="23115" x="7197725" y="3571875"/>
          <p14:tracePt t="23132" x="7269163" y="3571875"/>
          <p14:tracePt t="23149" x="7348538" y="3571875"/>
          <p14:tracePt t="23165" x="7394575" y="3571875"/>
          <p14:tracePt t="23182" x="7439025" y="3571875"/>
          <p14:tracePt t="23184" x="7466013" y="3571875"/>
          <p14:tracePt t="23198" x="7483475" y="3571875"/>
          <p14:tracePt t="23215" x="7518400" y="3571875"/>
          <p14:tracePt t="23232" x="7581900" y="3571875"/>
          <p14:tracePt t="23248" x="7626350" y="3571875"/>
          <p14:tracePt t="23265" x="7670800" y="3571875"/>
          <p14:tracePt t="23282" x="7697788" y="3581400"/>
          <p14:tracePt t="23298" x="7742238" y="3581400"/>
          <p14:tracePt t="23315" x="7759700" y="3589338"/>
          <p14:tracePt t="23332" x="7786688" y="3598863"/>
          <p14:tracePt t="23349" x="7804150" y="3608388"/>
          <p14:tracePt t="23365" x="7823200" y="3616325"/>
          <p14:tracePt t="23489" x="7823200" y="3625850"/>
          <p14:tracePt t="23514" x="7823200" y="3633788"/>
          <p14:tracePt t="23539" x="7823200" y="3643313"/>
          <p14:tracePt t="23554" x="7823200" y="3652838"/>
          <p14:tracePt t="23570" x="7813675" y="3660775"/>
          <p14:tracePt t="23577" x="7777163" y="3660775"/>
          <p14:tracePt t="23585" x="7732713" y="3670300"/>
          <p14:tracePt t="23598" x="7661275" y="3670300"/>
          <p14:tracePt t="23615" x="7510463" y="3687763"/>
          <p14:tracePt t="23632" x="7197725" y="3687763"/>
          <p14:tracePt t="23648" x="6929438" y="3687763"/>
          <p14:tracePt t="23665" x="6616700" y="3687763"/>
          <p14:tracePt t="23681" x="6367463" y="3687763"/>
          <p14:tracePt t="23698" x="6108700" y="3687763"/>
          <p14:tracePt t="23715" x="5848350" y="3687763"/>
          <p14:tracePt t="23731" x="5589588" y="3697288"/>
          <p14:tracePt t="23749" x="5330825" y="3714750"/>
          <p14:tracePt t="23765" x="5018088" y="3751263"/>
          <p14:tracePt t="23781" x="4598988" y="3822700"/>
          <p14:tracePt t="23798" x="4286250" y="3867150"/>
          <p14:tracePt t="23815" x="4017963" y="3884613"/>
          <p14:tracePt t="23816" x="3894138" y="3902075"/>
          <p14:tracePt t="23832" x="3660775" y="3938588"/>
          <p14:tracePt t="23849" x="3419475" y="3946525"/>
          <p14:tracePt t="23865" x="3214688" y="3965575"/>
          <p14:tracePt t="23882" x="3044825" y="3973513"/>
          <p14:tracePt t="23898" x="2938463" y="3973513"/>
          <p14:tracePt t="23915" x="2857500" y="3983038"/>
          <p14:tracePt t="23932" x="2813050" y="3990975"/>
          <p14:tracePt t="23948" x="2768600" y="3990975"/>
          <p14:tracePt t="23965" x="2724150" y="3990975"/>
          <p14:tracePt t="23982" x="2679700" y="4000500"/>
          <p14:tracePt t="23999" x="2616200" y="4017963"/>
          <p14:tracePt t="24016" x="2500313" y="4027488"/>
          <p14:tracePt t="24031" x="2473325" y="4037013"/>
          <p14:tracePt t="24049" x="2393950" y="4037013"/>
          <p14:tracePt t="24065" x="2339975" y="4037013"/>
          <p14:tracePt t="24081" x="2295525" y="4037013"/>
          <p14:tracePt t="24098" x="2251075" y="4037013"/>
          <p14:tracePt t="24115" x="2205038" y="4037013"/>
          <p14:tracePt t="24132" x="2179638" y="4037013"/>
          <p14:tracePt t="24148" x="2152650" y="4037013"/>
          <p14:tracePt t="24165" x="2125663" y="4037013"/>
          <p14:tracePt t="24181" x="2108200" y="4037013"/>
          <p14:tracePt t="24198" x="2098675" y="4037013"/>
          <p14:tracePt t="24215" x="2071688" y="4037013"/>
          <p14:tracePt t="24232" x="2062163" y="4037013"/>
          <p14:tracePt t="24233" x="2054225" y="4037013"/>
          <p14:tracePt t="24554" x="0" y="0"/>
        </p14:tracePtLst>
        <p14:tracePtLst>
          <p14:tracePt t="39981" x="3741738" y="4483100"/>
          <p14:tracePt t="40068" x="3759200" y="4483100"/>
          <p14:tracePt t="40076" x="3776663" y="4483100"/>
          <p14:tracePt t="40084" x="3803650" y="4483100"/>
          <p14:tracePt t="40094" x="3840163" y="4483100"/>
          <p14:tracePt t="40111" x="3919538" y="4483100"/>
          <p14:tracePt t="40127" x="4000500" y="4456113"/>
          <p14:tracePt t="40144" x="4089400" y="4446588"/>
          <p14:tracePt t="40146" x="4133850" y="4438650"/>
          <p14:tracePt t="40178" x="4251325" y="4429125"/>
          <p14:tracePt t="40211" x="4286250" y="4429125"/>
          <p14:tracePt t="40260" x="4295775" y="4429125"/>
          <p14:tracePt t="40276" x="4303713" y="4429125"/>
          <p14:tracePt t="40293" x="4322763" y="4429125"/>
          <p14:tracePt t="40308" x="4340225" y="4429125"/>
          <p14:tracePt t="40316" x="4367213" y="4429125"/>
          <p14:tracePt t="40327" x="4394200" y="4429125"/>
          <p14:tracePt t="40344" x="4456113" y="4429125"/>
          <p14:tracePt t="40361" x="4545013" y="4429125"/>
          <p14:tracePt t="40363" x="4589463" y="4429125"/>
          <p14:tracePt t="40377" x="4633913" y="4429125"/>
          <p14:tracePt t="40394" x="4795838" y="4429125"/>
          <p14:tracePt t="40411" x="5000625" y="4419600"/>
          <p14:tracePt t="40427" x="5099050" y="4411663"/>
          <p14:tracePt t="40444" x="5133975" y="4402138"/>
          <p14:tracePt t="40461" x="5143500" y="4394200"/>
          <p14:tracePt t="40540" x="5133975" y="4394200"/>
          <p14:tracePt t="40548" x="5116513" y="4394200"/>
          <p14:tracePt t="40560" x="5099050" y="4394200"/>
          <p14:tracePt t="40578" x="5089525" y="4402138"/>
          <p14:tracePt t="40594" x="5062538" y="4411663"/>
          <p14:tracePt t="40596" x="5045075" y="4411663"/>
          <p14:tracePt t="40611" x="5010150" y="4419600"/>
          <p14:tracePt t="40627" x="4983163" y="4438650"/>
          <p14:tracePt t="40644" x="4965700" y="4465638"/>
          <p14:tracePt t="40660" x="4956175" y="4473575"/>
          <p14:tracePt t="40677" x="4946650" y="4491038"/>
          <p14:tracePt t="40694" x="4938713" y="4491038"/>
          <p14:tracePt t="40788" x="4929188" y="4500563"/>
          <p14:tracePt t="40812" x="4929188" y="4510088"/>
          <p14:tracePt t="40836" x="4919663" y="4510088"/>
          <p14:tracePt t="40851" x="4911725" y="4510088"/>
          <p14:tracePt t="40851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3419" y="2209800"/>
            <a:ext cx="693651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THANKS</a:t>
            </a:r>
          </a:p>
          <a:p>
            <a:pPr algn="ctr"/>
            <a:r>
              <a:rPr lang="en-US" sz="72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FOR ATTENTION</a:t>
            </a:r>
            <a:endParaRPr lang="en-US" sz="72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54FA42-66DA-4691-9378-3F3777D9C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7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8"/>
    </mc:Choice>
    <mc:Fallback>
      <p:transition spd="slow" advTm="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2133600"/>
            <a:ext cx="7543800" cy="1828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707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Non-Lactose fermenter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707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salmonella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6F0924-B122-427C-A550-4BC7EB761F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01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8"/>
    </mc:Choice>
    <mc:Fallback>
      <p:transition spd="slow" advTm="1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82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  They are normal inhabitants of the intestine but some can cause diseases.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Morphology:</a:t>
            </a:r>
          </a:p>
          <a:p>
            <a:pPr marL="0" indent="0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Gram negative bacilli, motile with peritrichous flagella, non-capsulated.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culture: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Aerobic and facultative anaerobes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Grow rapidly on simple media at 37°C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Resistant to certain chemicals (e.g. brilliant green, Na tetrathionate and Na deoxycholate) that inhibit other bacteria so used for isolation of salmonella from stool samples.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On MacConkey's agar and DCA they produce pale yellow non-lactose fermenting colonies.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On Bismuth sulphite agar: brown to black colonies.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On TSI; S. typhi and S. paratyphi B produce H2S (black butt and alkaline slant).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6AF96A-5A71-410F-B29D-6AD9E83DCC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72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37"/>
    </mc:Choice>
    <mc:Fallback>
      <p:transition spd="slow" advTm="75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84910"/>
            <a:ext cx="8382000" cy="5139690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Biochemical reactions: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Ferment glucose. Do not ferment lactose or sucrose.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Catalase +ve. Indole, urease and oxidase –ve.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sugar fermentation reactions are used to differentiate species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Antigenic structure:</a:t>
            </a:r>
          </a:p>
          <a:p>
            <a:pPr marL="623888" algn="just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Somatic(O)antigen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occur on the surface of outer membrane and is determined by specific sugar sequences on the cell surface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623888" algn="just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Surface (capsular/ Vi) antigen</a:t>
            </a:r>
          </a:p>
          <a:p>
            <a:pPr marL="798513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Superficial antigen overlaying the O antigen (additional surface antigen)</a:t>
            </a:r>
          </a:p>
          <a:p>
            <a:pPr marL="798513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Protects the organism from phagocytosis and bactericidal effect of drugs.</a:t>
            </a:r>
          </a:p>
          <a:p>
            <a:pPr marL="798513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antigen occurs in only three Salmonella serovars (out of about 2,200): Typhi, Paratyphi C, and Dublin. Strains of these three serovars may or may not have the Vi antigen.</a:t>
            </a:r>
          </a:p>
          <a:p>
            <a:pPr marL="798513"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Surface antigens in Salmonella may mask O antigens, and the bacteria will not be agglutinated with O antisera (removed by heating or centrifugation to unmask O antigen).</a:t>
            </a:r>
          </a:p>
          <a:p>
            <a:pPr marL="0" indent="0" algn="just">
              <a:buNone/>
            </a:pPr>
            <a:endParaRPr lang="en-US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just">
              <a:buNone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38B352-AA60-44A6-BBB5-A4B0F107BC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71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62"/>
    </mc:Choice>
    <mc:Fallback>
      <p:transition spd="slow" advTm="9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84910"/>
            <a:ext cx="8382000" cy="5139690"/>
          </a:xfrm>
        </p:spPr>
        <p:txBody>
          <a:bodyPr>
            <a:normAutofit/>
          </a:bodyPr>
          <a:lstStyle/>
          <a:p>
            <a:pPr marL="798513" algn="just">
              <a:buFont typeface="+mj-lt"/>
              <a:buAutoNum type="arabicPeriod" startAt="3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Flagellar (H) Antigens: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 few Salmonella strains produce flagella which always have the same antigenic specificity. Such an H antigen is called monophasic.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Most Salmonella serovars, however, can alternatively produce flagella with two different H antigenic specificities. The H antigen is then called diphasic.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Phase 1 is the specific one (unique for each serotype) while phase 2 is group or non specific (shared by most serotypes)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Phase 1 is designated by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a,b,c,d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…..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etc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Phase 2 is designated by 1,2 …. 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etc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34E6B-1361-4010-BFE4-8EFEF8F81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4648200"/>
            <a:ext cx="4495799" cy="1371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1F1948-EB97-48B4-BA75-C457980977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34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28"/>
    </mc:Choice>
    <mc:Fallback>
      <p:transition spd="slow" advTm="7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82000" cy="6172200"/>
          </a:xfrm>
        </p:spPr>
        <p:txBody>
          <a:bodyPr>
            <a:normAutofit/>
          </a:bodyPr>
          <a:lstStyle/>
          <a:p>
            <a:pPr marL="973138"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Once the O, H-phase 1, H-phase 2 are identified , the antigenic formula are used to identify the serotype by referring to Kauffman-white reference catalog as followed:</a:t>
            </a:r>
          </a:p>
          <a:p>
            <a:pPr marL="0" indent="0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   O antigens, VI (when present), H antigens phase 1, H antigens phase 2 (when present)</a:t>
            </a:r>
          </a:p>
          <a:p>
            <a:pPr marL="0" indent="0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Ex:  salmonella enterica serotype Virchow : 6,7,14:r:1,2</a:t>
            </a:r>
          </a:p>
          <a:p>
            <a:pPr marL="0" indent="0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See table for further examples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D6015-D26E-4973-BC86-FC3A7D8F8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43" y="2438400"/>
            <a:ext cx="4286848" cy="4267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F6EFEB-8850-416A-A6FB-827C1C7A49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48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71"/>
    </mc:Choice>
    <mc:Fallback>
      <p:transition spd="slow" advTm="9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44536" x="3286125" y="2187575"/>
          <p14:tracePt t="44640" x="0" y="0"/>
        </p14:tracePtLst>
        <p14:tracePtLst>
          <p14:tracePt t="44791" x="3295650" y="2179638"/>
          <p14:tracePt t="44935" x="3303588" y="2170113"/>
          <p14:tracePt t="45005" x="0" y="0"/>
        </p14:tracePtLst>
        <p14:tracePtLst>
          <p14:tracePt t="45191" x="3303588" y="2170113"/>
          <p14:tracePt t="45199" x="3313113" y="2160588"/>
          <p14:tracePt t="45255" x="3322638" y="2152650"/>
          <p14:tracePt t="45422" x="0" y="0"/>
        </p14:tracePtLst>
        <p14:tracePtLst>
          <p14:tracePt t="52793" x="2759075" y="2214563"/>
          <p14:tracePt t="52952" x="2751138" y="2214563"/>
          <p14:tracePt t="52960" x="2732088" y="2214563"/>
          <p14:tracePt t="52970" x="2705100" y="2214563"/>
          <p14:tracePt t="52986" x="2670175" y="2214563"/>
          <p14:tracePt t="53003" x="2652713" y="2214563"/>
          <p14:tracePt t="53038" x="0" y="0"/>
        </p14:tracePtLst>
        <p14:tracePtLst>
          <p14:tracePt t="53200" x="2652713" y="2214563"/>
          <p14:tracePt t="53287" x="0" y="0"/>
        </p14:tracePtLst>
        <p14:tracePtLst>
          <p14:tracePt t="53353" x="2652713" y="2214563"/>
          <p14:tracePt t="53415" x="0" y="0"/>
        </p14:tracePtLst>
        <p14:tracePtLst>
          <p14:tracePt t="53488" x="2652713" y="2214563"/>
          <p14:tracePt t="53528" x="2643188" y="2214563"/>
          <p14:tracePt t="53560" x="0" y="0"/>
        </p14:tracePtLst>
        <p14:tracePtLst>
          <p14:tracePt t="53633" x="2643188" y="2214563"/>
          <p14:tracePt t="53711" x="0" y="0"/>
        </p14:tracePtLst>
        <p14:tracePtLst>
          <p14:tracePt t="59408" x="5411788" y="2268538"/>
          <p14:tracePt t="59496" x="0" y="0"/>
        </p14:tracePtLst>
        <p14:tracePtLst>
          <p14:tracePt t="59610" x="5411788" y="2268538"/>
          <p14:tracePt t="59681" x="0" y="0"/>
        </p14:tracePtLst>
        <p14:tracePtLst>
          <p14:tracePt t="59777" x="5411788" y="2268538"/>
          <p14:tracePt t="59856" x="0" y="0"/>
        </p14:tracePtLst>
        <p14:tracePtLst>
          <p14:tracePt t="59978" x="5411788" y="2268538"/>
          <p14:tracePt t="60064" x="0" y="0"/>
        </p14:tracePtLst>
        <p14:tracePtLst>
          <p14:tracePt t="60177" x="5411788" y="2268538"/>
          <p14:tracePt t="60264" x="0" y="0"/>
        </p14:tracePtLst>
        <p14:tracePtLst>
          <p14:tracePt t="60369" x="5411788" y="2268538"/>
          <p14:tracePt t="60456" x="0" y="0"/>
        </p14:tracePtLst>
        <p14:tracePtLst>
          <p14:tracePt t="60569" x="5411788" y="2268538"/>
          <p14:tracePt t="60656" x="0" y="0"/>
        </p14:tracePtLst>
        <p14:tracePtLst>
          <p14:tracePt t="60777" x="5411788" y="2268538"/>
          <p14:tracePt t="60856" x="0" y="0"/>
        </p14:tracePtLst>
        <p14:tracePtLst>
          <p14:tracePt t="60977" x="5411788" y="2268538"/>
          <p14:tracePt t="61056" x="0" y="0"/>
        </p14:tracePtLst>
        <p14:tracePtLst>
          <p14:tracePt t="61169" x="5411788" y="2268538"/>
          <p14:tracePt t="61256" x="0" y="0"/>
        </p14:tracePtLst>
        <p14:tracePtLst>
          <p14:tracePt t="61346" x="5411788" y="2268538"/>
          <p14:tracePt t="61433" x="0" y="0"/>
        </p14:tracePtLst>
        <p14:tracePtLst>
          <p14:tracePt t="62266" x="5626100" y="2303463"/>
          <p14:tracePt t="62336" x="0" y="0"/>
        </p14:tracePtLst>
        <p14:tracePtLst>
          <p14:tracePt t="62457" x="5626100" y="2303463"/>
          <p14:tracePt t="62536" x="0" y="0"/>
        </p14:tracePtLst>
        <p14:tracePtLst>
          <p14:tracePt t="62649" x="5626100" y="2303463"/>
          <p14:tracePt t="62736" x="0" y="0"/>
        </p14:tracePtLst>
        <p14:tracePtLst>
          <p14:tracePt t="62841" x="5626100" y="2303463"/>
          <p14:tracePt t="62849" x="5634038" y="2295525"/>
          <p14:tracePt t="62857" x="5643563" y="2295525"/>
          <p14:tracePt t="62868" x="5661025" y="2286000"/>
          <p14:tracePt t="62884" x="5680075" y="2276475"/>
          <p14:tracePt t="62901" x="5697538" y="2268538"/>
          <p14:tracePt t="62917" x="5705475" y="2268538"/>
          <p14:tracePt t="62951" x="5732463" y="2268538"/>
          <p14:tracePt t="62984" x="5751513" y="2268538"/>
          <p14:tracePt t="63017" x="5776913" y="2268538"/>
          <p14:tracePt t="63034" x="5795963" y="2268538"/>
          <p14:tracePt t="63051" x="5803900" y="2268538"/>
          <p14:tracePt t="63345" x="5776913" y="2268538"/>
          <p14:tracePt t="63353" x="5741988" y="2268538"/>
          <p14:tracePt t="63360" x="5715000" y="2268538"/>
          <p14:tracePt t="63370" x="5688013" y="2268538"/>
          <p14:tracePt t="63384" x="5616575" y="2268538"/>
          <p14:tracePt t="63400" x="5599113" y="2268538"/>
          <p14:tracePt t="63464" x="5589588" y="2268538"/>
          <p14:tracePt t="63472" x="5581650" y="2268538"/>
          <p14:tracePt t="63484" x="5572125" y="2268538"/>
          <p14:tracePt t="63501" x="5562600" y="2268538"/>
          <p14:tracePt t="63577" x="5572125" y="2268538"/>
          <p14:tracePt t="63593" x="5581650" y="2268538"/>
          <p14:tracePt t="63601" x="5589588" y="2268538"/>
          <p14:tracePt t="63610" x="5608638" y="2268538"/>
          <p14:tracePt t="63618" x="5626100" y="2268538"/>
          <p14:tracePt t="63634" x="5634038" y="2268538"/>
          <p14:tracePt t="63650" x="5643563" y="2268538"/>
          <p14:tracePt t="63729" x="5653088" y="2268538"/>
          <p14:tracePt t="63744" x="5643563" y="2268538"/>
          <p14:tracePt t="63752" x="5616575" y="2268538"/>
          <p14:tracePt t="63760" x="5589588" y="2268538"/>
          <p14:tracePt t="63768" x="5572125" y="2276475"/>
          <p14:tracePt t="63784" x="5537200" y="2276475"/>
          <p14:tracePt t="63800" x="5518150" y="2276475"/>
          <p14:tracePt t="63873" x="5527675" y="2276475"/>
          <p14:tracePt t="63882" x="5554663" y="2276475"/>
          <p14:tracePt t="63888" x="5572125" y="2276475"/>
          <p14:tracePt t="63900" x="5608638" y="2276475"/>
          <p14:tracePt t="63917" x="5653088" y="2276475"/>
          <p14:tracePt t="63933" x="5670550" y="2276475"/>
          <p14:tracePt t="63950" x="5680075" y="2276475"/>
          <p14:tracePt t="64056" x="5688013" y="2286000"/>
          <p14:tracePt t="64160" x="5697538" y="2286000"/>
          <p14:tracePt t="64168" x="5705475" y="2286000"/>
          <p14:tracePt t="64176" x="5715000" y="2286000"/>
          <p14:tracePt t="64185" x="5724525" y="2286000"/>
          <p14:tracePt t="64200" x="5751513" y="2286000"/>
          <p14:tracePt t="64217" x="5768975" y="2286000"/>
          <p14:tracePt t="64233" x="5776913" y="2286000"/>
          <p14:tracePt t="64352" x="5759450" y="2286000"/>
          <p14:tracePt t="64360" x="5759450" y="2295525"/>
          <p14:tracePt t="64600" x="5741988" y="2295525"/>
          <p14:tracePt t="64609" x="5724525" y="2295525"/>
          <p14:tracePt t="64616" x="5705475" y="2295525"/>
          <p14:tracePt t="64633" x="5688013" y="2295525"/>
          <p14:tracePt t="64745" x="5705475" y="2295525"/>
          <p14:tracePt t="64762" x="5715000" y="2295525"/>
          <p14:tracePt t="64849" x="5724525" y="2303463"/>
          <p14:tracePt t="64866" x="5715000" y="2303463"/>
          <p14:tracePt t="64873" x="5705475" y="2303463"/>
          <p14:tracePt t="64883" x="5688013" y="2303463"/>
          <p14:tracePt t="64900" x="5661025" y="2312988"/>
          <p14:tracePt t="64917" x="5643563" y="2312988"/>
          <p14:tracePt t="65009" x="5653088" y="2312988"/>
          <p14:tracePt t="65018" x="5661025" y="2312988"/>
          <p14:tracePt t="65025" x="5670550" y="2312988"/>
          <p14:tracePt t="65034" x="5688013" y="2312988"/>
          <p14:tracePt t="65050" x="5697538" y="2312988"/>
          <p14:tracePt t="65281" x="0" y="0"/>
        </p14:tracePtLst>
        <p14:tracePtLst>
          <p14:tracePt t="67738" x="6232525" y="857250"/>
          <p14:tracePt t="67746" x="6224588" y="857250"/>
          <p14:tracePt t="67761" x="6224588" y="847725"/>
          <p14:tracePt t="67809" x="6232525" y="839788"/>
          <p14:tracePt t="67834" x="6242050" y="839788"/>
          <p14:tracePt t="67842" x="6259513" y="839788"/>
          <p14:tracePt t="67850" x="6276975" y="839788"/>
          <p14:tracePt t="67883" x="6357938" y="839788"/>
          <p14:tracePt t="67916" x="6510338" y="847725"/>
          <p14:tracePt t="67950" x="6616700" y="847725"/>
          <p14:tracePt t="67966" x="6732588" y="847725"/>
          <p14:tracePt t="67968" x="6777038" y="847725"/>
          <p14:tracePt t="67983" x="6840538" y="847725"/>
          <p14:tracePt t="67999" x="6938963" y="847725"/>
          <p14:tracePt t="68016" x="7037388" y="847725"/>
          <p14:tracePt t="68033" x="7099300" y="847725"/>
          <p14:tracePt t="68049" x="7170738" y="857250"/>
          <p14:tracePt t="68066" x="7224713" y="874713"/>
          <p14:tracePt t="68083" x="7340600" y="919163"/>
          <p14:tracePt t="68100" x="7500938" y="946150"/>
          <p14:tracePt t="68116" x="7643813" y="982663"/>
          <p14:tracePt t="68133" x="7786688" y="990600"/>
          <p14:tracePt t="68149" x="7858125" y="1000125"/>
          <p14:tracePt t="68166" x="7875588" y="1000125"/>
          <p14:tracePt t="68183" x="7885113" y="1000125"/>
          <p14:tracePt t="68217" x="7902575" y="1000125"/>
          <p14:tracePt t="68282" x="7920038" y="1009650"/>
          <p14:tracePt t="68297" x="7956550" y="1017588"/>
          <p14:tracePt t="68306" x="7966075" y="1017588"/>
          <p14:tracePt t="68316" x="7991475" y="1036638"/>
          <p14:tracePt t="68333" x="8018463" y="1036638"/>
          <p14:tracePt t="68350" x="8054975" y="1036638"/>
          <p14:tracePt t="68366" x="8062913" y="1036638"/>
          <p14:tracePt t="68383" x="8099425" y="1036638"/>
          <p14:tracePt t="68400" x="8108950" y="1036638"/>
          <p14:tracePt t="68658" x="8099425" y="1036638"/>
          <p14:tracePt t="68666" x="8062913" y="1036638"/>
          <p14:tracePt t="68674" x="8027988" y="1036638"/>
          <p14:tracePt t="68682" x="7966075" y="1036638"/>
          <p14:tracePt t="68699" x="7804150" y="1036638"/>
          <p14:tracePt t="68716" x="7545388" y="1036638"/>
          <p14:tracePt t="68733" x="7286625" y="1036638"/>
          <p14:tracePt t="68766" x="6697663" y="1116013"/>
          <p14:tracePt t="68800" x="6330950" y="1160463"/>
          <p14:tracePt t="68801" x="6286500" y="1169988"/>
          <p14:tracePt t="68833" x="6215063" y="1169988"/>
          <p14:tracePt t="69017" x="0" y="0"/>
        </p14:tracePtLst>
        <p14:tracePtLst>
          <p14:tracePt t="72180" x="5214938" y="2446338"/>
          <p14:tracePt t="72403" x="5205413" y="2446338"/>
          <p14:tracePt t="72411" x="5197475" y="2446338"/>
          <p14:tracePt t="72418" x="5180013" y="2446338"/>
          <p14:tracePt t="72432" x="5153025" y="2446338"/>
          <p14:tracePt t="72448" x="5116513" y="2446338"/>
          <p14:tracePt t="72466" x="4965700" y="2428875"/>
          <p14:tracePt t="72482" x="4830763" y="2401888"/>
          <p14:tracePt t="72515" x="4429125" y="2347913"/>
          <p14:tracePt t="72549" x="4027488" y="2295525"/>
          <p14:tracePt t="72582" x="3741738" y="2268538"/>
          <p14:tracePt t="72598" x="3714750" y="2259013"/>
          <p14:tracePt t="72651" x="3705225" y="2259013"/>
          <p14:tracePt t="72659" x="3705225" y="2251075"/>
          <p14:tracePt t="72674" x="3724275" y="2251075"/>
          <p14:tracePt t="72682" x="3759200" y="2241550"/>
          <p14:tracePt t="72698" x="3857625" y="2232025"/>
          <p14:tracePt t="72715" x="3956050" y="2214563"/>
          <p14:tracePt t="72731" x="4098925" y="2205038"/>
          <p14:tracePt t="72748" x="4268788" y="2197100"/>
          <p14:tracePt t="72765" x="4456113" y="2197100"/>
          <p14:tracePt t="72782" x="4589463" y="2197100"/>
          <p14:tracePt t="72798" x="4652963" y="2197100"/>
          <p14:tracePt t="72815" x="4679950" y="2197100"/>
          <p14:tracePt t="72832" x="4697413" y="2197100"/>
          <p14:tracePt t="72849" x="4705350" y="2197100"/>
          <p14:tracePt t="72946" x="4670425" y="2197100"/>
          <p14:tracePt t="72953" x="4625975" y="2197100"/>
          <p14:tracePt t="72965" x="4562475" y="2214563"/>
          <p14:tracePt t="72981" x="4456113" y="2232025"/>
          <p14:tracePt t="72998" x="4286250" y="2241550"/>
          <p14:tracePt t="73015" x="4062413" y="2241550"/>
          <p14:tracePt t="73031" x="3884613" y="2241550"/>
          <p14:tracePt t="73034" x="3786188" y="2241550"/>
          <p14:tracePt t="73048" x="3705225" y="2241550"/>
          <p14:tracePt t="73066" x="3554413" y="2241550"/>
          <p14:tracePt t="73082" x="3429000" y="2241550"/>
          <p14:tracePt t="73098" x="3322638" y="2241550"/>
          <p14:tracePt t="73115" x="3241675" y="2241550"/>
          <p14:tracePt t="73131" x="3116263" y="2241550"/>
          <p14:tracePt t="73148" x="3000375" y="2241550"/>
          <p14:tracePt t="73165" x="2840038" y="2241550"/>
          <p14:tracePt t="73182" x="2751138" y="2241550"/>
          <p14:tracePt t="73198" x="2633663" y="2241550"/>
          <p14:tracePt t="73215" x="2509838" y="2241550"/>
          <p14:tracePt t="73231" x="2401888" y="2241550"/>
          <p14:tracePt t="73234" x="2330450" y="2241550"/>
          <p14:tracePt t="73249" x="2232025" y="2241550"/>
          <p14:tracePt t="73266" x="2170113" y="2241550"/>
          <p14:tracePt t="73282" x="2081213" y="2241550"/>
          <p14:tracePt t="73298" x="2027238" y="2241550"/>
          <p14:tracePt t="73315" x="1982788" y="2241550"/>
          <p14:tracePt t="73331" x="1946275" y="2241550"/>
          <p14:tracePt t="73348" x="1919288" y="2241550"/>
          <p14:tracePt t="73365" x="1884363" y="2241550"/>
          <p14:tracePt t="73381" x="1857375" y="2241550"/>
          <p14:tracePt t="73398" x="1830388" y="2241550"/>
          <p14:tracePt t="73415" x="1812925" y="2241550"/>
          <p14:tracePt t="73490" x="1803400" y="2241550"/>
          <p14:tracePt t="73643" x="1795463" y="2241550"/>
          <p14:tracePt t="73914" x="1785938" y="2241550"/>
          <p14:tracePt t="73939" x="1776413" y="2241550"/>
          <p14:tracePt t="73955" x="1768475" y="2241550"/>
          <p14:tracePt t="73971" x="1751013" y="2251075"/>
          <p14:tracePt t="73979" x="1741488" y="2259013"/>
          <p14:tracePt t="73987" x="1731963" y="2259013"/>
          <p14:tracePt t="73998" x="1724025" y="2259013"/>
          <p14:tracePt t="74015" x="1687513" y="2259013"/>
          <p14:tracePt t="74048" x="1616075" y="2259013"/>
          <p14:tracePt t="74050" x="1598613" y="2259013"/>
          <p14:tracePt t="74082" x="1562100" y="2259013"/>
          <p14:tracePt t="74114" x="1554163" y="2259013"/>
          <p14:tracePt t="74451" x="1571625" y="2259013"/>
          <p14:tracePt t="74459" x="1608138" y="2259013"/>
          <p14:tracePt t="74467" x="1660525" y="2268538"/>
          <p14:tracePt t="74481" x="1812925" y="2276475"/>
          <p14:tracePt t="74498" x="1946275" y="2286000"/>
          <p14:tracePt t="74514" x="2098675" y="2286000"/>
          <p14:tracePt t="74531" x="2268538" y="2303463"/>
          <p14:tracePt t="74564" x="2616200" y="2357438"/>
          <p14:tracePt t="74598" x="2884488" y="2366963"/>
          <p14:tracePt t="74631" x="3000375" y="2374900"/>
          <p14:tracePt t="74647" x="3027363" y="2374900"/>
          <p14:tracePt t="74664" x="3036888" y="2374900"/>
          <p14:tracePt t="74683" x="3054350" y="2374900"/>
          <p14:tracePt t="74699" x="3062288" y="2374900"/>
          <p14:tracePt t="74714" x="3108325" y="2374900"/>
          <p14:tracePt t="74731" x="3160713" y="2374900"/>
          <p14:tracePt t="74747" x="3214688" y="2384425"/>
          <p14:tracePt t="74764" x="3276600" y="2393950"/>
          <p14:tracePt t="74781" x="3340100" y="2401888"/>
          <p14:tracePt t="74798" x="3438525" y="2401888"/>
          <p14:tracePt t="74815" x="3490913" y="2401888"/>
          <p14:tracePt t="74831" x="3536950" y="2411413"/>
          <p14:tracePt t="74835" x="3554413" y="2411413"/>
          <p14:tracePt t="74847" x="3571875" y="2411413"/>
          <p14:tracePt t="74864" x="3598863" y="2419350"/>
          <p14:tracePt t="74881" x="3652838" y="2419350"/>
          <p14:tracePt t="74898" x="3679825" y="2419350"/>
          <p14:tracePt t="74914" x="3724275" y="2419350"/>
          <p14:tracePt t="74931" x="3759200" y="2419350"/>
          <p14:tracePt t="74948" x="3803650" y="2419350"/>
          <p14:tracePt t="74964" x="3840163" y="2419350"/>
          <p14:tracePt t="74981" x="3875088" y="2419350"/>
          <p14:tracePt t="74998" x="3894138" y="2419350"/>
          <p14:tracePt t="75014" x="3919538" y="2419350"/>
          <p14:tracePt t="75031" x="3946525" y="2419350"/>
          <p14:tracePt t="75034" x="3956050" y="2419350"/>
          <p14:tracePt t="75048" x="3973513" y="2419350"/>
          <p14:tracePt t="75064" x="4000500" y="2428875"/>
          <p14:tracePt t="75066" x="4017963" y="2428875"/>
          <p14:tracePt t="75082" x="4062413" y="2438400"/>
          <p14:tracePt t="75098" x="4098925" y="2438400"/>
          <p14:tracePt t="75114" x="4143375" y="2446338"/>
          <p14:tracePt t="75131" x="4187825" y="2446338"/>
          <p14:tracePt t="75148" x="4259263" y="2455863"/>
          <p14:tracePt t="75164" x="4303713" y="2473325"/>
          <p14:tracePt t="75181" x="4322763" y="2473325"/>
          <p14:tracePt t="75198" x="4340225" y="2473325"/>
          <p14:tracePt t="75214" x="4348163" y="2473325"/>
          <p14:tracePt t="75247" x="4357688" y="2473325"/>
          <p14:tracePt t="75265" x="4367213" y="2482850"/>
          <p14:tracePt t="75281" x="4394200" y="2482850"/>
          <p14:tracePt t="75298" x="4411663" y="2482850"/>
          <p14:tracePt t="75314" x="4446588" y="2490788"/>
          <p14:tracePt t="75331" x="4473575" y="2490788"/>
          <p14:tracePt t="75347" x="4491038" y="2490788"/>
          <p14:tracePt t="75365" x="4518025" y="2500313"/>
          <p14:tracePt t="75381" x="4537075" y="2500313"/>
          <p14:tracePt t="75397" x="4562475" y="2509838"/>
          <p14:tracePt t="75414" x="4581525" y="2509838"/>
          <p14:tracePt t="75468" x="4589463" y="2517775"/>
          <p14:tracePt t="75506" x="0" y="0"/>
        </p14:tracePtLst>
        <p14:tracePtLst>
          <p14:tracePt t="78750" x="4322763" y="3303588"/>
          <p14:tracePt t="78763" x="4330700" y="3303588"/>
          <p14:tracePt t="78779" x="4340225" y="3303588"/>
          <p14:tracePt t="78804" x="4348163" y="3303588"/>
          <p14:tracePt t="78811" x="4357688" y="3303588"/>
          <p14:tracePt t="78826" x="4367213" y="3303588"/>
          <p14:tracePt t="78836" x="4375150" y="3303588"/>
          <p14:tracePt t="78846" x="4394200" y="3303588"/>
          <p14:tracePt t="78880" x="4545013" y="3295650"/>
          <p14:tracePt t="78914" x="4840288" y="3241675"/>
          <p14:tracePt t="78915" x="4929188" y="3241675"/>
          <p14:tracePt t="78946" x="5384800" y="3205163"/>
          <p14:tracePt t="78963" x="5581650" y="3197225"/>
          <p14:tracePt t="78980" x="5759450" y="3197225"/>
          <p14:tracePt t="78996" x="5902325" y="3197225"/>
          <p14:tracePt t="79013" x="5991225" y="3197225"/>
          <p14:tracePt t="79030" x="6054725" y="3197225"/>
          <p14:tracePt t="79047" x="6116638" y="3197225"/>
          <p14:tracePt t="79063" x="6170613" y="3214688"/>
          <p14:tracePt t="79080" x="6215063" y="3232150"/>
          <p14:tracePt t="79083" x="6224588" y="3232150"/>
          <p14:tracePt t="79097" x="6232525" y="3241675"/>
          <p14:tracePt t="79114" x="6330950" y="3286125"/>
          <p14:tracePt t="79130" x="6411913" y="3313113"/>
          <p14:tracePt t="79147" x="6456363" y="3330575"/>
          <p14:tracePt t="79163" x="6510338" y="3357563"/>
          <p14:tracePt t="79180" x="6527800" y="3357563"/>
          <p14:tracePt t="79197" x="6572250" y="3375025"/>
          <p14:tracePt t="79213" x="6616700" y="3384550"/>
          <p14:tracePt t="79230" x="6715125" y="3402013"/>
          <p14:tracePt t="79246" x="6796088" y="3411538"/>
          <p14:tracePt t="79263" x="6894513" y="3419475"/>
          <p14:tracePt t="79280" x="6983413" y="3429000"/>
          <p14:tracePt t="79283" x="6991350" y="3429000"/>
          <p14:tracePt t="79363" x="6991350" y="3438525"/>
          <p14:tracePt t="79372" x="6983413" y="3446463"/>
          <p14:tracePt t="79380" x="6919913" y="3446463"/>
          <p14:tracePt t="79396" x="6823075" y="3455988"/>
          <p14:tracePt t="79413" x="6599238" y="3473450"/>
          <p14:tracePt t="79430" x="6224588" y="3473450"/>
          <p14:tracePt t="79446" x="5786438" y="3473450"/>
          <p14:tracePt t="79463" x="5554663" y="3490913"/>
          <p14:tracePt t="79480" x="5411788" y="3490913"/>
          <p14:tracePt t="79482" x="5394325" y="3490913"/>
          <p14:tracePt t="79524" x="5402263" y="3490913"/>
          <p14:tracePt t="79531" x="5456238" y="3490913"/>
          <p14:tracePt t="79540" x="5518150" y="3490913"/>
          <p14:tracePt t="79548" x="5599113" y="3490913"/>
          <p14:tracePt t="79563" x="5795963" y="3490913"/>
          <p14:tracePt t="79580" x="6027738" y="3490913"/>
          <p14:tracePt t="79596" x="6286500" y="3490913"/>
          <p14:tracePt t="79613" x="6483350" y="3490913"/>
          <p14:tracePt t="79630" x="6616700" y="3490913"/>
          <p14:tracePt t="79646" x="6680200" y="3500438"/>
          <p14:tracePt t="79692" x="6688138" y="3517900"/>
          <p14:tracePt t="79698" x="6688138" y="3536950"/>
          <p14:tracePt t="79714" x="6688138" y="3589338"/>
          <p14:tracePt t="79731" x="6688138" y="3643313"/>
          <p14:tracePt t="79747" x="6688138" y="3670300"/>
          <p14:tracePt t="79763" x="6661150" y="3679825"/>
          <p14:tracePt t="79780" x="6626225" y="3687763"/>
          <p14:tracePt t="79796" x="6608763" y="3714750"/>
          <p14:tracePt t="79813" x="6572250" y="3724275"/>
          <p14:tracePt t="79846" x="6562725" y="3732213"/>
          <p14:tracePt t="79867" x="6554788" y="3732213"/>
          <p14:tracePt t="79883" x="6545263" y="3741738"/>
          <p14:tracePt t="79896" x="6537325" y="3751263"/>
          <p14:tracePt t="79913" x="6483350" y="3848100"/>
          <p14:tracePt t="79929" x="6473825" y="3902075"/>
          <p14:tracePt t="79947" x="6357938" y="4160838"/>
          <p14:tracePt t="79963" x="6286500" y="4313238"/>
          <p14:tracePt t="79980" x="6259513" y="4384675"/>
          <p14:tracePt t="79996" x="6251575" y="4402138"/>
          <p14:tracePt t="80013" x="6242050" y="4429125"/>
          <p14:tracePt t="80029" x="6232525" y="4438650"/>
          <p14:tracePt t="80046" x="6232525" y="4446588"/>
          <p14:tracePt t="80063" x="6232525" y="4456113"/>
          <p14:tracePt t="80080" x="6232525" y="4473575"/>
          <p14:tracePt t="80096" x="6232525" y="4500563"/>
          <p14:tracePt t="80098" x="6232525" y="4510088"/>
          <p14:tracePt t="80113" x="6232525" y="4537075"/>
          <p14:tracePt t="80130" x="6224588" y="4562475"/>
          <p14:tracePt t="80147" x="6224588" y="4598988"/>
          <p14:tracePt t="80163" x="6224588" y="4652963"/>
          <p14:tracePt t="80179" x="6224588" y="4724400"/>
          <p14:tracePt t="80196" x="6224588" y="4776788"/>
          <p14:tracePt t="80213" x="6224588" y="4840288"/>
          <p14:tracePt t="80229" x="6205538" y="4929188"/>
          <p14:tracePt t="80246" x="6188075" y="5000625"/>
          <p14:tracePt t="80263" x="6180138" y="5027613"/>
          <p14:tracePt t="80280" x="6161088" y="5072063"/>
          <p14:tracePt t="80296" x="6153150" y="5126038"/>
          <p14:tracePt t="80313" x="6143625" y="5153025"/>
          <p14:tracePt t="80315" x="6134100" y="5170488"/>
          <p14:tracePt t="80331" x="6134100" y="5187950"/>
          <p14:tracePt t="80346" x="6126163" y="5187950"/>
          <p14:tracePt t="80363" x="6116638" y="5224463"/>
          <p14:tracePt t="80380" x="6108700" y="5241925"/>
          <p14:tracePt t="80396" x="6099175" y="5259388"/>
          <p14:tracePt t="80413" x="6099175" y="5295900"/>
          <p14:tracePt t="80430" x="6089650" y="5340350"/>
          <p14:tracePt t="80446" x="6081713" y="5394325"/>
          <p14:tracePt t="80463" x="6054725" y="5456238"/>
          <p14:tracePt t="80480" x="6037263" y="5491163"/>
          <p14:tracePt t="80483" x="6037263" y="5500688"/>
          <p14:tracePt t="80496" x="6018213" y="5518150"/>
          <p14:tracePt t="80513" x="5991225" y="5562600"/>
          <p14:tracePt t="80529" x="5973763" y="5581650"/>
          <p14:tracePt t="80546" x="5946775" y="5626100"/>
          <p14:tracePt t="80548" x="5929313" y="5670550"/>
          <p14:tracePt t="80563" x="5884863" y="5724525"/>
          <p14:tracePt t="80579" x="5813425" y="5813425"/>
          <p14:tracePt t="80596" x="5751513" y="5902325"/>
          <p14:tracePt t="80613" x="5724525" y="5946775"/>
          <p14:tracePt t="80629" x="5705475" y="5983288"/>
          <p14:tracePt t="80646" x="5697538" y="5991225"/>
          <p14:tracePt t="80663" x="5688013" y="6000750"/>
          <p14:tracePt t="80696" x="5688013" y="6018213"/>
          <p14:tracePt t="80713" x="5680075" y="6018213"/>
          <p14:tracePt t="80730" x="5680075" y="6027738"/>
          <p14:tracePt t="80746" x="5680075" y="6045200"/>
          <p14:tracePt t="80844" x="5680075" y="6037263"/>
          <p14:tracePt t="80852" x="5680075" y="6018213"/>
          <p14:tracePt t="80863" x="5670550" y="6000750"/>
          <p14:tracePt t="80880" x="5643563" y="5956300"/>
          <p14:tracePt t="80896" x="5608638" y="5884863"/>
          <p14:tracePt t="80898" x="5589588" y="5830888"/>
          <p14:tracePt t="80913" x="5562600" y="5768975"/>
          <p14:tracePt t="80930" x="5456238" y="5510213"/>
          <p14:tracePt t="80946" x="5348288" y="5232400"/>
          <p14:tracePt t="80963" x="5259388" y="4973638"/>
          <p14:tracePt t="80979" x="5232400" y="4803775"/>
          <p14:tracePt t="80996" x="5232400" y="4679950"/>
          <p14:tracePt t="81013" x="5232400" y="4545013"/>
          <p14:tracePt t="81030" x="5232400" y="4419600"/>
          <p14:tracePt t="81046" x="5232400" y="4340225"/>
          <p14:tracePt t="81063" x="5232400" y="4259263"/>
          <p14:tracePt t="81080" x="5232400" y="4187825"/>
          <p14:tracePt t="81096" x="5232400" y="4152900"/>
          <p14:tracePt t="81098" x="5232400" y="4133850"/>
          <p14:tracePt t="81113" x="5232400" y="4116388"/>
          <p14:tracePt t="81129" x="5232400" y="4098925"/>
          <p14:tracePt t="81132" x="5232400" y="4071938"/>
          <p14:tracePt t="81146" x="5232400" y="4044950"/>
          <p14:tracePt t="81163" x="5232400" y="4017963"/>
          <p14:tracePt t="81179" x="5214938" y="3965575"/>
          <p14:tracePt t="81196" x="5205413" y="3902075"/>
          <p14:tracePt t="81213" x="5180013" y="3857625"/>
          <p14:tracePt t="81229" x="5160963" y="3786188"/>
          <p14:tracePt t="81246" x="5143500" y="3705225"/>
          <p14:tracePt t="81263" x="5126038" y="3660775"/>
          <p14:tracePt t="81280" x="5116513" y="3598863"/>
          <p14:tracePt t="81296" x="5108575" y="3544888"/>
          <p14:tracePt t="81298" x="5108575" y="3527425"/>
          <p14:tracePt t="81313" x="5099050" y="3500438"/>
          <p14:tracePt t="81329" x="5089525" y="3419475"/>
          <p14:tracePt t="81347" x="5081588" y="3313113"/>
          <p14:tracePt t="81363" x="5072063" y="3276600"/>
          <p14:tracePt t="81380" x="5062538" y="3241675"/>
          <p14:tracePt t="81396" x="5054600" y="3224213"/>
          <p14:tracePt t="81429" x="5054600" y="3214688"/>
          <p14:tracePt t="81780" x="5054600" y="3205163"/>
          <p14:tracePt t="81812" x="5054600" y="3187700"/>
          <p14:tracePt t="81860" x="5054600" y="3179763"/>
          <p14:tracePt t="82132" x="5054600" y="3187700"/>
          <p14:tracePt t="82140" x="5054600" y="3197225"/>
          <p14:tracePt t="82148" x="5054600" y="3205163"/>
          <p14:tracePt t="82163" x="5045075" y="3241675"/>
          <p14:tracePt t="82179" x="5045075" y="3251200"/>
          <p14:tracePt t="82196" x="5037138" y="3286125"/>
          <p14:tracePt t="82212" x="5027613" y="3313113"/>
          <p14:tracePt t="82229" x="5027613" y="3348038"/>
          <p14:tracePt t="82262" x="5018088" y="3394075"/>
          <p14:tracePt t="82296" x="5010150" y="3429000"/>
          <p14:tracePt t="82329" x="5010150" y="3473450"/>
          <p14:tracePt t="82331" x="5010150" y="3490913"/>
          <p14:tracePt t="82345" x="5010150" y="3509963"/>
          <p14:tracePt t="82362" x="5010150" y="3581400"/>
          <p14:tracePt t="82379" x="5000625" y="3598863"/>
          <p14:tracePt t="82396" x="4991100" y="3633788"/>
          <p14:tracePt t="82412" x="4991100" y="3670300"/>
          <p14:tracePt t="82429" x="4991100" y="3714750"/>
          <p14:tracePt t="82446" x="4991100" y="3768725"/>
          <p14:tracePt t="82462" x="4983163" y="3803650"/>
          <p14:tracePt t="82479" x="4973638" y="3857625"/>
          <p14:tracePt t="82496" x="4973638" y="3902075"/>
          <p14:tracePt t="82512" x="4973638" y="3946525"/>
          <p14:tracePt t="82515" x="4973638" y="3973513"/>
          <p14:tracePt t="82529" x="4973638" y="4000500"/>
          <p14:tracePt t="82545" x="4973638" y="4037013"/>
          <p14:tracePt t="82563" x="4973638" y="4071938"/>
          <p14:tracePt t="82579" x="4973638" y="4108450"/>
          <p14:tracePt t="82596" x="4973638" y="4125913"/>
          <p14:tracePt t="82612" x="4973638" y="4160838"/>
          <p14:tracePt t="82629" x="4973638" y="4197350"/>
          <p14:tracePt t="82646" x="4973638" y="4232275"/>
          <p14:tracePt t="82662" x="4973638" y="4286250"/>
          <p14:tracePt t="82679" x="4973638" y="4322763"/>
          <p14:tracePt t="82696" x="4973638" y="4348163"/>
          <p14:tracePt t="82712" x="4965700" y="4394200"/>
          <p14:tracePt t="82714" x="4965700" y="4429125"/>
          <p14:tracePt t="82729" x="4965700" y="4446588"/>
          <p14:tracePt t="82745" x="4956175" y="4510088"/>
          <p14:tracePt t="82763" x="4938713" y="4598988"/>
          <p14:tracePt t="82779" x="4929188" y="4660900"/>
          <p14:tracePt t="82795" x="4929188" y="4705350"/>
          <p14:tracePt t="82812" x="4919663" y="4732338"/>
          <p14:tracePt t="82829" x="4919663" y="4786313"/>
          <p14:tracePt t="82846" x="4919663" y="4830763"/>
          <p14:tracePt t="82862" x="4919663" y="4875213"/>
          <p14:tracePt t="82879" x="4919663" y="4902200"/>
          <p14:tracePt t="82896" x="4919663" y="4929188"/>
          <p14:tracePt t="82913" x="4919663" y="4965700"/>
          <p14:tracePt t="82914" x="4919663" y="4983163"/>
          <p14:tracePt t="82929" x="4919663" y="5000625"/>
          <p14:tracePt t="82945" x="4919663" y="5037138"/>
          <p14:tracePt t="82962" x="4919663" y="5089525"/>
          <p14:tracePt t="82964" x="4919663" y="5116513"/>
          <p14:tracePt t="82979" x="4919663" y="5153025"/>
          <p14:tracePt t="82996" x="4919663" y="5197475"/>
          <p14:tracePt t="83012" x="4919663" y="5241925"/>
          <p14:tracePt t="83029" x="4919663" y="5276850"/>
          <p14:tracePt t="83046" x="4919663" y="5313363"/>
          <p14:tracePt t="83062" x="4919663" y="5340350"/>
          <p14:tracePt t="83079" x="4919663" y="5384800"/>
          <p14:tracePt t="83096" x="4919663" y="5438775"/>
          <p14:tracePt t="83113" x="4919663" y="5491163"/>
          <p14:tracePt t="83114" x="4919663" y="5527675"/>
          <p14:tracePt t="83129" x="4919663" y="5554663"/>
          <p14:tracePt t="83145" x="4919663" y="5608638"/>
          <p14:tracePt t="83162" x="4919663" y="5661025"/>
          <p14:tracePt t="83163" x="4919663" y="5680075"/>
          <p14:tracePt t="83179" x="4919663" y="5715000"/>
          <p14:tracePt t="83196" x="4919663" y="5759450"/>
          <p14:tracePt t="83212" x="4919663" y="5795963"/>
          <p14:tracePt t="83229" x="4919663" y="5840413"/>
          <p14:tracePt t="83246" x="4919663" y="5894388"/>
          <p14:tracePt t="83262" x="4919663" y="5919788"/>
          <p14:tracePt t="83279" x="4919663" y="5965825"/>
          <p14:tracePt t="83295" x="4919663" y="6010275"/>
          <p14:tracePt t="83312" x="4919663" y="6045200"/>
          <p14:tracePt t="83329" x="4919663" y="6081713"/>
          <p14:tracePt t="83331" x="4919663" y="6099175"/>
          <p14:tracePt t="83345" x="4919663" y="6108700"/>
          <p14:tracePt t="83362" x="4919663" y="6134100"/>
          <p14:tracePt t="83379" x="4919663" y="6153150"/>
          <p14:tracePt t="83396" x="4919663" y="6180138"/>
          <p14:tracePt t="83412" x="4919663" y="6205538"/>
          <p14:tracePt t="83428" x="4919663" y="6232525"/>
          <p14:tracePt t="83446" x="4919663" y="6251575"/>
          <p14:tracePt t="83462" x="4919663" y="6269038"/>
          <p14:tracePt t="83479" x="4919663" y="6286500"/>
          <p14:tracePt t="83496" x="4919663" y="6296025"/>
          <p14:tracePt t="83512" x="4919663" y="6313488"/>
          <p14:tracePt t="83515" x="4919663" y="6323013"/>
          <p14:tracePt t="83532" x="4919663" y="6330950"/>
          <p14:tracePt t="83545" x="4919663" y="6340475"/>
          <p14:tracePt t="83562" x="4919663" y="6348413"/>
          <p14:tracePt t="83579" x="4919663" y="6357938"/>
          <p14:tracePt t="83780" x="4911725" y="6357938"/>
          <p14:tracePt t="83796" x="4911725" y="6348413"/>
          <p14:tracePt t="83804" x="4911725" y="6330950"/>
          <p14:tracePt t="83813" x="4911725" y="6303963"/>
          <p14:tracePt t="83829" x="4902200" y="6251575"/>
          <p14:tracePt t="83845" x="4902200" y="6188075"/>
          <p14:tracePt t="83862" x="4902200" y="6089650"/>
          <p14:tracePt t="83879" x="4902200" y="5983288"/>
          <p14:tracePt t="83895" x="4894263" y="5894388"/>
          <p14:tracePt t="83912" x="4894263" y="5803900"/>
          <p14:tracePt t="83929" x="4884738" y="5697538"/>
          <p14:tracePt t="83946" x="4875213" y="5626100"/>
          <p14:tracePt t="83947" x="4875213" y="5581650"/>
          <p14:tracePt t="83962" x="4867275" y="5500688"/>
          <p14:tracePt t="83979" x="4867275" y="5438775"/>
          <p14:tracePt t="83995" x="4848225" y="5268913"/>
          <p14:tracePt t="84012" x="4848225" y="5160963"/>
          <p14:tracePt t="84029" x="4840288" y="5000625"/>
          <p14:tracePt t="84045" x="4840288" y="4848225"/>
          <p14:tracePt t="84062" x="4840288" y="4687888"/>
          <p14:tracePt t="84079" x="4840288" y="4545013"/>
          <p14:tracePt t="84095" x="4840288" y="4402138"/>
          <p14:tracePt t="84112" x="4830763" y="4286250"/>
          <p14:tracePt t="84129" x="4822825" y="4125913"/>
          <p14:tracePt t="84130" x="4822825" y="4037013"/>
          <p14:tracePt t="84145" x="4813300" y="3938588"/>
          <p14:tracePt t="84162" x="4803775" y="3759200"/>
          <p14:tracePt t="84179" x="4795838" y="3687763"/>
          <p14:tracePt t="84196" x="4795838" y="3608388"/>
          <p14:tracePt t="84212" x="4795838" y="3562350"/>
          <p14:tracePt t="84229" x="4795838" y="3509963"/>
          <p14:tracePt t="84245" x="4795838" y="3465513"/>
          <p14:tracePt t="84262" x="4795838" y="3429000"/>
          <p14:tracePt t="84279" x="4795838" y="3394075"/>
          <p14:tracePt t="84295" x="4795838" y="3340100"/>
          <p14:tracePt t="84312" x="4795838" y="3286125"/>
          <p14:tracePt t="84315" x="4803775" y="3251200"/>
          <p14:tracePt t="84329" x="4822825" y="3197225"/>
          <p14:tracePt t="84346" x="4840288" y="3125788"/>
          <p14:tracePt t="84362" x="4894263" y="3044825"/>
          <p14:tracePt t="84363" x="4902200" y="3027363"/>
          <p14:tracePt t="84379" x="4911725" y="2990850"/>
          <p14:tracePt t="84395" x="4919663" y="2973388"/>
          <p14:tracePt t="84412" x="4919663" y="2965450"/>
          <p14:tracePt t="84429" x="4919663" y="2955925"/>
          <p14:tracePt t="84531" x="0" y="0"/>
        </p14:tracePtLst>
        <p14:tracePtLst>
          <p14:tracePt t="85366" x="6205538" y="3044825"/>
          <p14:tracePt t="85517" x="6205538" y="3054350"/>
          <p14:tracePt t="85548" x="6205538" y="3062288"/>
          <p14:tracePt t="85557" x="6215063" y="3062288"/>
          <p14:tracePt t="85565" x="6215063" y="3071813"/>
          <p14:tracePt t="85579" x="6224588" y="3081338"/>
          <p14:tracePt t="85595" x="6232525" y="3098800"/>
          <p14:tracePt t="85612" x="6242050" y="3108325"/>
          <p14:tracePt t="85645" x="6259513" y="3116263"/>
          <p14:tracePt t="85679" x="6323013" y="3133725"/>
          <p14:tracePt t="85712" x="6357938" y="3133725"/>
          <p14:tracePt t="85728" x="6367463" y="3133725"/>
          <p14:tracePt t="85812" x="6367463" y="3143250"/>
          <p14:tracePt t="85821" x="6340475" y="3143250"/>
          <p14:tracePt t="85829" x="6323013" y="3143250"/>
          <p14:tracePt t="85845" x="6286500" y="3143250"/>
          <p14:tracePt t="85862" x="6251575" y="3152775"/>
          <p14:tracePt t="85878" x="6205538" y="3160713"/>
          <p14:tracePt t="85895" x="6188075" y="3160713"/>
          <p14:tracePt t="85964" x="6197600" y="3160713"/>
          <p14:tracePt t="85971" x="6224588" y="3160713"/>
          <p14:tracePt t="85979" x="6251575" y="3160713"/>
          <p14:tracePt t="85996" x="6296025" y="3160713"/>
          <p14:tracePt t="86012" x="6348413" y="3160713"/>
          <p14:tracePt t="86028" x="6357938" y="3160713"/>
          <p14:tracePt t="86243" x="6375400" y="3179763"/>
          <p14:tracePt t="86244" x="0" y="0"/>
        </p14:tracePtLst>
        <p14:tracePtLst>
          <p14:tracePt t="87077" x="7473950" y="2732088"/>
          <p14:tracePt t="87157" x="7473950" y="2741613"/>
          <p14:tracePt t="87165" x="7473950" y="2759075"/>
          <p14:tracePt t="87178" x="7473950" y="2776538"/>
          <p14:tracePt t="87195" x="7473950" y="2857500"/>
          <p14:tracePt t="87212" x="7473950" y="2901950"/>
          <p14:tracePt t="87228" x="7473950" y="2955925"/>
          <p14:tracePt t="87245" x="7473950" y="3009900"/>
          <p14:tracePt t="87261" x="7473950" y="3054350"/>
          <p14:tracePt t="87295" x="7466013" y="3071813"/>
          <p14:tracePt t="87413" x="7466013" y="3081338"/>
          <p14:tracePt t="87437" x="7473950" y="3081338"/>
          <p14:tracePt t="87453" x="7491413" y="3081338"/>
          <p14:tracePt t="87462" x="7500938" y="3071813"/>
          <p14:tracePt t="87469" x="7510463" y="3071813"/>
          <p14:tracePt t="87478" x="7518400" y="3062288"/>
          <p14:tracePt t="87494" x="7537450" y="3054350"/>
          <p14:tracePt t="87511" x="7545388" y="3054350"/>
          <p14:tracePt t="87572" x="7545388" y="3071813"/>
          <p14:tracePt t="87581" x="7545388" y="3098800"/>
          <p14:tracePt t="87589" x="7537450" y="3116263"/>
          <p14:tracePt t="87596" x="7518400" y="3133725"/>
          <p14:tracePt t="87612" x="7518400" y="3187700"/>
          <p14:tracePt t="87627" x="7510463" y="3197225"/>
          <p14:tracePt t="87644" x="7500938" y="3205163"/>
          <p14:tracePt t="87733" x="7500938" y="3187700"/>
          <p14:tracePt t="87740" x="7500938" y="3170238"/>
          <p14:tracePt t="87747" x="7500938" y="3143250"/>
          <p14:tracePt t="87761" x="7500938" y="3125788"/>
          <p14:tracePt t="87778" x="7500938" y="3081338"/>
          <p14:tracePt t="87794" x="7500938" y="3027363"/>
          <p14:tracePt t="87796" x="7500938" y="3009900"/>
          <p14:tracePt t="87917" x="7500938" y="3017838"/>
          <p14:tracePt t="88117" x="7518400" y="3036888"/>
          <p14:tracePt t="88149" x="7518400" y="3044825"/>
          <p14:tracePt t="88196" x="0" y="0"/>
        </p14:tracePtLst>
        <p14:tracePtLst>
          <p14:tracePt t="88989" x="8331200" y="2911475"/>
          <p14:tracePt t="89013" x="8340725" y="2901950"/>
          <p14:tracePt t="89028" x="8340725" y="2911475"/>
          <p14:tracePt t="89045" x="8340725" y="2919413"/>
          <p14:tracePt t="89053" x="8340725" y="2938463"/>
          <p14:tracePt t="89061" x="8340725" y="2955925"/>
          <p14:tracePt t="89077" x="8340725" y="2973388"/>
          <p14:tracePt t="89094" x="8340725" y="2982913"/>
          <p14:tracePt t="89127" x="8348663" y="3017838"/>
          <p14:tracePt t="89161" x="8348663" y="3044825"/>
          <p14:tracePt t="89253" x="8367713" y="3044825"/>
          <p14:tracePt t="89277" x="8367713" y="3027363"/>
          <p14:tracePt t="89309" x="8375650" y="3017838"/>
          <p14:tracePt t="89405" x="8375650" y="3036888"/>
          <p14:tracePt t="89412" x="8375650" y="3044825"/>
          <p14:tracePt t="89421" x="8375650" y="3054350"/>
          <p14:tracePt t="89428" x="8375650" y="3071813"/>
          <p14:tracePt t="89444" x="8375650" y="3081338"/>
          <p14:tracePt t="89460" x="8375650" y="3098800"/>
          <p14:tracePt t="89549" x="8375650" y="3089275"/>
          <p14:tracePt t="89573" x="8375650" y="3081338"/>
          <p14:tracePt t="89653" x="8375650" y="3098800"/>
          <p14:tracePt t="89661" x="8375650" y="3133725"/>
          <p14:tracePt t="89669" x="8375650" y="3152775"/>
          <p14:tracePt t="89677" x="8375650" y="3179763"/>
          <p14:tracePt t="89694" x="8375650" y="3241675"/>
          <p14:tracePt t="89710" x="8375650" y="3259138"/>
          <p14:tracePt t="90029" x="8375650" y="3251200"/>
          <p14:tracePt t="90069" x="8375650" y="3241675"/>
          <p14:tracePt t="90085" x="8385175" y="3232150"/>
          <p14:tracePt t="90285" x="8385175" y="3224213"/>
          <p14:tracePt t="90341" x="8385175" y="3214688"/>
          <p14:tracePt t="90341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82000" cy="6172200"/>
          </a:xfrm>
        </p:spPr>
        <p:txBody>
          <a:bodyPr>
            <a:normAutofit/>
          </a:bodyPr>
          <a:lstStyle/>
          <a:p>
            <a:pPr marL="630238" indent="0" algn="just">
              <a:buNone/>
            </a:pP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enteric fever (Typhoid and Paratyphoid)</a:t>
            </a:r>
          </a:p>
          <a:p>
            <a:pPr marL="973138"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Typhoid fever is endemic in Egypt, and is caused by S. typhi. S. Paratyphi A, B and very rarely C cause paratyphoid.</a:t>
            </a:r>
          </a:p>
          <a:p>
            <a:pPr marL="465138" algn="just">
              <a:buNone/>
            </a:pPr>
            <a:r>
              <a:rPr lang="en-US" i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Mode of transmission and pathogenesis:</a:t>
            </a:r>
          </a:p>
          <a:p>
            <a:pPr marL="465138"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organism is acquired orally (from the stools or urine of cases or carriers).</a:t>
            </a:r>
          </a:p>
          <a:p>
            <a:pPr marL="465138"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It multiplies in the intestine then it passes to the blood stream causing bacteremia for one week (fever).</a:t>
            </a:r>
          </a:p>
          <a:p>
            <a:pPr marL="465138"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Then pass to liver and kidney to be excreted in stool in urine from the second week and onward.</a:t>
            </a:r>
          </a:p>
          <a:p>
            <a:pPr marL="465138"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After recovery, some individuals continue to carry salmonella in gall bladder as convalescent or chronic carriers and the organism is intermittently excreted in the stools.</a:t>
            </a:r>
          </a:p>
          <a:p>
            <a:pPr marL="465138"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organism may be carried in the urinary tract.</a:t>
            </a:r>
          </a:p>
          <a:p>
            <a:pPr marL="465138" algn="just"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Such individuals should not work as food handlers.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F3D872-BB2E-4B94-AFD3-E34FA22CF1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16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59"/>
    </mc:Choice>
    <mc:Fallback>
      <p:transition spd="slow" advTm="7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77010" x="4759325" y="5160963"/>
          <p14:tracePt t="77104" x="0" y="0"/>
        </p14:tracePtLst>
        <p14:tracePtLst>
          <p14:tracePt t="77218" x="4776788" y="5170488"/>
          <p14:tracePt t="77234" x="4795838" y="5170488"/>
          <p14:tracePt t="77281" x="4803775" y="5170488"/>
          <p14:tracePt t="77305" x="4813300" y="5170488"/>
          <p14:tracePt t="77313" x="0" y="0"/>
        </p14:tracePtLst>
        <p14:tracePtLst>
          <p14:tracePt t="77402" x="4813300" y="5180013"/>
          <p14:tracePt t="77473" x="0" y="0"/>
        </p14:tracePtLst>
        <p14:tracePtLst>
          <p14:tracePt t="77546" x="4822825" y="5180013"/>
          <p14:tracePt t="77578" x="4830763" y="5180013"/>
          <p14:tracePt t="77585" x="4840288" y="5180013"/>
          <p14:tracePt t="77625" x="0" y="0"/>
        </p14:tracePtLst>
        <p14:tracePtLst>
          <p14:tracePt t="77707" x="4894263" y="5180013"/>
          <p14:tracePt t="77713" x="4902200" y="5180013"/>
          <p14:tracePt t="77800" x="0" y="0"/>
        </p14:tracePtLst>
        <p14:tracePtLst>
          <p14:tracePt t="77994" x="4911725" y="5180013"/>
          <p14:tracePt t="78097" x="0" y="0"/>
        </p14:tracePtLst>
        <p14:tracePtLst>
          <p14:tracePt t="78170" x="4919663" y="5187950"/>
          <p14:tracePt t="78257" x="0" y="0"/>
        </p14:tracePtLst>
        <p14:tracePtLst>
          <p14:tracePt t="78404" x="4929188" y="5187950"/>
          <p14:tracePt t="7844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82000" cy="6172200"/>
          </a:xfrm>
        </p:spPr>
        <p:txBody>
          <a:bodyPr>
            <a:normAutofit/>
          </a:bodyPr>
          <a:lstStyle/>
          <a:p>
            <a:pPr marL="630238" indent="0" algn="just">
              <a:buNone/>
            </a:pP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Diagnosis of Enteric Fever (Typhoid)</a:t>
            </a:r>
          </a:p>
          <a:p>
            <a:pPr marL="973138" indent="0" algn="just">
              <a:buNone/>
            </a:pPr>
            <a:r>
              <a:rPr lang="en-US" u="sng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Diagnosis of enteric fever case:</a:t>
            </a:r>
          </a:p>
          <a:p>
            <a:pPr algn="just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It depends on the stage of the disease and can be done by:</a:t>
            </a:r>
          </a:p>
          <a:p>
            <a:pPr algn="just">
              <a:buNone/>
            </a:pPr>
            <a:r>
              <a:rPr lang="en-US" u="sng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I. During the first week (the organism is isolated from the blood):</a:t>
            </a:r>
          </a:p>
          <a:p>
            <a:pPr algn="just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organism is found in the blood during the 1st week</a:t>
            </a:r>
          </a:p>
          <a:p>
            <a:pPr algn="just">
              <a:buNone/>
            </a:pPr>
            <a:r>
              <a:rPr lang="en-US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Sample: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Is blood for culture.</a:t>
            </a:r>
          </a:p>
          <a:p>
            <a:pPr algn="just">
              <a:buNone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Blood culture:</a:t>
            </a:r>
          </a:p>
          <a:p>
            <a:pPr algn="just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* It is done by adding 5-10 ml of blood to 50-100 ml of bile salt broth which is incubated at 37°C.</a:t>
            </a:r>
          </a:p>
          <a:p>
            <a:pPr algn="just">
              <a:buNone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* Subcultures are made on:.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MacConkey's agar they produce pale yellow non-lactose fermenting colonies.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Bismuth sulphite agar (selective): brown to black colonies due to reduction of sulphite to </a:t>
            </a:r>
            <a:r>
              <a:rPr lang="en-US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sulphide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Film from the culture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Gram negative bacilli, motile, non-capsulated.</a:t>
            </a:r>
          </a:p>
          <a:p>
            <a:pPr marL="0" indent="0" algn="just">
              <a:buNone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098784-9F67-4289-A396-D7036E235D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56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65"/>
    </mc:Choice>
    <mc:Fallback>
      <p:transition spd="slow" advTm="75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26788" x="2705100" y="2286000"/>
          <p14:tracePt t="26859" x="2714625" y="2276475"/>
          <p14:tracePt t="26866" x="2732088" y="2268538"/>
          <p14:tracePt t="26874" x="2759075" y="2268538"/>
          <p14:tracePt t="26884" x="2776538" y="2251075"/>
          <p14:tracePt t="26917" x="2813050" y="2251075"/>
          <p14:tracePt t="26995" x="2822575" y="2251075"/>
          <p14:tracePt t="27018" x="2830513" y="2251075"/>
          <p14:tracePt t="27026" x="2840038" y="2251075"/>
          <p14:tracePt t="27035" x="2857500" y="2251075"/>
          <p14:tracePt t="27050" x="2894013" y="2251075"/>
          <p14:tracePt t="27067" x="2946400" y="2251075"/>
          <p14:tracePt t="27084" x="3027363" y="2295525"/>
          <p14:tracePt t="27101" x="3152775" y="2339975"/>
          <p14:tracePt t="27117" x="3268663" y="2366963"/>
          <p14:tracePt t="27134" x="3340100" y="2374900"/>
          <p14:tracePt t="27150" x="3367088" y="2374900"/>
          <p14:tracePt t="27153" x="3375025" y="2384425"/>
          <p14:tracePt t="27211" x="3384550" y="2384425"/>
          <p14:tracePt t="27266" x="3367088" y="2384425"/>
          <p14:tracePt t="27274" x="3357563" y="2366963"/>
          <p14:tracePt t="27284" x="3322638" y="2357438"/>
          <p14:tracePt t="27300" x="3251200" y="2330450"/>
          <p14:tracePt t="27317" x="3143250" y="2295525"/>
          <p14:tracePt t="27334" x="3098800" y="2286000"/>
          <p14:tracePt t="27386" x="3152775" y="2286000"/>
          <p14:tracePt t="27394" x="3232150" y="2286000"/>
          <p14:tracePt t="27402" x="3295650" y="2286000"/>
          <p14:tracePt t="27417" x="3473450" y="2286000"/>
          <p14:tracePt t="27433" x="3670300" y="2303463"/>
          <p14:tracePt t="27450" x="3857625" y="2330450"/>
          <p14:tracePt t="27467" x="4000500" y="2330450"/>
          <p14:tracePt t="27484" x="4071938" y="2330450"/>
          <p14:tracePt t="27500" x="4081463" y="2330450"/>
          <p14:tracePt t="27595" x="4098925" y="2330450"/>
          <p14:tracePt t="27602" x="4125913" y="2330450"/>
          <p14:tracePt t="27610" x="4170363" y="2330450"/>
          <p14:tracePt t="27618" x="4224338" y="2347913"/>
          <p14:tracePt t="27634" x="4419600" y="2357438"/>
          <p14:tracePt t="27650" x="4572000" y="2366963"/>
          <p14:tracePt t="27667" x="4633913" y="2366963"/>
          <p14:tracePt t="27684" x="4660900" y="2366963"/>
          <p14:tracePt t="27890" x="0" y="0"/>
        </p14:tracePtLst>
        <p14:tracePtLst>
          <p14:tracePt t="28058" x="4830763" y="2366963"/>
          <p14:tracePt t="28067" x="4884738" y="2374900"/>
          <p14:tracePt t="28083" x="4973638" y="2384425"/>
          <p14:tracePt t="28100" x="5062538" y="2384425"/>
          <p14:tracePt t="28134" x="5099050" y="2384425"/>
          <p14:tracePt t="28200" x="5133975" y="2384425"/>
          <p14:tracePt t="28217" x="5170488" y="2384425"/>
          <p14:tracePt t="28234" x="5232400" y="2384425"/>
          <p14:tracePt t="28250" x="5303838" y="2384425"/>
          <p14:tracePt t="28266" x="5438775" y="2384425"/>
          <p14:tracePt t="28283" x="5608638" y="2384425"/>
          <p14:tracePt t="28300" x="5751513" y="2384425"/>
          <p14:tracePt t="28317" x="5857875" y="2384425"/>
          <p14:tracePt t="28334" x="5929313" y="2384425"/>
          <p14:tracePt t="28350" x="5983288" y="2384425"/>
          <p14:tracePt t="28578" x="5991225" y="2393950"/>
          <p14:tracePt t="28602" x="5991225" y="2401888"/>
          <p14:tracePt t="28620" x="5973763" y="2401888"/>
          <p14:tracePt t="28626" x="5956300" y="2411413"/>
          <p14:tracePt t="28635" x="5938838" y="2419350"/>
          <p14:tracePt t="28650" x="5911850" y="2438400"/>
          <p14:tracePt t="28666" x="5884863" y="2465388"/>
          <p14:tracePt t="28667" x="0" y="0"/>
        </p14:tracePtLst>
        <p14:tracePtLst>
          <p14:tracePt t="30171" x="1741488" y="2705100"/>
          <p14:tracePt t="30180" x="1751013" y="2705100"/>
          <p14:tracePt t="30194" x="1768475" y="2705100"/>
          <p14:tracePt t="30211" x="1776413" y="2697163"/>
          <p14:tracePt t="30219" x="1785938" y="2697163"/>
          <p14:tracePt t="30233" x="1795463" y="2697163"/>
          <p14:tracePt t="30249" x="1812925" y="2687638"/>
          <p14:tracePt t="30283" x="1830388" y="2687638"/>
          <p14:tracePt t="30316" x="1874838" y="2687638"/>
          <p14:tracePt t="30350" x="1965325" y="2687638"/>
          <p14:tracePt t="30366" x="1990725" y="2687638"/>
          <p14:tracePt t="30383" x="2017713" y="2687638"/>
          <p14:tracePt t="30399" x="2036763" y="2687638"/>
          <p14:tracePt t="30416" x="2062163" y="2687638"/>
          <p14:tracePt t="30433" x="2108200" y="2697163"/>
          <p14:tracePt t="30435" x="2133600" y="2697163"/>
          <p14:tracePt t="30450" x="2187575" y="2705100"/>
          <p14:tracePt t="30466" x="2241550" y="2705100"/>
          <p14:tracePt t="30483" x="2259013" y="2714625"/>
          <p14:tracePt t="30500" x="2268538" y="2714625"/>
          <p14:tracePt t="30572" x="2276475" y="2724150"/>
          <p14:tracePt t="30603" x="2268538" y="2724150"/>
          <p14:tracePt t="30611" x="2251075" y="2724150"/>
          <p14:tracePt t="30619" x="2224088" y="2724150"/>
          <p14:tracePt t="30633" x="2170113" y="2724150"/>
          <p14:tracePt t="30649" x="2116138" y="2724150"/>
          <p14:tracePt t="30666" x="2081213" y="2724150"/>
          <p14:tracePt t="30683" x="2062163" y="2724150"/>
          <p14:tracePt t="30795" x="2071688" y="2724150"/>
          <p14:tracePt t="30803" x="2108200" y="2724150"/>
          <p14:tracePt t="30816" x="2133600" y="2724150"/>
          <p14:tracePt t="30833" x="2187575" y="2705100"/>
          <p14:tracePt t="30849" x="2214563" y="2697163"/>
          <p14:tracePt t="30866" x="2286000" y="2697163"/>
          <p14:tracePt t="30883" x="2347913" y="2697163"/>
          <p14:tracePt t="30899" x="2366963" y="2687638"/>
          <p14:tracePt t="31012" x="2347913" y="2687638"/>
          <p14:tracePt t="31019" x="2303463" y="2687638"/>
          <p14:tracePt t="31033" x="2197100" y="2687638"/>
          <p14:tracePt t="31050" x="2054225" y="2687638"/>
          <p14:tracePt t="31066" x="1866900" y="2687638"/>
          <p14:tracePt t="31083" x="1731963" y="2687638"/>
          <p14:tracePt t="31099" x="1625600" y="2687638"/>
          <p14:tracePt t="31116" x="1581150" y="2687638"/>
          <p14:tracePt t="31196" x="1598613" y="2687638"/>
          <p14:tracePt t="31202" x="1625600" y="2687638"/>
          <p14:tracePt t="31216" x="1670050" y="2687638"/>
          <p14:tracePt t="31233" x="1803400" y="2687638"/>
          <p14:tracePt t="31249" x="2000250" y="2687638"/>
          <p14:tracePt t="31251" x="2098675" y="2687638"/>
          <p14:tracePt t="31266" x="2241550" y="2687638"/>
          <p14:tracePt t="31282" x="2357438" y="2687638"/>
          <p14:tracePt t="31299" x="2411413" y="2687638"/>
          <p14:tracePt t="31316" x="2419350" y="2687638"/>
          <p14:tracePt t="31467" x="2419350" y="2697163"/>
          <p14:tracePt t="31475" x="2411413" y="2697163"/>
          <p14:tracePt t="31491" x="2401888" y="2697163"/>
          <p14:tracePt t="31499" x="2393950" y="2714625"/>
          <p14:tracePt t="31538" x="2393950" y="2724150"/>
          <p14:tracePt t="31563" x="2374900" y="2724150"/>
          <p14:tracePt t="31650" x="0" y="0"/>
        </p14:tracePtLst>
        <p14:tracePtLst>
          <p14:tracePt t="34756" x="2241550" y="3509963"/>
          <p14:tracePt t="34772" x="2251075" y="3490913"/>
          <p14:tracePt t="34779" x="2259013" y="3490913"/>
          <p14:tracePt t="34787" x="2268538" y="3490913"/>
          <p14:tracePt t="34799" x="2303463" y="3482975"/>
          <p14:tracePt t="34815" x="2366963" y="3473450"/>
          <p14:tracePt t="34832" x="2473325" y="3473450"/>
          <p14:tracePt t="34834" x="2517775" y="3473450"/>
          <p14:tracePt t="34848" x="2544763" y="3473450"/>
          <p14:tracePt t="34882" x="2822575" y="3473450"/>
          <p14:tracePt t="34915" x="3152775" y="3465513"/>
          <p14:tracePt t="34948" x="3303588" y="3438525"/>
          <p14:tracePt t="35091" x="3276600" y="3446463"/>
          <p14:tracePt t="35100" x="3251200" y="3446463"/>
          <p14:tracePt t="35107" x="3232150" y="3446463"/>
          <p14:tracePt t="35115" x="3205163" y="3465513"/>
          <p14:tracePt t="35131" x="3179763" y="3465513"/>
          <p14:tracePt t="35219" x="3187700" y="3465513"/>
          <p14:tracePt t="35227" x="3205163" y="3465513"/>
          <p14:tracePt t="35235" x="3224213" y="3465513"/>
          <p14:tracePt t="35248" x="3251200" y="3465513"/>
          <p14:tracePt t="35265" x="3295650" y="3465513"/>
          <p14:tracePt t="35282" x="3375025" y="3465513"/>
          <p14:tracePt t="35387" x="3367088" y="3465513"/>
          <p14:tracePt t="35395" x="3348038" y="3465513"/>
          <p14:tracePt t="35403" x="3322638" y="3465513"/>
          <p14:tracePt t="35414" x="3295650" y="3473450"/>
          <p14:tracePt t="35431" x="3251200" y="3490913"/>
          <p14:tracePt t="35448" x="3224213" y="3490913"/>
          <p14:tracePt t="35507" x="3241675" y="3490913"/>
          <p14:tracePt t="35516" x="3259138" y="3490913"/>
          <p14:tracePt t="35523" x="3276600" y="3490913"/>
          <p14:tracePt t="35531" x="3303588" y="3490913"/>
          <p14:tracePt t="35548" x="3313113" y="3490913"/>
          <p14:tracePt t="35565" x="3340100" y="3490913"/>
          <p14:tracePt t="35582" x="3348038" y="3490913"/>
          <p14:tracePt t="35691" x="3357563" y="3500438"/>
          <p14:tracePt t="35699" x="3348038" y="3509963"/>
          <p14:tracePt t="35707" x="3322638" y="3509963"/>
          <p14:tracePt t="35715" x="3295650" y="3536950"/>
          <p14:tracePt t="35731" x="3251200" y="3554413"/>
          <p14:tracePt t="35748" x="3214688" y="3562350"/>
          <p14:tracePt t="35796" x="3224213" y="3571875"/>
          <p14:tracePt t="35803" x="3276600" y="3571875"/>
          <p14:tracePt t="35814" x="3348038" y="3581400"/>
          <p14:tracePt t="35831" x="3482975" y="3581400"/>
          <p14:tracePt t="35848" x="3608388" y="3581400"/>
          <p14:tracePt t="35865" x="3679825" y="3581400"/>
          <p14:tracePt t="35867" x="3705225" y="3581400"/>
          <p14:tracePt t="35881" x="3714750" y="3581400"/>
          <p14:tracePt t="35898" x="3724275" y="3581400"/>
          <p14:tracePt t="36346" x="0" y="0"/>
        </p14:tracePtLst>
        <p14:tracePtLst>
          <p14:tracePt t="37156" x="4303713" y="3581400"/>
          <p14:tracePt t="37163" x="4313238" y="3581400"/>
          <p14:tracePt t="37211" x="4322763" y="3581400"/>
          <p14:tracePt t="37220" x="4340225" y="3581400"/>
          <p14:tracePt t="37231" x="4348163" y="3581400"/>
          <p14:tracePt t="37247" x="4367213" y="3581400"/>
          <p14:tracePt t="37281" x="4473575" y="3589338"/>
          <p14:tracePt t="37283" x="4537075" y="3589338"/>
          <p14:tracePt t="37315" x="4830763" y="3608388"/>
          <p14:tracePt t="37347" x="5081588" y="3608388"/>
          <p14:tracePt t="37364" x="5153025" y="3608388"/>
          <p14:tracePt t="37381" x="5205413" y="3608388"/>
          <p14:tracePt t="37398" x="5232400" y="3608388"/>
          <p14:tracePt t="37414" x="5251450" y="3608388"/>
          <p14:tracePt t="37431" x="5268913" y="3608388"/>
          <p14:tracePt t="37448" x="5286375" y="3608388"/>
          <p14:tracePt t="37464" x="5303838" y="3608388"/>
          <p14:tracePt t="37468" x="5313363" y="3608388"/>
          <p14:tracePt t="37481" x="5330825" y="3608388"/>
          <p14:tracePt t="37498" x="5411788" y="3608388"/>
          <p14:tracePt t="37515" x="5483225" y="3608388"/>
          <p14:tracePt t="37531" x="5581650" y="3608388"/>
          <p14:tracePt t="37548" x="5670550" y="3608388"/>
          <p14:tracePt t="37564" x="5697538" y="3598863"/>
          <p14:tracePt t="37581" x="5715000" y="3598863"/>
          <p14:tracePt t="37796" x="5705475" y="3598863"/>
          <p14:tracePt t="37803" x="5697538" y="3598863"/>
          <p14:tracePt t="37821" x="5688013" y="3598863"/>
          <p14:tracePt t="37831" x="5670550" y="3598863"/>
          <p14:tracePt t="37848" x="5661025" y="3598863"/>
          <p14:tracePt t="37864" x="5626100" y="3598863"/>
          <p14:tracePt t="37881" x="5589588" y="3598863"/>
          <p14:tracePt t="37883" x="5581650" y="3598863"/>
          <p14:tracePt t="37898" x="5545138" y="3598863"/>
          <p14:tracePt t="37914" x="5518150" y="3598863"/>
          <p14:tracePt t="37931" x="5483225" y="3598863"/>
          <p14:tracePt t="37948" x="5429250" y="3598863"/>
          <p14:tracePt t="37964" x="5375275" y="3598863"/>
          <p14:tracePt t="37981" x="5303838" y="3598863"/>
          <p14:tracePt t="37997" x="5241925" y="3598863"/>
          <p14:tracePt t="38014" x="5187950" y="3598863"/>
          <p14:tracePt t="38031" x="5153025" y="3608388"/>
          <p14:tracePt t="38048" x="5126038" y="3608388"/>
          <p14:tracePt t="38064" x="5108575" y="3608388"/>
          <p14:tracePt t="38081" x="5099050" y="3608388"/>
          <p14:tracePt t="38097" x="5081588" y="3616325"/>
          <p14:tracePt t="38115" x="5072063" y="3625850"/>
          <p14:tracePt t="38148" x="5054600" y="3625850"/>
          <p14:tracePt t="38171" x="5045075" y="3625850"/>
          <p14:tracePt t="38260" x="5037138" y="3633788"/>
          <p14:tracePt t="38293" x="5027613" y="3633788"/>
          <p14:tracePt t="38587" x="5037138" y="3633788"/>
          <p14:tracePt t="38596" x="5045075" y="3633788"/>
          <p14:tracePt t="38604" x="5054600" y="3625850"/>
          <p14:tracePt t="38614" x="5072063" y="3625850"/>
          <p14:tracePt t="38631" x="5081588" y="3608388"/>
          <p14:tracePt t="38647" x="5108575" y="3598863"/>
          <p14:tracePt t="38664" x="5133975" y="3589338"/>
          <p14:tracePt t="38668" x="5143500" y="3589338"/>
          <p14:tracePt t="38698" x="5170488" y="3571875"/>
          <p14:tracePt t="38731" x="5197475" y="3562350"/>
          <p14:tracePt t="38764" x="5224463" y="3554413"/>
          <p14:tracePt t="38781" x="5232400" y="3554413"/>
          <p14:tracePt t="38797" x="5259388" y="3544888"/>
          <p14:tracePt t="38814" x="5286375" y="3544888"/>
          <p14:tracePt t="38831" x="5322888" y="3544888"/>
          <p14:tracePt t="38847" x="5384800" y="3536950"/>
          <p14:tracePt t="38850" x="5411788" y="3536950"/>
          <p14:tracePt t="38864" x="5429250" y="3527425"/>
          <p14:tracePt t="38881" x="5465763" y="3527425"/>
          <p14:tracePt t="38884" x="5483225" y="3517900"/>
          <p14:tracePt t="38898" x="5510213" y="3517900"/>
          <p14:tracePt t="38914" x="5518150" y="3509963"/>
          <p14:tracePt t="38931" x="5545138" y="3509963"/>
          <p14:tracePt t="38956" x="5554663" y="3509963"/>
          <p14:tracePt t="38973" x="5562600" y="3509963"/>
          <p14:tracePt t="39012" x="5572125" y="3509963"/>
          <p14:tracePt t="39020" x="5581650" y="3509963"/>
          <p14:tracePt t="39053" x="5589588" y="3509963"/>
          <p14:tracePt t="39069" x="5599113" y="3509963"/>
          <p14:tracePt t="39075" x="5608638" y="3509963"/>
          <p14:tracePt t="39083" x="5616575" y="3509963"/>
          <p14:tracePt t="39097" x="5626100" y="3509963"/>
          <p14:tracePt t="39114" x="5653088" y="3509963"/>
          <p14:tracePt t="39131" x="5680075" y="3509963"/>
          <p14:tracePt t="39147" x="5715000" y="3509963"/>
          <p14:tracePt t="39163" x="5741988" y="3509963"/>
          <p14:tracePt t="39180" x="5759450" y="3509963"/>
          <p14:tracePt t="39197" x="5795963" y="3509963"/>
          <p14:tracePt t="39214" x="5813425" y="3509963"/>
          <p14:tracePt t="39231" x="5830888" y="3509963"/>
          <p14:tracePt t="39247" x="5848350" y="3509963"/>
          <p14:tracePt t="39264" x="5867400" y="3509963"/>
          <p14:tracePt t="39281" x="5875338" y="3509963"/>
          <p14:tracePt t="39297" x="5894388" y="3509963"/>
          <p14:tracePt t="39314" x="5919788" y="3509963"/>
          <p14:tracePt t="39331" x="5929313" y="3509963"/>
          <p14:tracePt t="39347" x="5938838" y="3509963"/>
          <p14:tracePt t="39364" x="5946775" y="3509963"/>
          <p14:tracePt t="39380" x="5973763" y="3509963"/>
          <p14:tracePt t="39397" x="5983288" y="3509963"/>
          <p14:tracePt t="39414" x="5991225" y="3509963"/>
          <p14:tracePt t="39431" x="6000750" y="3509963"/>
          <p14:tracePt t="39447" x="6018213" y="3509963"/>
          <p14:tracePt t="39464" x="6037263" y="3509963"/>
          <p14:tracePt t="39480" x="6054725" y="3509963"/>
          <p14:tracePt t="39482" x="6062663" y="3509963"/>
          <p14:tracePt t="39500" x="6072188" y="3509963"/>
          <p14:tracePt t="39514" x="6081713" y="3509963"/>
          <p14:tracePt t="39531" x="6099175" y="3509963"/>
          <p14:tracePt t="39547" x="6108700" y="3509963"/>
          <p14:tracePt t="39564" x="6116638" y="3509963"/>
          <p14:tracePt t="39597" x="6126163" y="3509963"/>
          <p14:tracePt t="39652" x="6143625" y="3509963"/>
          <p14:tracePt t="39772" x="6153150" y="3509963"/>
          <p14:tracePt t="39796" x="6161088" y="3509963"/>
          <p14:tracePt t="39804" x="6170613" y="3509963"/>
          <p14:tracePt t="39813" x="6180138" y="3509963"/>
          <p14:tracePt t="39831" x="6205538" y="3509963"/>
          <p14:tracePt t="39847" x="6232525" y="3509963"/>
          <p14:tracePt t="39864" x="6251575" y="3509963"/>
          <p14:tracePt t="39880" x="6269038" y="3509963"/>
          <p14:tracePt t="39897" x="6276975" y="3509963"/>
          <p14:tracePt t="39914" x="6286500" y="3509963"/>
          <p14:tracePt t="39931" x="6330950" y="3527425"/>
          <p14:tracePt t="39948" x="6348413" y="3527425"/>
          <p14:tracePt t="39964" x="6375400" y="3527425"/>
          <p14:tracePt t="39980" x="6411913" y="3527425"/>
          <p14:tracePt t="39997" x="6429375" y="3527425"/>
          <p14:tracePt t="40014" x="6465888" y="3536950"/>
          <p14:tracePt t="40030" x="6483350" y="3544888"/>
          <p14:tracePt t="40047" x="6491288" y="3544888"/>
          <p14:tracePt t="40064" x="6518275" y="3544888"/>
          <p14:tracePt t="40080" x="6537325" y="3544888"/>
          <p14:tracePt t="40083" x="6545263" y="3544888"/>
          <p14:tracePt t="40114" x="6554788" y="3544888"/>
          <p14:tracePt t="40131" x="6562725" y="3544888"/>
          <p14:tracePt t="40156" x="6572250" y="3544888"/>
          <p14:tracePt t="40413" x="6581775" y="3554413"/>
          <p14:tracePt t="40436" x="6589713" y="3554413"/>
          <p14:tracePt t="40444" x="6599238" y="3554413"/>
          <p14:tracePt t="40453" x="6608763" y="3554413"/>
          <p14:tracePt t="40464" x="6616700" y="3562350"/>
          <p14:tracePt t="40480" x="6634163" y="3562350"/>
          <p14:tracePt t="40497" x="6653213" y="3571875"/>
          <p14:tracePt t="40531" x="6724650" y="3571875"/>
          <p14:tracePt t="40564" x="6786563" y="3571875"/>
          <p14:tracePt t="40597" x="6831013" y="3589338"/>
          <p14:tracePt t="40613" x="6848475" y="3589338"/>
          <p14:tracePt t="40631" x="6875463" y="3589338"/>
          <p14:tracePt t="40647" x="6919913" y="3589338"/>
          <p14:tracePt t="40664" x="6946900" y="3598863"/>
          <p14:tracePt t="40667" x="6973888" y="3608388"/>
          <p14:tracePt t="40680" x="6991350" y="3608388"/>
          <p14:tracePt t="40697" x="7027863" y="3608388"/>
          <p14:tracePt t="40714" x="7045325" y="3608388"/>
          <p14:tracePt t="40730" x="7062788" y="3616325"/>
          <p14:tracePt t="40747" x="7089775" y="3625850"/>
          <p14:tracePt t="40764" x="7108825" y="3625850"/>
          <p14:tracePt t="40780" x="7116763" y="3625850"/>
          <p14:tracePt t="40797" x="7126288" y="3625850"/>
          <p14:tracePt t="40813" x="7143750" y="3625850"/>
          <p14:tracePt t="40847" x="7161213" y="3625850"/>
          <p14:tracePt t="40864" x="7188200" y="3625850"/>
          <p14:tracePt t="40880" x="7197725" y="3633788"/>
          <p14:tracePt t="40896" x="7215188" y="3633788"/>
          <p14:tracePt t="40913" x="7232650" y="3633788"/>
          <p14:tracePt t="40930" x="7242175" y="3633788"/>
          <p14:tracePt t="40947" x="7286625" y="3633788"/>
          <p14:tracePt t="40964" x="7296150" y="3633788"/>
          <p14:tracePt t="40980" x="7313613" y="3633788"/>
          <p14:tracePt t="40997" x="7323138" y="3633788"/>
          <p14:tracePt t="41014" x="7331075" y="3633788"/>
          <p14:tracePt t="41283" x="0" y="0"/>
        </p14:tracePtLst>
        <p14:tracePtLst>
          <p14:tracePt t="42830" x="795338" y="3786188"/>
          <p14:tracePt t="42861" x="795338" y="3776663"/>
          <p14:tracePt t="42868" x="795338" y="3768725"/>
          <p14:tracePt t="42880" x="795338" y="3759200"/>
          <p14:tracePt t="42896" x="776288" y="3741738"/>
          <p14:tracePt t="42913" x="758825" y="3714750"/>
          <p14:tracePt t="42915" x="758825" y="3705225"/>
          <p14:tracePt t="42930" x="741363" y="3687763"/>
          <p14:tracePt t="42963" x="561975" y="3465513"/>
          <p14:tracePt t="42996" x="446088" y="3384550"/>
          <p14:tracePt t="43030" x="446088" y="3375025"/>
          <p14:tracePt t="43046" x="446088" y="3367088"/>
          <p14:tracePt t="43063" x="561975" y="3357563"/>
          <p14:tracePt t="43080" x="642938" y="3330575"/>
          <p14:tracePt t="43096" x="704850" y="3313113"/>
          <p14:tracePt t="43113" x="741363" y="3303588"/>
          <p14:tracePt t="43115" x="785813" y="3303588"/>
          <p14:tracePt t="43129" x="847725" y="3303588"/>
          <p14:tracePt t="43148" x="1116013" y="3303588"/>
          <p14:tracePt t="43162" x="1204913" y="3322638"/>
          <p14:tracePt t="43179" x="1509713" y="3384550"/>
          <p14:tracePt t="43196" x="1714500" y="3411538"/>
          <p14:tracePt t="43213" x="1919288" y="3465513"/>
          <p14:tracePt t="43229" x="2108200" y="3517900"/>
          <p14:tracePt t="43246" x="2303463" y="3589338"/>
          <p14:tracePt t="43263" x="2473325" y="3679825"/>
          <p14:tracePt t="43280" x="2608263" y="3741738"/>
          <p14:tracePt t="43296" x="2670175" y="3786188"/>
          <p14:tracePt t="43313" x="2679700" y="3786188"/>
          <p14:tracePt t="43340" x="2687638" y="3795713"/>
          <p14:tracePt t="43364" x="2687638" y="3803650"/>
          <p14:tracePt t="43373" x="2687638" y="3813175"/>
          <p14:tracePt t="43381" x="2687638" y="3830638"/>
          <p14:tracePt t="43396" x="2687638" y="3867150"/>
          <p14:tracePt t="43413" x="2687638" y="3911600"/>
          <p14:tracePt t="43430" x="2687638" y="3938588"/>
          <p14:tracePt t="43446" x="2697163" y="3946525"/>
          <p14:tracePt t="43548" x="2697163" y="3938588"/>
          <p14:tracePt t="43574" x="2697163" y="3929063"/>
          <p14:tracePt t="43589" x="2697163" y="3919538"/>
          <p14:tracePt t="43596" x="2697163" y="3911600"/>
          <p14:tracePt t="43621" x="2697163" y="3902075"/>
          <p14:tracePt t="43636" x="2687638" y="3894138"/>
          <p14:tracePt t="43725" x="2679700" y="3894138"/>
          <p14:tracePt t="43725" x="0" y="0"/>
        </p14:tracePtLst>
        <p14:tracePtLst>
          <p14:tracePt t="48359" x="1562100" y="4483100"/>
          <p14:tracePt t="48534" x="1571625" y="4483100"/>
          <p14:tracePt t="48542" x="1589088" y="4473575"/>
          <p14:tracePt t="48549" x="1633538" y="4456113"/>
          <p14:tracePt t="48562" x="1660525" y="4456113"/>
          <p14:tracePt t="48578" x="1751013" y="4419600"/>
          <p14:tracePt t="48595" x="1830388" y="4384675"/>
          <p14:tracePt t="48597" x="1857375" y="4375150"/>
          <p14:tracePt t="48612" x="1965325" y="4330700"/>
          <p14:tracePt t="48628" x="2071688" y="4276725"/>
          <p14:tracePt t="48661" x="2224088" y="4152900"/>
          <p14:tracePt t="48695" x="2339975" y="4054475"/>
          <p14:tracePt t="48728" x="2393950" y="3973513"/>
          <p14:tracePt t="48745" x="2401888" y="3956050"/>
          <p14:tracePt t="48749" x="2411413" y="3946525"/>
          <p14:tracePt t="48761" x="2411413" y="3938588"/>
          <p14:tracePt t="48778" x="2428875" y="3919538"/>
          <p14:tracePt t="48794" x="2446338" y="3902075"/>
          <p14:tracePt t="48812" x="2465388" y="3894138"/>
          <p14:tracePt t="48828" x="2473325" y="3875088"/>
          <p14:tracePt t="48845" x="2490788" y="3857625"/>
          <p14:tracePt t="48861" x="2527300" y="3822700"/>
          <p14:tracePt t="48878" x="2536825" y="3795713"/>
          <p14:tracePt t="48895" x="2554288" y="3768725"/>
          <p14:tracePt t="48911" x="2581275" y="3732213"/>
          <p14:tracePt t="48928" x="2608263" y="3714750"/>
          <p14:tracePt t="48945" x="2625725" y="3697288"/>
          <p14:tracePt t="48962" x="2652713" y="3679825"/>
          <p14:tracePt t="48964" x="2660650" y="3679825"/>
          <p14:tracePt t="48978" x="2679700" y="3660775"/>
          <p14:tracePt t="48995" x="2697163" y="3652838"/>
          <p14:tracePt t="49011" x="2724150" y="3633788"/>
          <p14:tracePt t="49013" x="2732088" y="3633788"/>
          <p14:tracePt t="49028" x="2751138" y="3633788"/>
          <p14:tracePt t="49044" x="2776538" y="3633788"/>
          <p14:tracePt t="49061" x="2830513" y="3633788"/>
          <p14:tracePt t="49078" x="2901950" y="3633788"/>
          <p14:tracePt t="49094" x="2965450" y="3633788"/>
          <p14:tracePt t="49112" x="3044825" y="3633788"/>
          <p14:tracePt t="49128" x="3187700" y="3633788"/>
          <p14:tracePt t="49145" x="3340100" y="3633788"/>
          <p14:tracePt t="49161" x="3411538" y="3633788"/>
          <p14:tracePt t="49165" x="3455988" y="3633788"/>
          <p14:tracePt t="49178" x="3482975" y="3633788"/>
          <p14:tracePt t="49194" x="3527425" y="3643313"/>
          <p14:tracePt t="49317" x="3517900" y="3643313"/>
          <p14:tracePt t="49325" x="3509963" y="3643313"/>
          <p14:tracePt t="49333" x="3482975" y="3643313"/>
          <p14:tracePt t="49345" x="3465513" y="3643313"/>
          <p14:tracePt t="49361" x="3429000" y="3643313"/>
          <p14:tracePt t="49378" x="3419475" y="3643313"/>
          <p14:tracePt t="49429" x="3429000" y="3652838"/>
          <p14:tracePt t="49437" x="3482975" y="3652838"/>
          <p14:tracePt t="49446" x="3527425" y="3670300"/>
          <p14:tracePt t="49461" x="3652838" y="3670300"/>
          <p14:tracePt t="49478" x="3894138" y="3670300"/>
          <p14:tracePt t="49494" x="4143375" y="3670300"/>
          <p14:tracePt t="49511" x="4411663" y="3670300"/>
          <p14:tracePt t="49528" x="4625975" y="3670300"/>
          <p14:tracePt t="49544" x="4803775" y="3670300"/>
          <p14:tracePt t="49561" x="4894263" y="3670300"/>
          <p14:tracePt t="49578" x="4929188" y="3670300"/>
          <p14:tracePt t="49733" x="4929188" y="3679825"/>
          <p14:tracePt t="49741" x="4919663" y="3679825"/>
          <p14:tracePt t="49757" x="4911725" y="3687763"/>
          <p14:tracePt t="49782" x="4902200" y="3687763"/>
          <p14:tracePt t="49870" x="4894263" y="3687763"/>
          <p14:tracePt t="49901" x="4884738" y="3687763"/>
          <p14:tracePt t="49917" x="4875213" y="3687763"/>
          <p14:tracePt t="49949" x="4875213" y="3697288"/>
          <p14:tracePt t="49974" x="4867275" y="3697288"/>
          <p14:tracePt t="49997" x="4857750" y="3697288"/>
          <p14:tracePt t="50005" x="4848225" y="3697288"/>
          <p14:tracePt t="50045" x="4840288" y="3705225"/>
          <p14:tracePt t="50157" x="4830763" y="3705225"/>
          <p14:tracePt t="50165" x="4822825" y="3705225"/>
          <p14:tracePt t="50178" x="4813300" y="3705225"/>
          <p14:tracePt t="50194" x="4786313" y="3714750"/>
          <p14:tracePt t="50211" x="4741863" y="3724275"/>
          <p14:tracePt t="50213" x="4714875" y="3732213"/>
          <p14:tracePt t="50228" x="4643438" y="3741738"/>
          <p14:tracePt t="50245" x="4545013" y="3751263"/>
          <p14:tracePt t="50261" x="4438650" y="3776663"/>
          <p14:tracePt t="50277" x="4330700" y="3776663"/>
          <p14:tracePt t="50294" x="4214813" y="3786188"/>
          <p14:tracePt t="50311" x="4071938" y="3786188"/>
          <p14:tracePt t="50328" x="3875088" y="3795713"/>
          <p14:tracePt t="50345" x="3705225" y="3803650"/>
          <p14:tracePt t="50361" x="3598863" y="3830638"/>
          <p14:tracePt t="50378" x="3500438" y="3848100"/>
          <p14:tracePt t="50394" x="3419475" y="3867150"/>
          <p14:tracePt t="50398" x="3402013" y="3875088"/>
          <p14:tracePt t="50411" x="3375025" y="3875088"/>
          <p14:tracePt t="50428" x="3330575" y="3884613"/>
          <p14:tracePt t="50444" x="3313113" y="3894138"/>
          <p14:tracePt t="50461" x="3286125" y="3911600"/>
          <p14:tracePt t="50478" x="3268663" y="3919538"/>
          <p14:tracePt t="50494" x="3232150" y="3938588"/>
          <p14:tracePt t="50510" x="3179763" y="3965575"/>
          <p14:tracePt t="50528" x="3116263" y="3973513"/>
          <p14:tracePt t="50545" x="3054350" y="3990975"/>
          <p14:tracePt t="50561" x="2928938" y="4017963"/>
          <p14:tracePt t="50577" x="2847975" y="4037013"/>
          <p14:tracePt t="50594" x="2759075" y="4062413"/>
          <p14:tracePt t="50611" x="2679700" y="4089400"/>
          <p14:tracePt t="50613" x="2625725" y="4116388"/>
          <p14:tracePt t="50628" x="2589213" y="4133850"/>
          <p14:tracePt t="50645" x="2482850" y="4214813"/>
          <p14:tracePt t="50661" x="2428875" y="4251325"/>
          <p14:tracePt t="50677" x="2374900" y="4286250"/>
          <p14:tracePt t="50694" x="2330450" y="4330700"/>
          <p14:tracePt t="50711" x="2295525" y="4357688"/>
          <p14:tracePt t="50728" x="2268538" y="4375150"/>
          <p14:tracePt t="50744" x="2259013" y="4419600"/>
          <p14:tracePt t="50761" x="2241550" y="4438650"/>
          <p14:tracePt t="50778" x="2214563" y="4465638"/>
          <p14:tracePt t="50794" x="2187575" y="4483100"/>
          <p14:tracePt t="50796" x="2179638" y="4491038"/>
          <p14:tracePt t="50811" x="2170113" y="4500563"/>
          <p14:tracePt t="50828" x="2152650" y="4537075"/>
          <p14:tracePt t="50844" x="2143125" y="4545013"/>
          <p14:tracePt t="50861" x="2133600" y="4554538"/>
          <p14:tracePt t="50894" x="2125663" y="4562475"/>
          <p14:tracePt t="50942" x="2116138" y="4572000"/>
          <p14:tracePt t="51054" x="2108200" y="4581525"/>
          <p14:tracePt t="51605" x="0" y="0"/>
        </p14:tracePtLst>
        <p14:tracePtLst>
          <p14:tracePt t="54648" x="3589338" y="4759325"/>
          <p14:tracePt t="54656" x="3608388" y="4759325"/>
          <p14:tracePt t="54662" x="3625850" y="4759325"/>
          <p14:tracePt t="54677" x="3652838" y="4759325"/>
          <p14:tracePt t="54693" x="3724275" y="4759325"/>
          <p14:tracePt t="54710" x="3822700" y="4759325"/>
          <p14:tracePt t="54726" x="4000500" y="4759325"/>
          <p14:tracePt t="54760" x="4510088" y="4759325"/>
          <p14:tracePt t="54793" x="5000625" y="4697413"/>
          <p14:tracePt t="54826" x="5330825" y="4687888"/>
          <p14:tracePt t="54830" x="5340350" y="4687888"/>
          <p14:tracePt t="54843" x="5348288" y="4687888"/>
          <p14:tracePt t="54886" x="5348288" y="4679950"/>
          <p14:tracePt t="54894" x="5330825" y="4679950"/>
          <p14:tracePt t="54902" x="5322888" y="4679950"/>
          <p14:tracePt t="54911" x="5313363" y="4679950"/>
          <p14:tracePt t="54926" x="5286375" y="4679950"/>
          <p14:tracePt t="54943" x="5224463" y="4679950"/>
          <p14:tracePt t="54960" x="5153025" y="4679950"/>
          <p14:tracePt t="54976" x="5062538" y="4679950"/>
          <p14:tracePt t="54993" x="5010150" y="4679950"/>
          <p14:tracePt t="55039" x="5054600" y="4679950"/>
          <p14:tracePt t="55046" x="5072063" y="4679950"/>
          <p14:tracePt t="55060" x="5133975" y="4660900"/>
          <p14:tracePt t="55077" x="5330825" y="4598988"/>
          <p14:tracePt t="55093" x="5429250" y="4562475"/>
          <p14:tracePt t="55110" x="5446713" y="4554538"/>
          <p14:tracePt t="55166" x="5446713" y="4545013"/>
          <p14:tracePt t="55183" x="5438775" y="4545013"/>
          <p14:tracePt t="55190" x="5419725" y="4545013"/>
          <p14:tracePt t="55198" x="5402263" y="4545013"/>
          <p14:tracePt t="55210" x="5340350" y="4545013"/>
          <p14:tracePt t="55226" x="5268913" y="4545013"/>
          <p14:tracePt t="55243" x="5187950" y="4545013"/>
          <p14:tracePt t="55245" x="5160963" y="4545013"/>
          <p14:tracePt t="55260" x="5126038" y="4545013"/>
          <p14:tracePt t="55276" x="5054600" y="4545013"/>
          <p14:tracePt t="55335" x="5072063" y="4545013"/>
          <p14:tracePt t="55342" x="5099050" y="4545013"/>
          <p14:tracePt t="55350" x="5143500" y="4545013"/>
          <p14:tracePt t="55360" x="5170488" y="4545013"/>
          <p14:tracePt t="55376" x="5259388" y="4545013"/>
          <p14:tracePt t="55393" x="5367338" y="4545013"/>
          <p14:tracePt t="55410" x="5438775" y="4537075"/>
          <p14:tracePt t="55426" x="5446713" y="4537075"/>
          <p14:tracePt t="55502" x="5438775" y="4537075"/>
          <p14:tracePt t="55510" x="5411788" y="4537075"/>
          <p14:tracePt t="55518" x="5357813" y="4537075"/>
          <p14:tracePt t="55526" x="5322888" y="4537075"/>
          <p14:tracePt t="55543" x="5197475" y="4537075"/>
          <p14:tracePt t="55559" x="5018088" y="4537075"/>
          <p14:tracePt t="55577" x="4867275" y="4537075"/>
          <p14:tracePt t="55593" x="4714875" y="4554538"/>
          <p14:tracePt t="55610" x="4608513" y="4554538"/>
          <p14:tracePt t="55626" x="4581525" y="4562475"/>
          <p14:tracePt t="55694" x="4598988" y="4562475"/>
          <p14:tracePt t="55702" x="4608513" y="4562475"/>
          <p14:tracePt t="55711" x="4616450" y="4562475"/>
          <p14:tracePt t="55726" x="4652963" y="4554538"/>
          <p14:tracePt t="55743" x="4714875" y="4554538"/>
          <p14:tracePt t="55759" x="4786313" y="4537075"/>
          <p14:tracePt t="55776" x="4840288" y="4537075"/>
          <p14:tracePt t="55793" x="4911725" y="4537075"/>
          <p14:tracePt t="55810" x="5010150" y="4537075"/>
          <p14:tracePt t="55826" x="5081588" y="4537075"/>
          <p14:tracePt t="55843" x="5170488" y="4537075"/>
          <p14:tracePt t="55846" x="5197475" y="4537075"/>
          <p14:tracePt t="55859" x="5232400" y="4545013"/>
          <p14:tracePt t="55876" x="5303838" y="4554538"/>
          <p14:tracePt t="55893" x="5384800" y="4562475"/>
          <p14:tracePt t="55909" x="5419725" y="4562475"/>
          <p14:tracePt t="55926" x="5438775" y="4562475"/>
          <p14:tracePt t="55943" x="5465763" y="4562475"/>
          <p14:tracePt t="55960" x="5483225" y="4562475"/>
          <p14:tracePt t="56119" x="5491163" y="4562475"/>
          <p14:tracePt t="56134" x="5510213" y="4562475"/>
          <p14:tracePt t="56151" x="5518150" y="4562475"/>
          <p14:tracePt t="56158" x="5537200" y="4562475"/>
          <p14:tracePt t="56166" x="5545138" y="4562475"/>
          <p14:tracePt t="56176" x="5562600" y="4562475"/>
          <p14:tracePt t="56193" x="5616575" y="4562475"/>
          <p14:tracePt t="56209" x="5688013" y="4562475"/>
          <p14:tracePt t="56226" x="5741988" y="4572000"/>
          <p14:tracePt t="56243" x="5795963" y="4572000"/>
          <p14:tracePt t="56246" x="5813425" y="4572000"/>
          <p14:tracePt t="56259" x="5822950" y="4572000"/>
          <p14:tracePt t="56276" x="5857875" y="4581525"/>
          <p14:tracePt t="56293" x="5875338" y="4581525"/>
          <p14:tracePt t="56310" x="5902325" y="4598988"/>
          <p14:tracePt t="56326" x="5929313" y="4598988"/>
          <p14:tracePt t="56343" x="5956300" y="4608513"/>
          <p14:tracePt t="56359" x="6000750" y="4608513"/>
          <p14:tracePt t="56376" x="6037263" y="4616450"/>
          <p14:tracePt t="56393" x="6089650" y="4625975"/>
          <p14:tracePt t="56409" x="6116638" y="4625975"/>
          <p14:tracePt t="56426" x="6143625" y="4625975"/>
          <p14:tracePt t="56443" x="6170613" y="4625975"/>
          <p14:tracePt t="56459" x="6197600" y="4625975"/>
          <p14:tracePt t="56461" x="6205538" y="4625975"/>
          <p14:tracePt t="56476" x="6215063" y="4625975"/>
          <p14:tracePt t="56492" x="6242050" y="4625975"/>
          <p14:tracePt t="56509" x="6296025" y="4625975"/>
          <p14:tracePt t="56526" x="6313488" y="4625975"/>
          <p14:tracePt t="56542" x="6323013" y="4625975"/>
          <p14:tracePt t="56560" x="6330950" y="4625975"/>
          <p14:tracePt t="56702" x="0" y="0"/>
        </p14:tracePtLst>
        <p14:tracePtLst>
          <p14:tracePt t="58759" x="1724025" y="4768850"/>
          <p14:tracePt t="58807" x="1731963" y="4768850"/>
          <p14:tracePt t="58816" x="1741488" y="4768850"/>
          <p14:tracePt t="58825" x="1751013" y="4768850"/>
          <p14:tracePt t="58842" x="1785938" y="4776788"/>
          <p14:tracePt t="58859" x="1803400" y="4795838"/>
          <p14:tracePt t="58892" x="1866900" y="4822825"/>
          <p14:tracePt t="58894" x="1874838" y="4830763"/>
          <p14:tracePt t="58926" x="1982788" y="4857750"/>
          <p14:tracePt t="58958" x="2062163" y="4884738"/>
          <p14:tracePt t="58975" x="2133600" y="4919663"/>
          <p14:tracePt t="58992" x="2259013" y="4946650"/>
          <p14:tracePt t="59009" x="2428875" y="4965700"/>
          <p14:tracePt t="59025" x="2608263" y="4991100"/>
          <p14:tracePt t="59042" x="2776538" y="5010150"/>
          <p14:tracePt t="59059" x="2911475" y="5018088"/>
          <p14:tracePt t="59075" x="2990850" y="5018088"/>
          <p14:tracePt t="59092" x="3009900" y="5018088"/>
          <p14:tracePt t="59109" x="3017838" y="5018088"/>
          <p14:tracePt t="59167" x="3027363" y="5018088"/>
          <p14:tracePt t="59190" x="3017838" y="5010150"/>
          <p14:tracePt t="59271" x="3027363" y="5010150"/>
          <p14:tracePt t="59278" x="3054350" y="5010150"/>
          <p14:tracePt t="59292" x="3098800" y="5010150"/>
          <p14:tracePt t="59309" x="3170238" y="4991100"/>
          <p14:tracePt t="59325" x="3322638" y="4973638"/>
          <p14:tracePt t="59327" x="3394075" y="4965700"/>
          <p14:tracePt t="59342" x="3490913" y="4956175"/>
          <p14:tracePt t="59359" x="3544888" y="4938713"/>
          <p14:tracePt t="59718" x="0" y="0"/>
        </p14:tracePtLst>
        <p14:tracePtLst>
          <p14:tracePt t="65736" x="2571750" y="5241925"/>
          <p14:tracePt t="65825" x="2562225" y="5232400"/>
          <p14:tracePt t="65832" x="2536825" y="5214938"/>
          <p14:tracePt t="65841" x="2490788" y="5197475"/>
          <p14:tracePt t="65857" x="2339975" y="5153025"/>
          <p14:tracePt t="65874" x="2143125" y="5108575"/>
          <p14:tracePt t="65890" x="1893888" y="5089525"/>
          <p14:tracePt t="65907" x="1687513" y="5045075"/>
          <p14:tracePt t="65941" x="1589088" y="5045075"/>
          <p14:tracePt t="66024" x="1598613" y="5045075"/>
          <p14:tracePt t="66031" x="1608138" y="5045075"/>
          <p14:tracePt t="66041" x="1625600" y="5045075"/>
          <p14:tracePt t="66057" x="1697038" y="5045075"/>
          <p14:tracePt t="66074" x="1785938" y="5045075"/>
          <p14:tracePt t="66091" x="1919288" y="5081588"/>
          <p14:tracePt t="66107" x="2036763" y="5108575"/>
          <p14:tracePt t="66123" x="2133600" y="5126038"/>
          <p14:tracePt t="66140" x="2152650" y="5126038"/>
          <p14:tracePt t="66157" x="2160588" y="5126038"/>
          <p14:tracePt t="6637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82000" cy="6172200"/>
          </a:xfrm>
        </p:spPr>
        <p:txBody>
          <a:bodyPr>
            <a:normAutofit fontScale="92500" lnSpcReduction="20000"/>
          </a:bodyPr>
          <a:lstStyle/>
          <a:p>
            <a:pPr marL="1087438" indent="-457200" algn="just">
              <a:buFont typeface="+mj-lt"/>
              <a:buAutoNum type="arabicPeriod" startAt="3"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Biochemical reactions to identify isolated organism:</a:t>
            </a:r>
          </a:p>
          <a:p>
            <a:pPr marL="1320800" algn="just">
              <a:buAutoNum type="alphaUcPeriod"/>
            </a:pPr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sugar fermentation:</a:t>
            </a:r>
          </a:p>
          <a:p>
            <a:pPr marL="1320800" algn="just">
              <a:buAutoNum type="alphaUcPeriod"/>
            </a:pPr>
            <a:endParaRPr lang="en-US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977900" indent="0" algn="just">
              <a:buNone/>
            </a:pPr>
            <a:endParaRPr lang="en-US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320800" algn="just">
              <a:buAutoNum type="alphaUcPeriod"/>
            </a:pPr>
            <a:endParaRPr lang="en-US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977900" indent="0" algn="just">
              <a:buNone/>
            </a:pPr>
            <a:endParaRPr lang="en-US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320800" algn="just">
              <a:buFont typeface="+mj-lt"/>
              <a:buAutoNum type="alphaUcPeriod" startAt="2"/>
            </a:pPr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Oxidase, indole and urease negative. Reduce nitrate to nitrite.</a:t>
            </a:r>
          </a:p>
          <a:p>
            <a:pPr marL="1025525" algn="just">
              <a:buFont typeface="+mj-lt"/>
              <a:buAutoNum type="arabicPeriod" startAt="4"/>
            </a:pPr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Serological identification of isolated organism by slide agglutination with anti-salmonella sera.</a:t>
            </a:r>
          </a:p>
          <a:p>
            <a:pPr marL="0" indent="0" algn="just">
              <a:buNone/>
            </a:pPr>
            <a:r>
              <a:rPr lang="en-US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II. In the second week and onward:</a:t>
            </a:r>
          </a:p>
          <a:p>
            <a:pPr marL="115888" indent="0" algn="just">
              <a:buNone/>
            </a:pPr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Samples: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are stool and urine for isolation of the organism and serum for serological diagnosis.</a:t>
            </a:r>
          </a:p>
          <a:p>
            <a:pPr marL="115888" indent="0" algn="just">
              <a:buNone/>
            </a:pPr>
            <a:r>
              <a:rPr lang="en-US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Isolation of the organism:</a:t>
            </a:r>
          </a:p>
          <a:p>
            <a:pPr marL="115888" indent="0" algn="just"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1. Isolation from stools:</a:t>
            </a:r>
          </a:p>
          <a:p>
            <a:pPr marL="508000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organism is found in the stools throughout the course of illness but is most readily isolated from stools during the second and third week of illness.</a:t>
            </a:r>
          </a:p>
          <a:p>
            <a:pPr marL="508000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 stool sample is inoculated into tubes of selenite F broth and tetrathionate broth (enrichment media) to inhibit the normal intestinal flora and incubated at 37C overnight.</a:t>
            </a:r>
          </a:p>
          <a:p>
            <a:pPr marL="508000" algn="just">
              <a:buFont typeface="Wingdings" panose="05000000000000000000" pitchFamily="2" charset="2"/>
              <a:buChar char="ü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Subculture on MacConkey.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E4146-70E9-436B-814E-8D79C5701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219200"/>
            <a:ext cx="7391400" cy="14384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8FCC6F-D60E-47FE-BF9B-BD69FD45FE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87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71"/>
    </mc:Choice>
    <mc:Fallback>
      <p:transition spd="slow" advTm="20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1651" x="3367088" y="1231900"/>
          <p14:tracePt t="11705" x="3357563" y="1223963"/>
          <p14:tracePt t="11712" x="3348038" y="1214438"/>
          <p14:tracePt t="11722" x="3340100" y="1214438"/>
          <p14:tracePt t="11736" x="3322638" y="1196975"/>
          <p14:tracePt t="11769" x="3286125" y="1179513"/>
          <p14:tracePt t="11802" x="3116263" y="1133475"/>
          <p14:tracePt t="11836" x="2724150" y="1009650"/>
          <p14:tracePt t="11852" x="2554288" y="982663"/>
          <p14:tracePt t="11869" x="2438400" y="973138"/>
          <p14:tracePt t="11886" x="2357438" y="965200"/>
          <p14:tracePt t="11888" x="2339975" y="965200"/>
          <p14:tracePt t="11903" x="2312988" y="955675"/>
          <p14:tracePt t="11919" x="2303463" y="955675"/>
          <p14:tracePt t="12066" x="2295525" y="955675"/>
          <p14:tracePt t="12074" x="2286000" y="955675"/>
          <p14:tracePt t="12086" x="2276475" y="955675"/>
          <p14:tracePt t="12137" x="2286000" y="955675"/>
          <p14:tracePt t="12146" x="2330450" y="955675"/>
          <p14:tracePt t="12153" x="2374900" y="955675"/>
          <p14:tracePt t="12169" x="2455863" y="955675"/>
          <p14:tracePt t="12185" x="2517775" y="955675"/>
          <p14:tracePt t="12202" x="2554288" y="955675"/>
          <p14:tracePt t="12219" x="2562225" y="955675"/>
          <p14:tracePt t="12313" x="2536825" y="928688"/>
          <p14:tracePt t="12320" x="2482850" y="911225"/>
          <p14:tracePt t="12336" x="2330450" y="874713"/>
          <p14:tracePt t="12352" x="2160588" y="847725"/>
          <p14:tracePt t="12369" x="2108200" y="847725"/>
          <p14:tracePt t="12408" x="2125663" y="847725"/>
          <p14:tracePt t="12419" x="2179638" y="847725"/>
          <p14:tracePt t="12435" x="2347913" y="874713"/>
          <p14:tracePt t="12452" x="2527300" y="901700"/>
          <p14:tracePt t="12469" x="2670175" y="901700"/>
          <p14:tracePt t="12486" x="2732088" y="919163"/>
          <p14:tracePt t="12554" x="2724150" y="919163"/>
          <p14:tracePt t="12562" x="2705100" y="928688"/>
          <p14:tracePt t="12570" x="2687638" y="928688"/>
          <p14:tracePt t="12585" x="2625725" y="928688"/>
          <p14:tracePt t="12602" x="2544763" y="928688"/>
          <p14:tracePt t="12618" x="2419350" y="928688"/>
          <p14:tracePt t="12635" x="2374900" y="928688"/>
          <p14:tracePt t="12682" x="2393950" y="938213"/>
          <p14:tracePt t="12688" x="2455863" y="955675"/>
          <p14:tracePt t="12702" x="2517775" y="965200"/>
          <p14:tracePt t="12719" x="2633663" y="990600"/>
          <p14:tracePt t="12736" x="2697163" y="1000125"/>
          <p14:tracePt t="12738" x="2714625" y="1000125"/>
          <p14:tracePt t="12810" x="2687638" y="1000125"/>
          <p14:tracePt t="12816" x="2670175" y="1000125"/>
          <p14:tracePt t="12824" x="2652713" y="1000125"/>
          <p14:tracePt t="12835" x="2625725" y="1000125"/>
          <p14:tracePt t="12852" x="2544763" y="1000125"/>
          <p14:tracePt t="12869" x="2490788" y="1000125"/>
          <p14:tracePt t="12885" x="2465388" y="1000125"/>
          <p14:tracePt t="12902" x="2455863" y="1000125"/>
          <p14:tracePt t="13010" x="2465388" y="1000125"/>
          <p14:tracePt t="13026" x="2473325" y="1000125"/>
          <p14:tracePt t="13153" x="0" y="0"/>
        </p14:tracePtLst>
        <p14:tracePtLst>
          <p14:tracePt t="19450" x="4143375" y="2009775"/>
          <p14:tracePt t="19457" x="4125913" y="2000250"/>
          <p14:tracePt t="19475" x="4116388" y="1990725"/>
          <p14:tracePt t="19483" x="4089400" y="1982788"/>
          <p14:tracePt t="19500" x="4010025" y="1946275"/>
          <p14:tracePt t="19517" x="3848100" y="1901825"/>
          <p14:tracePt t="19534" x="3643313" y="1893888"/>
          <p14:tracePt t="19550" x="3490913" y="1847850"/>
          <p14:tracePt t="19585" x="3313113" y="1830388"/>
          <p14:tracePt t="19617" x="3259138" y="1822450"/>
          <p14:tracePt t="19650" x="3251200" y="1812925"/>
          <p14:tracePt t="19691" x="3276600" y="1812925"/>
          <p14:tracePt t="19700" x="3322638" y="1822450"/>
          <p14:tracePt t="19716" x="3482975" y="1839913"/>
          <p14:tracePt t="19734" x="3679825" y="1874838"/>
          <p14:tracePt t="19750" x="3938588" y="1911350"/>
          <p14:tracePt t="19767" x="4224338" y="1955800"/>
          <p14:tracePt t="19769" x="4438650" y="1990725"/>
          <p14:tracePt t="19783" x="4562475" y="1990725"/>
          <p14:tracePt t="19800" x="4848225" y="2017713"/>
          <p14:tracePt t="19817" x="5062538" y="2027238"/>
          <p14:tracePt t="19833" x="5116513" y="2027238"/>
          <p14:tracePt t="19906" x="5099050" y="2027238"/>
          <p14:tracePt t="19914" x="5062538" y="2027238"/>
          <p14:tracePt t="19923" x="5010150" y="2027238"/>
          <p14:tracePt t="19934" x="4911725" y="2027238"/>
          <p14:tracePt t="19950" x="4714875" y="2027238"/>
          <p14:tracePt t="19967" x="4419600" y="2027238"/>
          <p14:tracePt t="19969" x="4286250" y="2027238"/>
          <p14:tracePt t="19983" x="4160838" y="2027238"/>
          <p14:tracePt t="20000" x="3848100" y="2027238"/>
          <p14:tracePt t="20017" x="3768725" y="2027238"/>
          <p14:tracePt t="20034" x="3687763" y="2027238"/>
          <p14:tracePt t="20067" x="3697288" y="2027238"/>
          <p14:tracePt t="20083" x="3840163" y="2027238"/>
          <p14:tracePt t="20100" x="4089400" y="2036763"/>
          <p14:tracePt t="20117" x="4572000" y="2108200"/>
          <p14:tracePt t="20134" x="5010150" y="2116138"/>
          <p14:tracePt t="20150" x="5456238" y="2152650"/>
          <p14:tracePt t="20167" x="5938838" y="2187575"/>
          <p14:tracePt t="20169" x="6143625" y="2205038"/>
          <p14:tracePt t="20184" x="6259513" y="2214563"/>
          <p14:tracePt t="20200" x="6394450" y="2224088"/>
          <p14:tracePt t="20202" x="6429375" y="2224088"/>
          <p14:tracePt t="20267" x="6411913" y="2224088"/>
          <p14:tracePt t="20274" x="6394450" y="2224088"/>
          <p14:tracePt t="20283" x="6357938" y="2224088"/>
          <p14:tracePt t="20300" x="6259513" y="2224088"/>
          <p14:tracePt t="20317" x="6072188" y="2214563"/>
          <p14:tracePt t="20333" x="5867400" y="2179638"/>
          <p14:tracePt t="20350" x="5581650" y="2160588"/>
          <p14:tracePt t="20366" x="5322888" y="2143125"/>
          <p14:tracePt t="20369" x="5197475" y="2143125"/>
          <p14:tracePt t="20383" x="5116513" y="2143125"/>
          <p14:tracePt t="20400" x="4991100" y="2143125"/>
          <p14:tracePt t="20451" x="5045075" y="2143125"/>
          <p14:tracePt t="20459" x="5143500" y="2143125"/>
          <p14:tracePt t="20467" x="5259388" y="2143125"/>
          <p14:tracePt t="20483" x="5483225" y="2143125"/>
          <p14:tracePt t="20500" x="5741988" y="2143125"/>
          <p14:tracePt t="20516" x="6018213" y="2143125"/>
          <p14:tracePt t="20534" x="6251575" y="2143125"/>
          <p14:tracePt t="20550" x="6384925" y="2143125"/>
          <p14:tracePt t="20552" x="6394450" y="2143125"/>
          <p14:tracePt t="20566" x="6402388" y="2143125"/>
          <p14:tracePt t="20611" x="6367463" y="2133600"/>
          <p14:tracePt t="20618" x="6303963" y="2133600"/>
          <p14:tracePt t="20633" x="6116638" y="2133600"/>
          <p14:tracePt t="20650" x="5867400" y="2133600"/>
          <p14:tracePt t="20667" x="5527675" y="2133600"/>
          <p14:tracePt t="20683" x="5251450" y="2133600"/>
          <p14:tracePt t="20700" x="5081588" y="2133600"/>
          <p14:tracePt t="20716" x="5037138" y="2133600"/>
          <p14:tracePt t="20733" x="5027613" y="2133600"/>
          <p14:tracePt t="20874" x="0" y="0"/>
        </p14:tracePtLst>
        <p14:tracePtLst>
          <p14:tracePt t="34557" x="3419475" y="1554163"/>
          <p14:tracePt t="34597" x="3419475" y="1544638"/>
          <p14:tracePt t="34604" x="3429000" y="1544638"/>
          <p14:tracePt t="34629" x="3438525" y="1544638"/>
          <p14:tracePt t="34637" x="3446463" y="1544638"/>
          <p14:tracePt t="34663" x="3509963" y="1544638"/>
          <p14:tracePt t="34696" x="3714750" y="1544638"/>
          <p14:tracePt t="34699" x="3768725" y="1544638"/>
          <p14:tracePt t="34713" x="3822700" y="1544638"/>
          <p14:tracePt t="34730" x="3902075" y="1554163"/>
          <p14:tracePt t="34731" x="3911600" y="1554163"/>
          <p14:tracePt t="34887" x="3919538" y="1554163"/>
          <p14:tracePt t="34893" x="3929063" y="1554163"/>
          <p14:tracePt t="34899" x="3938588" y="1554163"/>
          <p14:tracePt t="34913" x="3946525" y="1554163"/>
          <p14:tracePt t="34930" x="3965575" y="1554163"/>
          <p14:tracePt t="34946" x="3973513" y="1554163"/>
          <p14:tracePt t="34963" x="3990975" y="1554163"/>
          <p14:tracePt t="34980" x="4000500" y="1554163"/>
          <p14:tracePt t="34996" x="4010025" y="1554163"/>
          <p14:tracePt t="35156" x="4017963" y="1554163"/>
          <p14:tracePt t="35164" x="4037013" y="1554163"/>
          <p14:tracePt t="35172" x="4054475" y="1554163"/>
          <p14:tracePt t="35181" x="4071938" y="1554163"/>
          <p14:tracePt t="35196" x="4133850" y="1562100"/>
          <p14:tracePt t="35213" x="4224338" y="1562100"/>
          <p14:tracePt t="35229" x="4322763" y="1562100"/>
          <p14:tracePt t="35247" x="4402138" y="1562100"/>
          <p14:tracePt t="35263" x="4500563" y="1571625"/>
          <p14:tracePt t="35280" x="4616450" y="1581150"/>
          <p14:tracePt t="35296" x="4670425" y="1589088"/>
          <p14:tracePt t="35313" x="4687888" y="1598613"/>
          <p14:tracePt t="35492" x="4714875" y="1608138"/>
          <p14:tracePt t="35501" x="4732338" y="1608138"/>
          <p14:tracePt t="35513" x="4751388" y="1608138"/>
          <p14:tracePt t="35529" x="4822825" y="1608138"/>
          <p14:tracePt t="35546" x="4857750" y="1608138"/>
          <p14:tracePt t="35548" x="4884738" y="1608138"/>
          <p14:tracePt t="35563" x="4894263" y="1608138"/>
          <p14:tracePt t="35677" x="4902200" y="1608138"/>
          <p14:tracePt t="35684" x="4911725" y="1608138"/>
          <p14:tracePt t="35696" x="4929188" y="1608138"/>
          <p14:tracePt t="35713" x="4965700" y="1608138"/>
          <p14:tracePt t="35729" x="5037138" y="1608138"/>
          <p14:tracePt t="35731" x="5081588" y="1608138"/>
          <p14:tracePt t="35746" x="5133975" y="1608138"/>
          <p14:tracePt t="35763" x="5241925" y="1608138"/>
          <p14:tracePt t="35780" x="5429250" y="1608138"/>
          <p14:tracePt t="35796" x="5545138" y="1608138"/>
          <p14:tracePt t="35812" x="5608638" y="1608138"/>
          <p14:tracePt t="35829" x="5653088" y="1608138"/>
          <p14:tracePt t="35846" x="5680075" y="1608138"/>
          <p14:tracePt t="35863" x="5705475" y="1608138"/>
          <p14:tracePt t="35879" x="5715000" y="1598613"/>
          <p14:tracePt t="35896" x="5724525" y="1598613"/>
          <p14:tracePt t="35913" x="5732463" y="1589088"/>
          <p14:tracePt t="35929" x="5768975" y="1589088"/>
          <p14:tracePt t="35931" x="5786438" y="1581150"/>
          <p14:tracePt t="35946" x="5795963" y="1581150"/>
          <p14:tracePt t="35963" x="5848350" y="1571625"/>
          <p14:tracePt t="35980" x="5911850" y="1571625"/>
          <p14:tracePt t="35996" x="5929313" y="1571625"/>
          <p14:tracePt t="36012" x="5938838" y="1571625"/>
          <p14:tracePt t="36341" x="5956300" y="1571625"/>
          <p14:tracePt t="36348" x="5965825" y="1562100"/>
          <p14:tracePt t="36363" x="5991225" y="1562100"/>
          <p14:tracePt t="36379" x="6018213" y="1562100"/>
          <p14:tracePt t="36396" x="6089650" y="1562100"/>
          <p14:tracePt t="36412" x="6197600" y="1544638"/>
          <p14:tracePt t="36429" x="6276975" y="1544638"/>
          <p14:tracePt t="36463" x="6518275" y="1544638"/>
          <p14:tracePt t="36496" x="6715125" y="1544638"/>
          <p14:tracePt t="36529" x="6786563" y="1544638"/>
          <p14:tracePt t="36757" x="6796088" y="1544638"/>
          <p14:tracePt t="37285" x="6804025" y="1544638"/>
          <p14:tracePt t="37301" x="6813550" y="1544638"/>
          <p14:tracePt t="37309" x="6823075" y="1544638"/>
          <p14:tracePt t="37317" x="6831013" y="1544638"/>
          <p14:tracePt t="37329" x="6840538" y="1544638"/>
          <p14:tracePt t="37346" x="6858000" y="1544638"/>
          <p14:tracePt t="37379" x="6867525" y="1544638"/>
          <p14:tracePt t="39021" x="0" y="0"/>
        </p14:tracePtLst>
        <p14:tracePtLst>
          <p14:tracePt t="42358" x="1874838" y="1795463"/>
          <p14:tracePt t="42502" x="1884363" y="1795463"/>
          <p14:tracePt t="42510" x="1901825" y="1795463"/>
          <p14:tracePt t="42517" x="1938338" y="1795463"/>
          <p14:tracePt t="42527" x="1965325" y="1795463"/>
          <p14:tracePt t="42544" x="2027238" y="1795463"/>
          <p14:tracePt t="42561" x="2081213" y="1803400"/>
          <p14:tracePt t="42578" x="2108200" y="1803400"/>
          <p14:tracePt t="43045" x="0" y="0"/>
        </p14:tracePtLst>
        <p14:tracePtLst>
          <p14:tracePt t="44630" x="3268663" y="1785938"/>
          <p14:tracePt t="44790" x="3259138" y="1785938"/>
          <p14:tracePt t="44797" x="3268663" y="1785938"/>
          <p14:tracePt t="44810" x="3303588" y="1785938"/>
          <p14:tracePt t="44827" x="3402013" y="1785938"/>
          <p14:tracePt t="44844" x="3490913" y="1795463"/>
          <p14:tracePt t="44861" x="3517900" y="1795463"/>
          <p14:tracePt t="45286" x="3527425" y="1795463"/>
          <p14:tracePt t="45294" x="3544888" y="1795463"/>
          <p14:tracePt t="45302" x="3571875" y="1803400"/>
          <p14:tracePt t="45310" x="3616325" y="1803400"/>
          <p14:tracePt t="45327" x="3705225" y="1803400"/>
          <p14:tracePt t="45344" x="3795713" y="1803400"/>
          <p14:tracePt t="45360" x="3938588" y="1803400"/>
          <p14:tracePt t="45394" x="4152900" y="1803400"/>
          <p14:tracePt t="45427" x="4224338" y="1803400"/>
          <p14:tracePt t="45460" x="4241800" y="1803400"/>
          <p14:tracePt t="45477" x="4259263" y="1803400"/>
          <p14:tracePt t="45493" x="4268788" y="1803400"/>
          <p14:tracePt t="45550" x="4286250" y="1803400"/>
          <p14:tracePt t="45557" x="4295775" y="1812925"/>
          <p14:tracePt t="45566" x="4313238" y="1822450"/>
          <p14:tracePt t="45576" x="4357688" y="1822450"/>
          <p14:tracePt t="45593" x="4473575" y="1847850"/>
          <p14:tracePt t="45610" x="4633913" y="1874838"/>
          <p14:tracePt t="45612" x="4714875" y="1884363"/>
          <p14:tracePt t="45626" x="4786313" y="1884363"/>
          <p14:tracePt t="45643" x="4919663" y="1893888"/>
          <p14:tracePt t="45660" x="4991100" y="1901825"/>
          <p14:tracePt t="46085" x="5010150" y="1901825"/>
          <p14:tracePt t="46094" x="5027613" y="1901825"/>
          <p14:tracePt t="46102" x="5054600" y="1901825"/>
          <p14:tracePt t="46111" x="5081588" y="1901825"/>
          <p14:tracePt t="46127" x="5180013" y="1901825"/>
          <p14:tracePt t="46143" x="5259388" y="1901825"/>
          <p14:tracePt t="46160" x="5322888" y="1901825"/>
          <p14:tracePt t="46194" x="5419725" y="1901825"/>
          <p14:tracePt t="46227" x="5473700" y="1901825"/>
          <p14:tracePt t="46260" x="5510213" y="1901825"/>
          <p14:tracePt t="46276" x="5527675" y="1901825"/>
          <p14:tracePt t="46293" x="5554663" y="1901825"/>
          <p14:tracePt t="46310" x="5616575" y="1901825"/>
          <p14:tracePt t="46326" x="5670550" y="1901825"/>
          <p14:tracePt t="46343" x="5741988" y="1901825"/>
          <p14:tracePt t="46360" x="5795963" y="1901825"/>
          <p14:tracePt t="46376" x="5848350" y="1901825"/>
          <p14:tracePt t="46393" x="5867400" y="1901825"/>
          <p14:tracePt t="46410" x="5875338" y="1901825"/>
          <p14:tracePt t="47445" x="0" y="0"/>
        </p14:tracePtLst>
        <p14:tracePtLst>
          <p14:tracePt t="48015" x="6411913" y="1884363"/>
          <p14:tracePt t="48102" x="6419850" y="1884363"/>
          <p14:tracePt t="48110" x="6429375" y="1874838"/>
          <p14:tracePt t="48119" x="6446838" y="1874838"/>
          <p14:tracePt t="48127" x="6456363" y="1874838"/>
          <p14:tracePt t="48143" x="6491288" y="1874838"/>
          <p14:tracePt t="48160" x="6527800" y="1874838"/>
          <p14:tracePt t="48176" x="6572250" y="1874838"/>
          <p14:tracePt t="48210" x="6599238" y="1874838"/>
          <p14:tracePt t="48243" x="6616700" y="1874838"/>
          <p14:tracePt t="48276" x="6670675" y="1874838"/>
          <p14:tracePt t="48293" x="6715125" y="1874838"/>
          <p14:tracePt t="48310" x="6751638" y="1866900"/>
          <p14:tracePt t="48326" x="6777038" y="1847850"/>
          <p14:tracePt t="48343" x="6786563" y="1847850"/>
          <p14:tracePt t="48470" x="6769100" y="1839913"/>
          <p14:tracePt t="48478" x="6759575" y="1839913"/>
          <p14:tracePt t="48486" x="6732588" y="1839913"/>
          <p14:tracePt t="48494" x="6705600" y="1839913"/>
          <p14:tracePt t="48509" x="6697663" y="1839913"/>
          <p14:tracePt t="48591" x="6705600" y="1839913"/>
          <p14:tracePt t="48599" x="6715125" y="1839913"/>
          <p14:tracePt t="48609" x="6732588" y="1839913"/>
          <p14:tracePt t="48626" x="6742113" y="1839913"/>
          <p14:tracePt t="49190" x="0" y="0"/>
        </p14:tracePtLst>
        <p14:tracePtLst>
          <p14:tracePt t="51207" x="1919288" y="2062163"/>
          <p14:tracePt t="51262" x="1928813" y="2054225"/>
          <p14:tracePt t="51278" x="1938338" y="2054225"/>
          <p14:tracePt t="51286" x="1946275" y="2054225"/>
          <p14:tracePt t="51294" x="1973263" y="2054225"/>
          <p14:tracePt t="51325" x="2071688" y="2054225"/>
          <p14:tracePt t="51359" x="2170113" y="2054225"/>
          <p14:tracePt t="51392" x="2232025" y="2054225"/>
          <p14:tracePt t="51511" x="2241550" y="2062163"/>
          <p14:tracePt t="51526" x="2241550" y="2071688"/>
          <p14:tracePt t="51632" x="2251075" y="2071688"/>
          <p14:tracePt t="51638" x="2259013" y="2071688"/>
          <p14:tracePt t="51646" x="2268538" y="2071688"/>
          <p14:tracePt t="51658" x="2286000" y="2071688"/>
          <p14:tracePt t="51676" x="2339975" y="2071688"/>
          <p14:tracePt t="51692" x="2473325" y="2089150"/>
          <p14:tracePt t="51694" x="2527300" y="2098675"/>
          <p14:tracePt t="51709" x="2571750" y="2116138"/>
          <p14:tracePt t="51725" x="2643188" y="2125663"/>
          <p14:tracePt t="52094" x="0" y="0"/>
        </p14:tracePtLst>
        <p14:tracePtLst>
          <p14:tracePt t="54192" x="3394075" y="2108200"/>
          <p14:tracePt t="54271" x="3411538" y="2108200"/>
          <p14:tracePt t="54278" x="3429000" y="2108200"/>
          <p14:tracePt t="54291" x="3446463" y="2108200"/>
          <p14:tracePt t="54308" x="3509963" y="2108200"/>
          <p14:tracePt t="54325" x="3571875" y="2108200"/>
          <p14:tracePt t="54343" x="3581400" y="2108200"/>
          <p14:tracePt t="54358" x="3598863" y="2108200"/>
          <p14:tracePt t="54391" x="3705225" y="2108200"/>
          <p14:tracePt t="54424" x="3786188" y="2108200"/>
          <p14:tracePt t="54457" x="3795713" y="2108200"/>
          <p14:tracePt t="54639" x="3803650" y="2108200"/>
          <p14:tracePt t="54647" x="3813175" y="2108200"/>
          <p14:tracePt t="54658" x="3830638" y="2108200"/>
          <p14:tracePt t="54674" x="3894138" y="2108200"/>
          <p14:tracePt t="54691" x="3965575" y="2108200"/>
          <p14:tracePt t="54708" x="4062413" y="2108200"/>
          <p14:tracePt t="54724" x="4133850" y="2108200"/>
          <p14:tracePt t="54726" x="4170363" y="2108200"/>
          <p14:tracePt t="54741" x="4232275" y="2108200"/>
          <p14:tracePt t="54757" x="4251325" y="2108200"/>
          <p14:tracePt t="54774" x="4286250" y="2108200"/>
          <p14:tracePt t="54791" x="4303713" y="2108200"/>
          <p14:tracePt t="54808" x="4330700" y="2108200"/>
          <p14:tracePt t="54824" x="4367213" y="2108200"/>
          <p14:tracePt t="54841" x="4384675" y="2108200"/>
          <p14:tracePt t="54858" x="4429125" y="2108200"/>
          <p14:tracePt t="54875" x="4446588" y="2116138"/>
          <p14:tracePt t="54891" x="4465638" y="2116138"/>
          <p14:tracePt t="54907" x="4491038" y="2125663"/>
          <p14:tracePt t="54924" x="4510088" y="2125663"/>
          <p14:tracePt t="54941" x="4545013" y="2125663"/>
          <p14:tracePt t="54957" x="4562475" y="2133600"/>
          <p14:tracePt t="54984" x="4572000" y="2133600"/>
          <p14:tracePt t="55151" x="4581525" y="2133600"/>
          <p14:tracePt t="55167" x="4598988" y="2143125"/>
          <p14:tracePt t="55175" x="4625975" y="2143125"/>
          <p14:tracePt t="55183" x="4643438" y="2143125"/>
          <p14:tracePt t="55192" x="4660900" y="2143125"/>
          <p14:tracePt t="55207" x="4732338" y="2143125"/>
          <p14:tracePt t="55224" x="4803775" y="2152650"/>
          <p14:tracePt t="55241" x="4929188" y="2160588"/>
          <p14:tracePt t="55257" x="4991100" y="2160588"/>
          <p14:tracePt t="55274" x="5099050" y="2170113"/>
          <p14:tracePt t="55291" x="5170488" y="2170113"/>
          <p14:tracePt t="55308" x="5268913" y="2179638"/>
          <p14:tracePt t="55324" x="5357813" y="2179638"/>
          <p14:tracePt t="55326" x="5384800" y="2179638"/>
          <p14:tracePt t="55341" x="5429250" y="2179638"/>
          <p14:tracePt t="55357" x="5446713" y="2179638"/>
          <p14:tracePt t="55375" x="5510213" y="2179638"/>
          <p14:tracePt t="55391" x="5537200" y="2179638"/>
          <p14:tracePt t="55407" x="5554663" y="2179638"/>
          <p14:tracePt t="55424" x="5581650" y="2179638"/>
          <p14:tracePt t="55441" x="5616575" y="2179638"/>
          <p14:tracePt t="55457" x="5643563" y="2179638"/>
          <p14:tracePt t="55474" x="5670550" y="2179638"/>
          <p14:tracePt t="55491" x="5680075" y="2179638"/>
          <p14:tracePt t="55598" x="5688013" y="2179638"/>
          <p14:tracePt t="57376" x="5670550" y="2179638"/>
          <p14:tracePt t="57392" x="5661025" y="2179638"/>
          <p14:tracePt t="57407" x="5634038" y="2179638"/>
          <p14:tracePt t="57424" x="5616575" y="2179638"/>
          <p14:tracePt t="57440" x="5599113" y="2179638"/>
          <p14:tracePt t="57457" x="5581650" y="2179638"/>
          <p14:tracePt t="57474" x="5562600" y="2179638"/>
          <p14:tracePt t="57507" x="5527675" y="2179638"/>
          <p14:tracePt t="57541" x="5483225" y="2179638"/>
          <p14:tracePt t="57543" x="5465763" y="2179638"/>
          <p14:tracePt t="57574" x="5429250" y="2179638"/>
          <p14:tracePt t="57591" x="5384800" y="2179638"/>
          <p14:tracePt t="57607" x="5357813" y="2179638"/>
          <p14:tracePt t="57623" x="5313363" y="2179638"/>
          <p14:tracePt t="57640" x="5268913" y="2179638"/>
          <p14:tracePt t="57657" x="5214938" y="2179638"/>
          <p14:tracePt t="57674" x="5160963" y="2179638"/>
          <p14:tracePt t="57690" x="5116513" y="2179638"/>
          <p14:tracePt t="57707" x="5081588" y="2179638"/>
          <p14:tracePt t="57724" x="5054600" y="2187575"/>
          <p14:tracePt t="57741" x="5045075" y="2187575"/>
          <p14:tracePt t="57757" x="5037138" y="2187575"/>
          <p14:tracePt t="57774" x="5018088" y="2187575"/>
          <p14:tracePt t="57791" x="4965700" y="2197100"/>
          <p14:tracePt t="57807" x="4938713" y="2197100"/>
          <p14:tracePt t="57823" x="4894263" y="2197100"/>
          <p14:tracePt t="57840" x="4840288" y="2205038"/>
          <p14:tracePt t="57857" x="4803775" y="2205038"/>
          <p14:tracePt t="57874" x="4759325" y="2205038"/>
          <p14:tracePt t="57890" x="4724400" y="2205038"/>
          <p14:tracePt t="57907" x="4687888" y="2205038"/>
          <p14:tracePt t="57924" x="4643438" y="2205038"/>
          <p14:tracePt t="57940" x="4589463" y="2205038"/>
          <p14:tracePt t="57943" x="4562475" y="2205038"/>
          <p14:tracePt t="57957" x="4537075" y="2205038"/>
          <p14:tracePt t="57973" x="4483100" y="2205038"/>
          <p14:tracePt t="57991" x="4429125" y="2205038"/>
          <p14:tracePt t="58007" x="4402138" y="2205038"/>
          <p14:tracePt t="58023" x="4367213" y="2205038"/>
          <p14:tracePt t="58040" x="4340225" y="2205038"/>
          <p14:tracePt t="58057" x="4295775" y="2205038"/>
          <p14:tracePt t="58074" x="4251325" y="2205038"/>
          <p14:tracePt t="58090" x="4205288" y="2205038"/>
          <p14:tracePt t="58107" x="4152900" y="2205038"/>
          <p14:tracePt t="58124" x="4071938" y="2205038"/>
          <p14:tracePt t="58140" x="4010025" y="2205038"/>
          <p14:tracePt t="58142" x="3983038" y="2205038"/>
          <p14:tracePt t="58156" x="3956050" y="2205038"/>
          <p14:tracePt t="58174" x="3911600" y="2205038"/>
          <p14:tracePt t="58191" x="3867150" y="2205038"/>
          <p14:tracePt t="58207" x="3848100" y="2205038"/>
          <p14:tracePt t="58223" x="3840163" y="2205038"/>
          <p14:tracePt t="58256" x="3830638" y="2205038"/>
          <p14:tracePt t="58273" x="3822700" y="2205038"/>
          <p14:tracePt t="58290" x="3803650" y="2205038"/>
          <p14:tracePt t="58307" x="3786188" y="2205038"/>
          <p14:tracePt t="58324" x="3768725" y="2205038"/>
          <p14:tracePt t="58615" x="0" y="0"/>
        </p14:tracePtLst>
        <p14:tracePtLst>
          <p14:tracePt t="59233" x="2286000" y="1768475"/>
          <p14:tracePt t="59240" x="2286000" y="1758950"/>
          <p14:tracePt t="59256" x="2276475" y="1751013"/>
          <p14:tracePt t="59273" x="2259013" y="1741488"/>
          <p14:tracePt t="59290" x="2241550" y="1741488"/>
          <p14:tracePt t="59306" x="2224088" y="1731963"/>
          <p14:tracePt t="59323" x="2214563" y="1724025"/>
          <p14:tracePt t="59340" x="2187575" y="1714500"/>
          <p14:tracePt t="59373" x="2152650" y="1704975"/>
          <p14:tracePt t="59375" x="2133600" y="1704975"/>
          <p14:tracePt t="59406" x="2062163" y="1697038"/>
          <p14:tracePt t="59440" x="2009775" y="1697038"/>
          <p14:tracePt t="59456" x="1973263" y="1697038"/>
          <p14:tracePt t="59473" x="1928813" y="1697038"/>
          <p14:tracePt t="59490" x="1911350" y="1697038"/>
          <p14:tracePt t="59506" x="1893888" y="1697038"/>
          <p14:tracePt t="59523" x="1884363" y="1697038"/>
          <p14:tracePt t="59540" x="1874838" y="1697038"/>
          <p14:tracePt t="59573" x="1866900" y="1697038"/>
          <p14:tracePt t="59591" x="1857375" y="1704975"/>
          <p14:tracePt t="59607" x="1847850" y="1714500"/>
          <p14:tracePt t="59623" x="1839913" y="1714500"/>
          <p14:tracePt t="59640" x="1830388" y="1724025"/>
          <p14:tracePt t="59656" x="1822450" y="1724025"/>
          <p14:tracePt t="59737" x="1812925" y="1724025"/>
          <p14:tracePt t="59759" x="1822450" y="1731963"/>
          <p14:tracePt t="59777" x="1839913" y="1731963"/>
          <p14:tracePt t="59784" x="1857375" y="1731963"/>
          <p14:tracePt t="59791" x="1874838" y="1731963"/>
          <p14:tracePt t="59807" x="1946275" y="1741488"/>
          <p14:tracePt t="59823" x="2054225" y="1758950"/>
          <p14:tracePt t="59840" x="2187575" y="1768475"/>
          <p14:tracePt t="59856" x="2276475" y="1768475"/>
          <p14:tracePt t="59873" x="2347913" y="1776413"/>
          <p14:tracePt t="59890" x="2393950" y="1776413"/>
          <p14:tracePt t="59907" x="2428875" y="1776413"/>
          <p14:tracePt t="59923" x="2465388" y="1776413"/>
          <p14:tracePt t="59940" x="2490788" y="1776413"/>
          <p14:tracePt t="59942" x="2509838" y="1776413"/>
          <p14:tracePt t="59956" x="2527300" y="1776413"/>
          <p14:tracePt t="59973" x="2598738" y="1785938"/>
          <p14:tracePt t="59990" x="2660650" y="1795463"/>
          <p14:tracePt t="60006" x="2714625" y="1795463"/>
          <p14:tracePt t="60023" x="2776538" y="1795463"/>
          <p14:tracePt t="60040" x="2847975" y="1803400"/>
          <p14:tracePt t="60056" x="2894013" y="1803400"/>
          <p14:tracePt t="60073" x="2938463" y="1822450"/>
          <p14:tracePt t="60090" x="2973388" y="1822450"/>
          <p14:tracePt t="60106" x="3000375" y="1822450"/>
          <p14:tracePt t="60123" x="3054350" y="1822450"/>
          <p14:tracePt t="60140" x="3071813" y="1822450"/>
          <p14:tracePt t="60156" x="3108325" y="1830388"/>
          <p14:tracePt t="60173" x="3133725" y="1830388"/>
          <p14:tracePt t="60175" x="3143250" y="1830388"/>
          <p14:tracePt t="60190" x="3160713" y="1830388"/>
          <p14:tracePt t="60206" x="3179763" y="1830388"/>
          <p14:tracePt t="60223" x="3187700" y="1830388"/>
          <p14:tracePt t="60256" x="3197225" y="1830388"/>
          <p14:tracePt t="60273" x="3205163" y="1830388"/>
          <p14:tracePt t="60290" x="3232150" y="1830388"/>
          <p14:tracePt t="60306" x="3241675" y="1830388"/>
          <p14:tracePt t="60323" x="3259138" y="1830388"/>
          <p14:tracePt t="60465" x="3268663" y="1830388"/>
          <p14:tracePt t="60584" x="3276600" y="1830388"/>
          <p14:tracePt t="60601" x="3295650" y="1830388"/>
          <p14:tracePt t="60607" x="3313113" y="1830388"/>
          <p14:tracePt t="60623" x="3330575" y="1830388"/>
          <p14:tracePt t="60632" x="3348038" y="1830388"/>
          <p14:tracePt t="60640" x="3367088" y="1830388"/>
          <p14:tracePt t="60656" x="3411538" y="1830388"/>
          <p14:tracePt t="60673" x="3446463" y="1830388"/>
          <p14:tracePt t="60690" x="3465513" y="1830388"/>
          <p14:tracePt t="60706" x="3500438" y="1839913"/>
          <p14:tracePt t="60723" x="3554413" y="1847850"/>
          <p14:tracePt t="60739" x="3652838" y="1857375"/>
          <p14:tracePt t="60756" x="3768725" y="1857375"/>
          <p14:tracePt t="60758" x="3822700" y="1866900"/>
          <p14:tracePt t="60773" x="3884613" y="1866900"/>
          <p14:tracePt t="60790" x="4027488" y="1866900"/>
          <p14:tracePt t="60806" x="4152900" y="1866900"/>
          <p14:tracePt t="60823" x="4205288" y="1866900"/>
          <p14:tracePt t="60840" x="4232275" y="1866900"/>
          <p14:tracePt t="60856" x="4241800" y="1866900"/>
          <p14:tracePt t="60873" x="4259263" y="1866900"/>
          <p14:tracePt t="60890" x="4295775" y="1866900"/>
          <p14:tracePt t="60906" x="4330700" y="1866900"/>
          <p14:tracePt t="60923" x="4367213" y="1866900"/>
          <p14:tracePt t="60940" x="4419600" y="1866900"/>
          <p14:tracePt t="60956" x="4456113" y="1866900"/>
          <p14:tracePt t="60959" x="4500563" y="1866900"/>
          <p14:tracePt t="60973" x="4518025" y="1866900"/>
          <p14:tracePt t="60977" x="4554538" y="1866900"/>
          <p14:tracePt t="60990" x="4598988" y="1866900"/>
          <p14:tracePt t="61007" x="4714875" y="1866900"/>
          <p14:tracePt t="61022" x="4751388" y="1866900"/>
          <p14:tracePt t="61039" x="4848225" y="1866900"/>
          <p14:tracePt t="61056" x="4911725" y="1866900"/>
          <p14:tracePt t="61072" x="4991100" y="1866900"/>
          <p14:tracePt t="61089" x="5045075" y="1866900"/>
          <p14:tracePt t="61107" x="5108575" y="1866900"/>
          <p14:tracePt t="61123" x="5133975" y="1866900"/>
          <p14:tracePt t="61140" x="5153025" y="1866900"/>
          <p14:tracePt t="61156" x="5170488" y="1866900"/>
          <p14:tracePt t="61189" x="5180013" y="1866900"/>
          <p14:tracePt t="61206" x="5214938" y="1866900"/>
          <p14:tracePt t="61223" x="5251450" y="1866900"/>
          <p14:tracePt t="61239" x="5313363" y="1866900"/>
          <p14:tracePt t="61256" x="5357813" y="1866900"/>
          <p14:tracePt t="61273" x="5384800" y="1866900"/>
          <p14:tracePt t="61289" x="5411788" y="1866900"/>
          <p14:tracePt t="61306" x="5456238" y="1866900"/>
          <p14:tracePt t="61323" x="5527675" y="1866900"/>
          <p14:tracePt t="61340" x="5589588" y="1866900"/>
          <p14:tracePt t="61356" x="5634038" y="1866900"/>
          <p14:tracePt t="61359" x="5653088" y="1866900"/>
          <p14:tracePt t="61373" x="5661025" y="1866900"/>
          <p14:tracePt t="61389" x="5688013" y="1866900"/>
          <p14:tracePt t="61406" x="5697538" y="1866900"/>
          <p14:tracePt t="61743" x="0" y="0"/>
        </p14:tracePtLst>
        <p14:tracePtLst>
          <p14:tracePt t="63018" x="1866900" y="2401888"/>
          <p14:tracePt t="63032" x="1874838" y="2401888"/>
          <p14:tracePt t="63056" x="1884363" y="2401888"/>
          <p14:tracePt t="63080" x="1893888" y="2401888"/>
          <p14:tracePt t="63105" x="1911350" y="2401888"/>
          <p14:tracePt t="63113" x="1919288" y="2401888"/>
          <p14:tracePt t="63122" x="1938338" y="2401888"/>
          <p14:tracePt t="63156" x="2000250" y="2401888"/>
          <p14:tracePt t="63173" x="2054225" y="2401888"/>
          <p14:tracePt t="63176" x="2089150" y="2401888"/>
          <p14:tracePt t="63189" x="2116138" y="2401888"/>
          <p14:tracePt t="63206" x="2170113" y="2401888"/>
          <p14:tracePt t="63222" x="2214563" y="2401888"/>
          <p14:tracePt t="63224" x="2224088" y="2401888"/>
          <p14:tracePt t="63239" x="2251075" y="2401888"/>
          <p14:tracePt t="63272" x="2268538" y="2401888"/>
          <p14:tracePt t="63289" x="2286000" y="2401888"/>
          <p14:tracePt t="63305" x="2303463" y="2401888"/>
          <p14:tracePt t="63322" x="2339975" y="2411413"/>
          <p14:tracePt t="63339" x="2401888" y="2411413"/>
          <p14:tracePt t="63356" x="2473325" y="2419350"/>
          <p14:tracePt t="63372" x="2536825" y="2419350"/>
          <p14:tracePt t="63374" x="2562225" y="2419350"/>
          <p14:tracePt t="63389" x="2589213" y="2419350"/>
          <p14:tracePt t="63406" x="2633663" y="2419350"/>
          <p14:tracePt t="63423" x="2679700" y="2419350"/>
          <p14:tracePt t="63424" x="2687638" y="2419350"/>
          <p14:tracePt t="63439" x="2714625" y="2419350"/>
          <p14:tracePt t="63456" x="2732088" y="2419350"/>
          <p14:tracePt t="63472" x="2741613" y="2419350"/>
          <p14:tracePt t="63489" x="2759075" y="2419350"/>
          <p14:tracePt t="63505" x="2776538" y="2419350"/>
          <p14:tracePt t="63522" x="2795588" y="2419350"/>
          <p14:tracePt t="63539" x="2813050" y="2428875"/>
          <p14:tracePt t="63556" x="2822575" y="2428875"/>
          <p14:tracePt t="63572" x="2857500" y="2428875"/>
          <p14:tracePt t="63589" x="2894013" y="2428875"/>
          <p14:tracePt t="63606" x="2938463" y="2438400"/>
          <p14:tracePt t="63608" x="2955925" y="2438400"/>
          <p14:tracePt t="63622" x="2982913" y="2446338"/>
          <p14:tracePt t="63639" x="3036888" y="2446338"/>
          <p14:tracePt t="63656" x="3108325" y="2455863"/>
          <p14:tracePt t="63672" x="3133725" y="2455863"/>
          <p14:tracePt t="63689" x="3152775" y="2455863"/>
          <p14:tracePt t="63705" x="3160713" y="2455863"/>
          <p14:tracePt t="63739" x="3170238" y="2455863"/>
          <p14:tracePt t="63793" x="3179763" y="2455863"/>
          <p14:tracePt t="63809" x="3187700" y="2455863"/>
          <p14:tracePt t="63857" x="3197225" y="2455863"/>
          <p14:tracePt t="63873" x="3205163" y="2455863"/>
          <p14:tracePt t="63881" x="3205163" y="2465388"/>
          <p14:tracePt t="63889" x="3214688" y="2465388"/>
          <p14:tracePt t="63905" x="3224213" y="2465388"/>
          <p14:tracePt t="63922" x="3251200" y="2465388"/>
          <p14:tracePt t="63938" x="3268663" y="2465388"/>
          <p14:tracePt t="63955" x="3286125" y="2473325"/>
          <p14:tracePt t="63992" x="3295650" y="2473325"/>
          <p14:tracePt t="64024" x="3303588" y="2473325"/>
          <p14:tracePt t="64057" x="3313113" y="2473325"/>
          <p14:tracePt t="64065" x="3322638" y="2473325"/>
          <p14:tracePt t="64097" x="3330575" y="2473325"/>
          <p14:tracePt t="64113" x="3340100" y="2473325"/>
          <p14:tracePt t="64137" x="3357563" y="2473325"/>
          <p14:tracePt t="64161" x="3367088" y="2473325"/>
          <p14:tracePt t="64185" x="3375025" y="2473325"/>
          <p14:tracePt t="65488" x="3384550" y="2473325"/>
          <p14:tracePt t="65505" x="3394075" y="2473325"/>
          <p14:tracePt t="65513" x="3411538" y="2473325"/>
          <p14:tracePt t="65521" x="3438525" y="2473325"/>
          <p14:tracePt t="65538" x="3473450" y="2473325"/>
          <p14:tracePt t="65555" x="3527425" y="2473325"/>
          <p14:tracePt t="65572" x="3581400" y="2473325"/>
          <p14:tracePt t="65605" x="3705225" y="2473325"/>
          <p14:tracePt t="65608" x="3732213" y="2473325"/>
          <p14:tracePt t="65638" x="3803650" y="2482850"/>
          <p14:tracePt t="65672" x="3929063" y="2490788"/>
          <p14:tracePt t="65688" x="3965575" y="2500313"/>
          <p14:tracePt t="65705" x="4027488" y="2500313"/>
          <p14:tracePt t="65722" x="4071938" y="2500313"/>
          <p14:tracePt t="65738" x="4133850" y="2500313"/>
          <p14:tracePt t="65755" x="4179888" y="2509838"/>
          <p14:tracePt t="65772" x="4251325" y="2509838"/>
          <p14:tracePt t="65788" x="4303713" y="2517775"/>
          <p14:tracePt t="65805" x="4375150" y="2527300"/>
          <p14:tracePt t="65822" x="4419600" y="2527300"/>
          <p14:tracePt t="65823" x="4438650" y="2536825"/>
          <p14:tracePt t="65838" x="4446588" y="2536825"/>
          <p14:tracePt t="65855" x="4491038" y="2536825"/>
          <p14:tracePt t="65872" x="4518025" y="2536825"/>
          <p14:tracePt t="65905" x="4527550" y="2536825"/>
          <p14:tracePt t="65961" x="4545013" y="2536825"/>
          <p14:tracePt t="66001" x="4554538" y="2536825"/>
          <p14:tracePt t="66017" x="4562475" y="2536825"/>
          <p14:tracePt t="66033" x="4572000" y="2536825"/>
          <p14:tracePt t="66040" x="4581525" y="2536825"/>
          <p14:tracePt t="66055" x="4598988" y="2536825"/>
          <p14:tracePt t="66072" x="4643438" y="2536825"/>
          <p14:tracePt t="66088" x="4732338" y="2536825"/>
          <p14:tracePt t="66104" x="4848225" y="2536825"/>
          <p14:tracePt t="66121" x="4956175" y="2536825"/>
          <p14:tracePt t="66138" x="5062538" y="2536825"/>
          <p14:tracePt t="66155" x="5143500" y="2536825"/>
          <p14:tracePt t="66171" x="5197475" y="2536825"/>
          <p14:tracePt t="66188" x="5232400" y="2536825"/>
          <p14:tracePt t="66205" x="5251450" y="2536825"/>
          <p14:tracePt t="66221" x="5276850" y="2536825"/>
          <p14:tracePt t="66223" x="5286375" y="2536825"/>
          <p14:tracePt t="66238" x="5303838" y="2536825"/>
          <p14:tracePt t="66255" x="5375275" y="2536825"/>
          <p14:tracePt t="66271" x="5438775" y="2536825"/>
          <p14:tracePt t="66288" x="5500688" y="2536825"/>
          <p14:tracePt t="66304" x="5554663" y="2536825"/>
          <p14:tracePt t="66321" x="5599113" y="2536825"/>
          <p14:tracePt t="66338" x="5616575" y="2536825"/>
          <p14:tracePt t="66385" x="5626100" y="2536825"/>
          <p14:tracePt t="66392" x="5634038" y="2536825"/>
          <p14:tracePt t="66410" x="5653088" y="2536825"/>
          <p14:tracePt t="66421" x="5661025" y="2536825"/>
          <p14:tracePt t="66438" x="5688013" y="2536825"/>
          <p14:tracePt t="66455" x="5715000" y="2536825"/>
          <p14:tracePt t="66472" x="5732463" y="2536825"/>
          <p14:tracePt t="67033" x="5741988" y="2536825"/>
          <p14:tracePt t="67048" x="5715000" y="2536825"/>
          <p14:tracePt t="67057" x="5653088" y="2554288"/>
          <p14:tracePt t="67066" x="5608638" y="2554288"/>
          <p14:tracePt t="67073" x="5562600" y="2562225"/>
          <p14:tracePt t="67088" x="5446713" y="2562225"/>
          <p14:tracePt t="67121" x="5126038" y="2562225"/>
          <p14:tracePt t="67155" x="4697413" y="2562225"/>
          <p14:tracePt t="67188" x="4295775" y="2598738"/>
          <p14:tracePt t="67204" x="4098925" y="2616200"/>
          <p14:tracePt t="67221" x="3965575" y="2625725"/>
          <p14:tracePt t="67224" x="3919538" y="2633663"/>
          <p14:tracePt t="67238" x="3884613" y="2633663"/>
          <p14:tracePt t="67255" x="3822700" y="2643188"/>
          <p14:tracePt t="67271" x="3776663" y="2643188"/>
          <p14:tracePt t="67287" x="3732213" y="2643188"/>
          <p14:tracePt t="67304" x="3679825" y="2643188"/>
          <p14:tracePt t="67321" x="3598863" y="2643188"/>
          <p14:tracePt t="67338" x="3536950" y="2643188"/>
          <p14:tracePt t="67355" x="3473450" y="2643188"/>
          <p14:tracePt t="67372" x="3394075" y="2643188"/>
          <p14:tracePt t="67387" x="3340100" y="2633663"/>
          <p14:tracePt t="67404" x="3286125" y="2616200"/>
          <p14:tracePt t="67421" x="3241675" y="2616200"/>
          <p14:tracePt t="67438" x="3205163" y="2616200"/>
          <p14:tracePt t="67454" x="3170238" y="2616200"/>
          <p14:tracePt t="67456" x="3160713" y="2616200"/>
          <p14:tracePt t="67722" x="3160713" y="2608263"/>
          <p14:tracePt t="67728" x="3187700" y="2608263"/>
          <p14:tracePt t="67737" x="3197225" y="2608263"/>
          <p14:tracePt t="67754" x="3276600" y="2581275"/>
          <p14:tracePt t="67771" x="3375025" y="2562225"/>
          <p14:tracePt t="67787" x="3562350" y="2544763"/>
          <p14:tracePt t="67804" x="3813175" y="2536825"/>
          <p14:tracePt t="67821" x="4116388" y="2527300"/>
          <p14:tracePt t="67823" x="4241800" y="2527300"/>
          <p14:tracePt t="67837" x="4357688" y="2527300"/>
          <p14:tracePt t="67854" x="4598988" y="2527300"/>
          <p14:tracePt t="67871" x="4795838" y="2527300"/>
          <p14:tracePt t="67888" x="4848225" y="2527300"/>
          <p14:tracePt t="67905" x="4875213" y="2527300"/>
          <p14:tracePt t="67921" x="4911725" y="2527300"/>
          <p14:tracePt t="67937" x="4956175" y="2527300"/>
          <p14:tracePt t="67954" x="5018088" y="2527300"/>
          <p14:tracePt t="67971" x="5054600" y="2527300"/>
          <p14:tracePt t="67987" x="5099050" y="2527300"/>
          <p14:tracePt t="68005" x="5143500" y="2527300"/>
          <p14:tracePt t="68021" x="5251450" y="2527300"/>
          <p14:tracePt t="68037" x="5357813" y="2527300"/>
          <p14:tracePt t="68039" x="5419725" y="2527300"/>
          <p14:tracePt t="68054" x="5491163" y="2527300"/>
          <p14:tracePt t="68071" x="5581650" y="2527300"/>
          <p14:tracePt t="68088" x="5653088" y="2527300"/>
          <p14:tracePt t="68105" x="5661025" y="2527300"/>
          <p14:tracePt t="68126" x="5661025" y="2517775"/>
          <p14:tracePt t="68309" x="0" y="0"/>
        </p14:tracePtLst>
        <p14:tracePtLst>
          <p14:tracePt t="69047" x="6429375" y="2759075"/>
          <p14:tracePt t="69102" x="6438900" y="2759075"/>
          <p14:tracePt t="69117" x="6446838" y="2759075"/>
          <p14:tracePt t="69125" x="6446838" y="2741613"/>
          <p14:tracePt t="69141" x="6446838" y="2714625"/>
          <p14:tracePt t="69171" x="6456363" y="2660650"/>
          <p14:tracePt t="69204" x="6465888" y="2446338"/>
          <p14:tracePt t="69238" x="6473825" y="2241550"/>
          <p14:tracePt t="69254" x="6473825" y="2143125"/>
          <p14:tracePt t="69271" x="6491288" y="2017713"/>
          <p14:tracePt t="69287" x="6491288" y="1946275"/>
          <p14:tracePt t="69304" x="6500813" y="1847850"/>
          <p14:tracePt t="69321" x="6518275" y="1758950"/>
          <p14:tracePt t="69337" x="6527800" y="1697038"/>
          <p14:tracePt t="69340" x="6537325" y="1643063"/>
          <p14:tracePt t="69354" x="6545263" y="1589088"/>
          <p14:tracePt t="69371" x="6545263" y="1509713"/>
          <p14:tracePt t="69372" x="6545263" y="1482725"/>
          <p14:tracePt t="69387" x="6562725" y="1411288"/>
          <p14:tracePt t="69404" x="6572250" y="1330325"/>
          <p14:tracePt t="69421" x="6589713" y="1295400"/>
          <p14:tracePt t="69437" x="6589713" y="1241425"/>
          <p14:tracePt t="69454" x="6599238" y="1223963"/>
          <p14:tracePt t="69551" x="6599238" y="1231900"/>
          <p14:tracePt t="69560" x="6599238" y="1330325"/>
          <p14:tracePt t="69570" x="6599238" y="1366838"/>
          <p14:tracePt t="69587" x="6599238" y="1482725"/>
          <p14:tracePt t="69604" x="6599238" y="1616075"/>
          <p14:tracePt t="69607" x="6599238" y="1679575"/>
          <p14:tracePt t="69620" x="6599238" y="1751013"/>
          <p14:tracePt t="69637" x="6599238" y="1812925"/>
          <p14:tracePt t="69654" x="6608763" y="1901825"/>
          <p14:tracePt t="69671" x="6608763" y="1955800"/>
          <p14:tracePt t="69687" x="6608763" y="1982788"/>
          <p14:tracePt t="69703" x="6608763" y="1990725"/>
          <p14:tracePt t="69737" x="6608763" y="2000250"/>
          <p14:tracePt t="69808" x="6616700" y="1973263"/>
          <p14:tracePt t="69814" x="6616700" y="1938338"/>
          <p14:tracePt t="69824" x="6616700" y="1911350"/>
          <p14:tracePt t="69837" x="6616700" y="1874838"/>
          <p14:tracePt t="69854" x="6626225" y="1758950"/>
          <p14:tracePt t="69870" x="6634163" y="1679575"/>
          <p14:tracePt t="69887" x="6643688" y="1598613"/>
          <p14:tracePt t="69904" x="6653213" y="1517650"/>
          <p14:tracePt t="69920" x="6653213" y="1482725"/>
          <p14:tracePt t="69937" x="6661150" y="1473200"/>
          <p14:tracePt t="70007" x="6661150" y="1490663"/>
          <p14:tracePt t="70016" x="6661150" y="1517650"/>
          <p14:tracePt t="70023" x="6670675" y="1554163"/>
          <p14:tracePt t="70038" x="6680200" y="1660525"/>
          <p14:tracePt t="70054" x="6688138" y="1795463"/>
          <p14:tracePt t="70071" x="6705600" y="1919288"/>
          <p14:tracePt t="70087" x="6724650" y="2027238"/>
          <p14:tracePt t="70104" x="6732588" y="2098675"/>
          <p14:tracePt t="70121" x="6751638" y="2170113"/>
          <p14:tracePt t="70137" x="6751638" y="2214563"/>
          <p14:tracePt t="70154" x="6751638" y="2251075"/>
          <p14:tracePt t="70171" x="6759575" y="2276475"/>
          <p14:tracePt t="70187" x="6759575" y="2286000"/>
          <p14:tracePt t="70232" x="6769100" y="2295525"/>
          <p14:tracePt t="70255" x="6769100" y="2259013"/>
          <p14:tracePt t="70264" x="6769100" y="2214563"/>
          <p14:tracePt t="70271" x="6777038" y="2179638"/>
          <p14:tracePt t="70287" x="6786563" y="2027238"/>
          <p14:tracePt t="70304" x="6796088" y="1884363"/>
          <p14:tracePt t="70320" x="6804025" y="1776413"/>
          <p14:tracePt t="70337" x="6823075" y="1697038"/>
          <p14:tracePt t="70354" x="6840538" y="1625600"/>
          <p14:tracePt t="70370" x="6840538" y="1581150"/>
          <p14:tracePt t="70387" x="6840538" y="1544638"/>
          <p14:tracePt t="70404" x="6840538" y="1536700"/>
          <p14:tracePt t="70487" x="6840538" y="1571625"/>
          <p14:tracePt t="70495" x="6840538" y="1598613"/>
          <p14:tracePt t="70503" x="6840538" y="1643063"/>
          <p14:tracePt t="70520" x="6840538" y="1768475"/>
          <p14:tracePt t="70536" x="6840538" y="1911350"/>
          <p14:tracePt t="70554" x="6840538" y="2054225"/>
          <p14:tracePt t="70570" x="6840538" y="2133600"/>
          <p14:tracePt t="70587" x="6848475" y="2205038"/>
          <p14:tracePt t="70604" x="6848475" y="2259013"/>
          <p14:tracePt t="70607" x="6848475" y="2276475"/>
          <p14:tracePt t="70624" x="6858000" y="2286000"/>
          <p14:tracePt t="70696" x="6858000" y="2276475"/>
          <p14:tracePt t="70703" x="6867525" y="2251075"/>
          <p14:tracePt t="70711" x="6875463" y="2214563"/>
          <p14:tracePt t="70720" x="6875463" y="2152650"/>
          <p14:tracePt t="70737" x="6902450" y="2017713"/>
          <p14:tracePt t="70754" x="6919913" y="1874838"/>
          <p14:tracePt t="70770" x="6929438" y="1741488"/>
          <p14:tracePt t="70787" x="6946900" y="1616075"/>
          <p14:tracePt t="70804" x="6973888" y="1527175"/>
          <p14:tracePt t="70820" x="6983413" y="1465263"/>
          <p14:tracePt t="70822" x="6983413" y="1446213"/>
          <p14:tracePt t="70837" x="6991350" y="1446213"/>
          <p14:tracePt t="70854" x="6991350" y="1428750"/>
          <p14:tracePt t="70927" x="6991350" y="1438275"/>
          <p14:tracePt t="70936" x="6991350" y="1465263"/>
          <p14:tracePt t="70944" x="6991350" y="1490663"/>
          <p14:tracePt t="70953" x="6991350" y="1517650"/>
          <p14:tracePt t="70970" x="6991350" y="1581150"/>
          <p14:tracePt t="70987" x="6973888" y="1670050"/>
          <p14:tracePt t="71004" x="6956425" y="1768475"/>
          <p14:tracePt t="71020" x="6946900" y="1866900"/>
          <p14:tracePt t="71022" x="6919913" y="1919288"/>
          <p14:tracePt t="71036" x="6919913" y="1955800"/>
          <p14:tracePt t="71054" x="6911975" y="2000250"/>
          <p14:tracePt t="71070" x="6902450" y="2044700"/>
          <p14:tracePt t="71087" x="6894513" y="2054225"/>
          <p14:tracePt t="71183" x="0" y="0"/>
        </p14:tracePtLst>
        <p14:tracePtLst>
          <p14:tracePt t="72561" x="7581900" y="1697038"/>
          <p14:tracePt t="72632" x="7572375" y="1697038"/>
          <p14:tracePt t="72647" x="7562850" y="1697038"/>
          <p14:tracePt t="72656" x="7554913" y="1697038"/>
          <p14:tracePt t="72670" x="7545388" y="1714500"/>
          <p14:tracePt t="72687" x="7527925" y="1724025"/>
          <p14:tracePt t="72703" x="7510463" y="1731963"/>
          <p14:tracePt t="72736" x="7500938" y="1731963"/>
          <p14:tracePt t="72816" x="7500938" y="1741488"/>
          <p14:tracePt t="72831" x="7510463" y="1741488"/>
          <p14:tracePt t="72840" x="7527925" y="1741488"/>
          <p14:tracePt t="72853" x="7554913" y="1741488"/>
          <p14:tracePt t="72870" x="7599363" y="1741488"/>
          <p14:tracePt t="72887" x="7680325" y="1741488"/>
          <p14:tracePt t="72903" x="7705725" y="1741488"/>
          <p14:tracePt t="72920" x="7715250" y="1741488"/>
          <p14:tracePt t="72968" x="7715250" y="1751013"/>
          <p14:tracePt t="72984" x="7724775" y="1751013"/>
          <p14:tracePt t="72991" x="7724775" y="1758950"/>
          <p14:tracePt t="73003" x="7724775" y="1768475"/>
          <p14:tracePt t="73159" x="0" y="0"/>
        </p14:tracePtLst>
        <p14:tracePtLst>
          <p14:tracePt t="73863" x="7742238" y="2500313"/>
          <p14:tracePt t="73870" x="7732713" y="2490788"/>
          <p14:tracePt t="73878" x="7705725" y="2473325"/>
          <p14:tracePt t="73886" x="7705725" y="2465388"/>
          <p14:tracePt t="73903" x="7661275" y="2446338"/>
          <p14:tracePt t="73919" x="7616825" y="2428875"/>
          <p14:tracePt t="73936" x="7581900" y="2411413"/>
          <p14:tracePt t="73970" x="7554913" y="2401888"/>
          <p14:tracePt t="74036" x="7537450" y="2384425"/>
          <p14:tracePt t="74053" x="7518400" y="2374900"/>
          <p14:tracePt t="74069" x="7518400" y="2366963"/>
          <p14:tracePt t="74237" x="7527925" y="2366963"/>
          <p14:tracePt t="74246" x="7545388" y="2366963"/>
          <p14:tracePt t="74253" x="7562850" y="2366963"/>
          <p14:tracePt t="74269" x="7608888" y="2366963"/>
          <p14:tracePt t="74286" x="7653338" y="2366963"/>
          <p14:tracePt t="74302" x="7670800" y="2366963"/>
          <p14:tracePt t="74319" x="7697788" y="2366963"/>
          <p14:tracePt t="74486" x="7680325" y="2366963"/>
          <p14:tracePt t="74495" x="7661275" y="2366963"/>
          <p14:tracePt t="74503" x="7653338" y="2374900"/>
          <p14:tracePt t="74519" x="7616825" y="2384425"/>
          <p14:tracePt t="74536" x="7589838" y="2401888"/>
          <p14:tracePt t="74553" x="7572375" y="2401888"/>
          <p14:tracePt t="74569" x="7562850" y="2411413"/>
          <p14:tracePt t="74690" x="7581900" y="2411413"/>
          <p14:tracePt t="74697" x="7599363" y="2411413"/>
          <p14:tracePt t="74706" x="7608888" y="2411413"/>
          <p14:tracePt t="74719" x="7626350" y="2411413"/>
          <p14:tracePt t="74736" x="7653338" y="2411413"/>
          <p14:tracePt t="74752" x="7661275" y="2411413"/>
          <p14:tracePt t="74786" x="7680325" y="2411413"/>
          <p14:tracePt t="76625" x="0" y="0"/>
        </p14:tracePtLst>
        <p14:tracePtLst>
          <p14:tracePt t="117569" x="3429000" y="2276475"/>
          <p14:tracePt t="117576" x="3402013" y="2232025"/>
          <p14:tracePt t="117591" x="3375025" y="2143125"/>
          <p14:tracePt t="117608" x="3330575" y="2081213"/>
          <p14:tracePt t="117624" x="3313113" y="2000250"/>
          <p14:tracePt t="117641" x="3286125" y="1955800"/>
          <p14:tracePt t="117658" x="3286125" y="1928813"/>
          <p14:tracePt t="117692" x="3268663" y="1901825"/>
          <p14:tracePt t="117725" x="3251200" y="1822450"/>
          <p14:tracePt t="117727" x="3251200" y="1795463"/>
          <p14:tracePt t="117758" x="3241675" y="1652588"/>
          <p14:tracePt t="117775" x="3224213" y="1625600"/>
          <p14:tracePt t="117791" x="3224213" y="1608138"/>
          <p14:tracePt t="118032" x="3224213" y="1616075"/>
          <p14:tracePt t="118048" x="3224213" y="1633538"/>
          <p14:tracePt t="118057" x="3224213" y="1643063"/>
          <p14:tracePt t="118065" x="3224213" y="1652588"/>
          <p14:tracePt t="118075" x="3224213" y="1660525"/>
          <p14:tracePt t="118108" x="3241675" y="1687513"/>
          <p14:tracePt t="118142" x="3251200" y="1704975"/>
          <p14:tracePt t="118174" x="3251200" y="1714500"/>
          <p14:tracePt t="118207" x="3259138" y="1731963"/>
          <p14:tracePt t="118225" x="3259138" y="1741488"/>
          <p14:tracePt t="118239" x="3268663" y="1751013"/>
          <p14:tracePt t="118247" x="3268663" y="1758950"/>
          <p14:tracePt t="118258" x="3276600" y="1758950"/>
          <p14:tracePt t="118275" x="3276600" y="1768475"/>
          <p14:tracePt t="118291" x="3286125" y="1776413"/>
          <p14:tracePt t="118308" x="3286125" y="1785938"/>
          <p14:tracePt t="118327" x="3286125" y="1795463"/>
          <p14:tracePt t="118400" x="3295650" y="1795463"/>
          <p14:tracePt t="118409" x="3303588" y="1795463"/>
          <p14:tracePt t="118417" x="3322638" y="1785938"/>
          <p14:tracePt t="118433" x="3330575" y="1785938"/>
          <p14:tracePt t="118441" x="3330575" y="1776413"/>
          <p14:tracePt t="118512" x="3340100" y="1776413"/>
          <p14:tracePt t="118521" x="3348038" y="1776413"/>
          <p14:tracePt t="118529" x="3348038" y="1785938"/>
          <p14:tracePt t="118545" x="3348038" y="1803400"/>
          <p14:tracePt t="118558" x="3348038" y="1812925"/>
          <p14:tracePt t="118574" x="3348038" y="1822450"/>
          <p14:tracePt t="118591" x="3348038" y="1830388"/>
          <p14:tracePt t="118648" x="3348038" y="1839913"/>
          <p14:tracePt t="118663" x="3357563" y="1839913"/>
          <p14:tracePt t="118672" x="3357563" y="1830388"/>
          <p14:tracePt t="118680" x="3367088" y="1812925"/>
          <p14:tracePt t="118697" x="3375025" y="1803400"/>
          <p14:tracePt t="118707" x="3375025" y="1785938"/>
          <p14:tracePt t="118888" x="3384550" y="1795463"/>
          <p14:tracePt t="118905" x="3384550" y="1785938"/>
          <p14:tracePt t="118913" x="3394075" y="1776413"/>
          <p14:tracePt t="119008" x="3402013" y="1768475"/>
          <p14:tracePt t="119408" x="0" y="0"/>
        </p14:tracePtLst>
        <p14:tracePtLst>
          <p14:tracePt t="119994" x="4500563" y="1812925"/>
          <p14:tracePt t="120121" x="4500563" y="1822450"/>
          <p14:tracePt t="120137" x="4483100" y="1839913"/>
          <p14:tracePt t="120153" x="4465638" y="1857375"/>
          <p14:tracePt t="120160" x="4456113" y="1866900"/>
          <p14:tracePt t="120174" x="4438650" y="1884363"/>
          <p14:tracePt t="120191" x="4419600" y="1884363"/>
          <p14:tracePt t="120265" x="4419600" y="1893888"/>
          <p14:tracePt t="120272" x="4438650" y="1893888"/>
          <p14:tracePt t="120281" x="4446588" y="1893888"/>
          <p14:tracePt t="120307" x="4518025" y="1874838"/>
          <p14:tracePt t="120324" x="4562475" y="1857375"/>
          <p14:tracePt t="120341" x="4608513" y="1830388"/>
          <p14:tracePt t="120344" x="4616450" y="1830388"/>
          <p14:tracePt t="120664" x="0" y="0"/>
        </p14:tracePtLst>
        <p14:tracePtLst>
          <p14:tracePt t="121193" x="5661025" y="1803400"/>
          <p14:tracePt t="121313" x="5661025" y="1822450"/>
          <p14:tracePt t="121336" x="5661025" y="1830388"/>
          <p14:tracePt t="121353" x="5653088" y="1839913"/>
          <p14:tracePt t="121361" x="5653088" y="1847850"/>
          <p14:tracePt t="121448" x="5643563" y="1847850"/>
          <p14:tracePt t="121465" x="5643563" y="1839913"/>
          <p14:tracePt t="121473" x="5643563" y="1830388"/>
          <p14:tracePt t="121490" x="5653088" y="1812925"/>
          <p14:tracePt t="121507" x="5661025" y="1803400"/>
          <p14:tracePt t="121608" x="5661025" y="1812925"/>
          <p14:tracePt t="121616" x="5653088" y="1812925"/>
          <p14:tracePt t="121625" x="5643563" y="1822450"/>
          <p14:tracePt t="122152" x="0" y="0"/>
        </p14:tracePtLst>
        <p14:tracePtLst>
          <p14:tracePt t="125186" x="3367088" y="2152650"/>
          <p14:tracePt t="125241" x="3384550" y="2152650"/>
          <p14:tracePt t="125257" x="3384550" y="2143125"/>
          <p14:tracePt t="125520" x="3384550" y="2160588"/>
          <p14:tracePt t="125529" x="3384550" y="2179638"/>
          <p14:tracePt t="125539" x="3384550" y="2187575"/>
          <p14:tracePt t="125556" x="3384550" y="2224088"/>
          <p14:tracePt t="125573" x="3367088" y="2241550"/>
          <p14:tracePt t="125590" x="3322638" y="2259013"/>
          <p14:tracePt t="125591" x="3313113" y="2259013"/>
          <p14:tracePt t="125606" x="3268663" y="2259013"/>
          <p14:tracePt t="125640" x="3098800" y="2259013"/>
          <p14:tracePt t="125673" x="2973388" y="2241550"/>
          <p14:tracePt t="125706" x="2803525" y="2205038"/>
          <p14:tracePt t="125723" x="2679700" y="2179638"/>
          <p14:tracePt t="125739" x="2581275" y="2152650"/>
          <p14:tracePt t="125756" x="2509838" y="2143125"/>
          <p14:tracePt t="125773" x="2482850" y="2143125"/>
          <p14:tracePt t="125789" x="2455863" y="2143125"/>
          <p14:tracePt t="125806" x="2446338" y="2143125"/>
          <p14:tracePt t="125868" x="2428875" y="2143125"/>
          <p14:tracePt t="125882" x="2419350" y="2143125"/>
          <p14:tracePt t="125890" x="2401888" y="2143125"/>
          <p14:tracePt t="125897" x="2393950" y="2160588"/>
          <p14:tracePt t="125906" x="2366963" y="2187575"/>
          <p14:tracePt t="125922" x="2339975" y="2224088"/>
          <p14:tracePt t="125939" x="2303463" y="2295525"/>
          <p14:tracePt t="125956" x="2295525" y="2322513"/>
          <p14:tracePt t="125973" x="2286000" y="2347913"/>
          <p14:tracePt t="126024" x="2303463" y="2347913"/>
          <p14:tracePt t="126033" x="2322513" y="2330450"/>
          <p14:tracePt t="126041" x="2366963" y="2312988"/>
          <p14:tracePt t="126056" x="2419350" y="2268538"/>
          <p14:tracePt t="126073" x="2500313" y="2241550"/>
          <p14:tracePt t="126089" x="2589213" y="2214563"/>
          <p14:tracePt t="126106" x="2652713" y="2205038"/>
          <p14:tracePt t="126122" x="2670175" y="2197100"/>
          <p14:tracePt t="126168" x="2679700" y="2197100"/>
          <p14:tracePt t="126176" x="2679700" y="2214563"/>
          <p14:tracePt t="126189" x="2679700" y="2232025"/>
          <p14:tracePt t="126206" x="2660650" y="2303463"/>
          <p14:tracePt t="126222" x="2652713" y="2339975"/>
          <p14:tracePt t="126224" x="2643188" y="2347913"/>
          <p14:tracePt t="126239" x="2643188" y="2366963"/>
          <p14:tracePt t="126256" x="2643188" y="2374900"/>
          <p14:tracePt t="126354" x="2643188" y="2357438"/>
          <p14:tracePt t="126361" x="2643188" y="2312988"/>
          <p14:tracePt t="126373" x="2643188" y="2286000"/>
          <p14:tracePt t="126389" x="2652713" y="2251075"/>
          <p14:tracePt t="126406" x="2670175" y="2214563"/>
          <p14:tracePt t="126423" x="2679700" y="2214563"/>
          <p14:tracePt t="126562" x="2687638" y="2214563"/>
          <p14:tracePt t="126578" x="2705100" y="2214563"/>
          <p14:tracePt t="126585" x="0" y="0"/>
        </p14:tracePtLst>
        <p14:tracePtLst>
          <p14:tracePt t="129354" x="3375025" y="2133600"/>
          <p14:tracePt t="129378" x="3384550" y="2133600"/>
          <p14:tracePt t="129386" x="3394075" y="2133600"/>
          <p14:tracePt t="129410" x="3402013" y="2133600"/>
          <p14:tracePt t="129450" x="3411538" y="2133600"/>
          <p14:tracePt t="129482" x="3419475" y="2133600"/>
          <p14:tracePt t="129673" x="3429000" y="2143125"/>
          <p14:tracePt t="129690" x="3419475" y="2152650"/>
          <p14:tracePt t="129697" x="3394075" y="2152650"/>
          <p14:tracePt t="129706" x="3357563" y="2160588"/>
          <p14:tracePt t="129721" x="3276600" y="2179638"/>
          <p14:tracePt t="129738" x="3224213" y="2187575"/>
          <p14:tracePt t="129772" x="3187700" y="2197100"/>
          <p14:tracePt t="129922" x="3197225" y="2197100"/>
          <p14:tracePt t="129930" x="3214688" y="2197100"/>
          <p14:tracePt t="129938" x="3224213" y="2187575"/>
          <p14:tracePt t="129955" x="3251200" y="2170113"/>
          <p14:tracePt t="129972" x="3276600" y="2160588"/>
          <p14:tracePt t="129988" x="3313113" y="2152650"/>
          <p14:tracePt t="130005" x="3357563" y="2152650"/>
          <p14:tracePt t="130021" x="3375025" y="2152650"/>
          <p14:tracePt t="130038" x="3384550" y="2152650"/>
          <p14:tracePt t="130055" x="3394075" y="2152650"/>
          <p14:tracePt t="130186" x="3384550" y="2152650"/>
          <p14:tracePt t="130194" x="3367088" y="2152650"/>
          <p14:tracePt t="130205" x="3348038" y="2152650"/>
          <p14:tracePt t="130221" x="3313113" y="2152650"/>
          <p14:tracePt t="130238" x="3303588" y="2160588"/>
          <p14:tracePt t="130255" x="3295650" y="2160588"/>
          <p14:tracePt t="130403" x="3303588" y="2160588"/>
          <p14:tracePt t="130418" x="3313113" y="2160588"/>
          <p14:tracePt t="130425" x="3330575" y="2160588"/>
          <p14:tracePt t="130438" x="3330575" y="2152650"/>
          <p14:tracePt t="130455" x="3340100" y="2152650"/>
          <p14:tracePt t="130471" x="3348038" y="2152650"/>
          <p14:tracePt t="130498" x="3357563" y="2143125"/>
          <p14:tracePt t="130530" x="3367088" y="2143125"/>
          <p14:tracePt t="130537" x="3375025" y="2143125"/>
          <p14:tracePt t="130561" x="3384550" y="2143125"/>
          <p14:tracePt t="130570" x="3402013" y="2143125"/>
          <p14:tracePt t="130587" x="3419475" y="2143125"/>
          <p14:tracePt t="130593" x="3429000" y="2143125"/>
          <p14:tracePt t="130605" x="3446463" y="2143125"/>
          <p14:tracePt t="130621" x="3455988" y="2143125"/>
          <p14:tracePt t="130638" x="3473450" y="2143125"/>
          <p14:tracePt t="130655" x="3482975" y="2143125"/>
          <p14:tracePt t="130673" x="3500438" y="2133600"/>
          <p14:tracePt t="131651" x="3482975" y="2133600"/>
          <p14:tracePt t="131658" x="3465513" y="2133600"/>
          <p14:tracePt t="131671" x="3438525" y="2143125"/>
          <p14:tracePt t="131688" x="3394075" y="2160588"/>
          <p14:tracePt t="131705" x="3375025" y="2160588"/>
          <p14:tracePt t="131721" x="3348038" y="2170113"/>
          <p14:tracePt t="131771" x="3295650" y="2179638"/>
          <p14:tracePt t="131805" x="3259138" y="2179638"/>
          <p14:tracePt t="131931" x="3268663" y="2179638"/>
          <p14:tracePt t="131938" x="3322638" y="2179638"/>
          <p14:tracePt t="131947" x="3384550" y="2179638"/>
          <p14:tracePt t="131954" x="3465513" y="2170113"/>
          <p14:tracePt t="131971" x="3616325" y="2160588"/>
          <p14:tracePt t="131987" x="3732213" y="2152650"/>
          <p14:tracePt t="132005" x="3768725" y="2152650"/>
          <p14:tracePt t="132020" x="3786188" y="2143125"/>
          <p14:tracePt t="132098" x="3776663" y="2143125"/>
          <p14:tracePt t="132121" x="3768725" y="2143125"/>
          <p14:tracePt t="132147" x="3759200" y="2143125"/>
          <p14:tracePt t="132161" x="3751263" y="2143125"/>
          <p14:tracePt t="132178" x="3751263" y="2152650"/>
          <p14:tracePt t="132187" x="3741738" y="2152650"/>
          <p14:tracePt t="132202" x="3732213" y="2152650"/>
          <p14:tracePt t="132209" x="3724275" y="2152650"/>
          <p14:tracePt t="132221" x="3714750" y="2152650"/>
          <p14:tracePt t="132237" x="3705225" y="2152650"/>
          <p14:tracePt t="132254" x="3687763" y="2152650"/>
          <p14:tracePt t="132271" x="3670300" y="2160588"/>
          <p14:tracePt t="132272" x="3660775" y="2160588"/>
          <p14:tracePt t="132305" x="3643313" y="2170113"/>
          <p14:tracePt t="132370" x="3633788" y="2170113"/>
          <p14:tracePt t="132403" x="3625850" y="2170113"/>
          <p14:tracePt t="132410" x="3616325" y="2170113"/>
          <p14:tracePt t="132498" x="3608388" y="2179638"/>
          <p14:tracePt t="132842" x="0" y="0"/>
        </p14:tracePtLst>
        <p14:tracePtLst>
          <p14:tracePt t="137446" x="3554413" y="2133600"/>
          <p14:tracePt t="137453" x="3562350" y="2160588"/>
          <p14:tracePt t="137470" x="3571875" y="2205038"/>
          <p14:tracePt t="137486" x="3571875" y="2224088"/>
          <p14:tracePt t="137503" x="3571875" y="2232025"/>
          <p14:tracePt t="137520" x="3581400" y="2251075"/>
          <p14:tracePt t="137538" x="3581400" y="2259013"/>
          <p14:tracePt t="137570" x="3589338" y="2286000"/>
          <p14:tracePt t="137603" x="3598863" y="2330450"/>
          <p14:tracePt t="137636" x="3598863" y="2384425"/>
          <p14:tracePt t="137653" x="3598863" y="2419350"/>
          <p14:tracePt t="137670" x="3598863" y="2455863"/>
          <p14:tracePt t="137686" x="3598863" y="2473325"/>
          <p14:tracePt t="137703" x="3598863" y="2482850"/>
          <p14:tracePt t="137778" x="3598863" y="2500313"/>
          <p14:tracePt t="137795" x="3616325" y="2500313"/>
          <p14:tracePt t="137803" x="3633788" y="2500313"/>
          <p14:tracePt t="137810" x="3652838" y="2500313"/>
          <p14:tracePt t="137819" x="3679825" y="2490788"/>
          <p14:tracePt t="137836" x="3741738" y="2473325"/>
          <p14:tracePt t="137853" x="3848100" y="2438400"/>
          <p14:tracePt t="137869" x="3938588" y="2393950"/>
          <p14:tracePt t="137886" x="4027488" y="2357438"/>
          <p14:tracePt t="137902" x="4089400" y="2339975"/>
          <p14:tracePt t="137919" x="4125913" y="2312988"/>
          <p14:tracePt t="137936" x="4133850" y="2303463"/>
          <p14:tracePt t="137994" x="4152900" y="2322513"/>
          <p14:tracePt t="138003" x="4152900" y="2339975"/>
          <p14:tracePt t="138011" x="4160838" y="2366963"/>
          <p14:tracePt t="138019" x="4179888" y="2384425"/>
          <p14:tracePt t="138036" x="4187825" y="2411413"/>
          <p14:tracePt t="138053" x="4197350" y="2428875"/>
          <p14:tracePt t="138070" x="4197350" y="2438400"/>
          <p14:tracePt t="138103" x="4224338" y="2438400"/>
          <p14:tracePt t="138119" x="4340225" y="2401888"/>
          <p14:tracePt t="138136" x="4510088" y="2312988"/>
          <p14:tracePt t="138153" x="4697413" y="2259013"/>
          <p14:tracePt t="138154" x="4822825" y="2224088"/>
          <p14:tracePt t="138170" x="5010150" y="2197100"/>
          <p14:tracePt t="138186" x="5160963" y="2179638"/>
          <p14:tracePt t="138203" x="5187950" y="2160588"/>
          <p14:tracePt t="138236" x="5197475" y="2160588"/>
          <p14:tracePt t="138252" x="5197475" y="2179638"/>
          <p14:tracePt t="138270" x="5197475" y="2224088"/>
          <p14:tracePt t="138286" x="5205413" y="2286000"/>
          <p14:tracePt t="138303" x="5214938" y="2312988"/>
          <p14:tracePt t="138305" x="5214938" y="2330450"/>
          <p14:tracePt t="138356" x="5224463" y="2330450"/>
          <p14:tracePt t="138371" x="5268913" y="2330450"/>
          <p14:tracePt t="138378" x="5295900" y="2322513"/>
          <p14:tracePt t="138387" x="5340350" y="2276475"/>
          <p14:tracePt t="138402" x="5483225" y="2187575"/>
          <p14:tracePt t="138419" x="5572125" y="2133600"/>
          <p14:tracePt t="138436" x="5653088" y="2116138"/>
          <p14:tracePt t="138453" x="5680075" y="2108200"/>
          <p14:tracePt t="138469" x="5688013" y="2108200"/>
          <p14:tracePt t="138486" x="5705475" y="2125663"/>
          <p14:tracePt t="138489" x="5724525" y="2160588"/>
          <p14:tracePt t="138503" x="5732463" y="2197100"/>
          <p14:tracePt t="138520" x="5751513" y="2276475"/>
          <p14:tracePt t="138522" x="5759450" y="2295525"/>
          <p14:tracePt t="138536" x="5759450" y="2322513"/>
          <p14:tracePt t="138553" x="5776913" y="2357438"/>
          <p14:tracePt t="138635" x="5786438" y="2339975"/>
          <p14:tracePt t="138658" x="5786438" y="2330450"/>
          <p14:tracePt t="13870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4.9|11.8|30.2|17.4|16.4|18.5|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6.9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5.3|2.2|2.6|1.4|2.4|8.7|3.5|8.2|1.6|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4|18.6|10.3|2.9|5.8|6.7|4|1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0.9|3.8|1.5|3.8|3.2|4.8|1.4|30.9|2.6|4.1|8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|11.7|1.2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|4.8|1.2|5.4|4|21.3|7.7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6|3.8|4|4.6|16.2|9.5|7.5|5.2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7.8|14.3|14.7|6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1.3|4.9|0.5|3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3.3|3.8|5.7|9.7|9.4|11.8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|4.4|5.4|1.3|11.3|0.9|11.2|7.6|5.1|1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7|4.2|126.6|1|12.6|7.4|8.6|2.7|2.8|7.8|1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3|4.1|6.9|13.2|1.5|8|24.7|7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</TotalTime>
  <Words>1688</Words>
  <Application>Microsoft Office PowerPoint</Application>
  <PresentationFormat>On-screen Show (4:3)</PresentationFormat>
  <Paragraphs>148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Algerian</vt:lpstr>
      <vt:lpstr>Arial</vt:lpstr>
      <vt:lpstr>Cambria Math</vt:lpstr>
      <vt:lpstr>Century Gothic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momen</dc:creator>
  <cp:lastModifiedBy>Dr momen</cp:lastModifiedBy>
  <cp:revision>248</cp:revision>
  <dcterms:created xsi:type="dcterms:W3CDTF">2006-08-16T00:00:00Z</dcterms:created>
  <dcterms:modified xsi:type="dcterms:W3CDTF">2020-03-19T00:15:33Z</dcterms:modified>
</cp:coreProperties>
</file>