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60" r:id="rId4"/>
    <p:sldId id="348" r:id="rId5"/>
    <p:sldId id="262" r:id="rId6"/>
    <p:sldId id="263" r:id="rId7"/>
    <p:sldId id="264" r:id="rId8"/>
    <p:sldId id="350" r:id="rId9"/>
    <p:sldId id="351" r:id="rId10"/>
    <p:sldId id="352" r:id="rId11"/>
    <p:sldId id="353" r:id="rId12"/>
    <p:sldId id="354" r:id="rId13"/>
    <p:sldId id="355" r:id="rId14"/>
    <p:sldId id="356" r:id="rId15"/>
    <p:sldId id="357" r:id="rId16"/>
    <p:sldId id="358" r:id="rId17"/>
    <p:sldId id="359" r:id="rId18"/>
    <p:sldId id="34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8" autoAdjust="0"/>
    <p:restoredTop sz="94610" autoAdjust="0"/>
  </p:normalViewPr>
  <p:slideViewPr>
    <p:cSldViewPr>
      <p:cViewPr varScale="1">
        <p:scale>
          <a:sx n="66" d="100"/>
          <a:sy n="66" d="100"/>
        </p:scale>
        <p:origin x="142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7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D8BD707-D9CF-40AE-B4C6-C98DA3205C09}" type="datetimeFigureOut">
              <a:rPr lang="en-US" smtClean="0"/>
              <a:pPr/>
              <a:t>3/19/2020</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6F15528-21DE-4FAA-801E-634DDDAF4B2B}"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0.em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3.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8.m4a"/><Relationship Id="rId7" Type="http://schemas.openxmlformats.org/officeDocument/2006/relationships/image" Target="../media/image11.jpeg"/><Relationship Id="rId2" Type="http://schemas.microsoft.com/office/2007/relationships/media" Target="../media/media8.m4a"/><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7.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 y="2667000"/>
            <a:ext cx="8991600" cy="3200400"/>
          </a:xfrm>
        </p:spPr>
        <p:txBody>
          <a:bodyPr>
            <a:normAutofit/>
          </a:bodyPr>
          <a:lstStyle/>
          <a:p>
            <a:pPr algn="ctr" rtl="1"/>
            <a:endParaRPr lang="en-US" sz="3600" dirty="0">
              <a:effectLst>
                <a:outerShdw blurRad="38100" dist="38100" dir="2700000" algn="tl">
                  <a:srgbClr val="000000">
                    <a:alpha val="43137"/>
                  </a:srgbClr>
                </a:outerShdw>
              </a:effectLst>
            </a:endParaRPr>
          </a:p>
          <a:p>
            <a:pPr algn="ctr" rtl="1"/>
            <a:endParaRPr lang="en-US" dirty="0">
              <a:effectLst>
                <a:outerShdw blurRad="38100" dist="38100" dir="2700000" algn="tl">
                  <a:srgbClr val="000000">
                    <a:alpha val="43137"/>
                  </a:srgbClr>
                </a:outerShdw>
              </a:effectLst>
            </a:endParaRPr>
          </a:p>
          <a:p>
            <a:pPr algn="ctr" rtl="1"/>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048000"/>
            <a:ext cx="7543800" cy="2906486"/>
          </a:xfrm>
          <a:prstGeom prst="rect">
            <a:avLst/>
          </a:prstGeom>
        </p:spPr>
      </p:pic>
      <p:pic>
        <p:nvPicPr>
          <p:cNvPr id="4" name="Audio 3">
            <a:hlinkClick r:id="" action="ppaction://media"/>
            <a:extLst>
              <a:ext uri="{FF2B5EF4-FFF2-40B4-BE49-F238E27FC236}">
                <a16:creationId xmlns:a16="http://schemas.microsoft.com/office/drawing/2014/main" id="{B84CE2F1-1472-4FB4-8ACE-525C1DC8AB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5327030"/>
      </p:ext>
    </p:extLst>
  </p:cSld>
  <p:clrMapOvr>
    <a:masterClrMapping/>
  </p:clrMapOvr>
  <mc:AlternateContent xmlns:mc="http://schemas.openxmlformats.org/markup-compatibility/2006" xmlns:p14="http://schemas.microsoft.com/office/powerpoint/2010/main">
    <mc:Choice Requires="p14">
      <p:transition spd="slow" p14:dur="2000" advTm="3344"/>
    </mc:Choice>
    <mc:Fallback xmlns="">
      <p:transition spd="slow" advTm="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6"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ircle(in)">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2675F-805F-4B8B-947F-688AF6C98F78}"/>
              </a:ext>
            </a:extLst>
          </p:cNvPr>
          <p:cNvSpPr>
            <a:spLocks noGrp="1"/>
          </p:cNvSpPr>
          <p:nvPr>
            <p:ph idx="1"/>
          </p:nvPr>
        </p:nvSpPr>
        <p:spPr>
          <a:xfrm>
            <a:off x="457200" y="457200"/>
            <a:ext cx="8077200" cy="2667000"/>
          </a:xfrm>
        </p:spPr>
        <p:txBody>
          <a:bodyPr>
            <a:normAutofit fontScale="92500"/>
          </a:bodyPr>
          <a:lstStyle/>
          <a:p>
            <a:pPr marL="457200" indent="-457200" algn="just">
              <a:buFont typeface="+mj-lt"/>
              <a:buAutoNum type="arabicPeriod" startAt="3"/>
            </a:pPr>
            <a:r>
              <a:rPr lang="en-US" sz="2200" b="1" i="1" u="sng" dirty="0" err="1">
                <a:latin typeface="Cambria Math" panose="02040503050406030204" pitchFamily="18" charset="0"/>
                <a:ea typeface="Cambria Math" panose="02040503050406030204" pitchFamily="18" charset="0"/>
              </a:rPr>
              <a:t>christensen´s</a:t>
            </a:r>
            <a:r>
              <a:rPr lang="en-US" sz="2200" b="1" i="1" u="sng" dirty="0">
                <a:latin typeface="Cambria Math" panose="02040503050406030204" pitchFamily="18" charset="0"/>
                <a:ea typeface="Cambria Math" panose="02040503050406030204" pitchFamily="18" charset="0"/>
              </a:rPr>
              <a:t> urea medium: </a:t>
            </a:r>
            <a:r>
              <a:rPr lang="en-US" sz="2200" dirty="0">
                <a:latin typeface="Cambria Math" panose="02040503050406030204" pitchFamily="18" charset="0"/>
                <a:ea typeface="Cambria Math" panose="02040503050406030204" pitchFamily="18" charset="0"/>
              </a:rPr>
              <a:t>it contains phenol red as indicator and urea solution. It is prepared by suspending about 20 g of powdered medium in 1 liter of distilled water and </a:t>
            </a:r>
            <a:r>
              <a:rPr lang="en-US" sz="2200" b="1" i="1" dirty="0">
                <a:latin typeface="Cambria Math" panose="02040503050406030204" pitchFamily="18" charset="0"/>
                <a:ea typeface="Cambria Math" panose="02040503050406030204" pitchFamily="18" charset="0"/>
              </a:rPr>
              <a:t>autoclaving it.</a:t>
            </a:r>
            <a:r>
              <a:rPr lang="en-US" sz="2200" dirty="0">
                <a:latin typeface="Cambria Math" panose="02040503050406030204" pitchFamily="18" charset="0"/>
                <a:ea typeface="Cambria Math" panose="02040503050406030204" pitchFamily="18" charset="0"/>
              </a:rPr>
              <a:t> The medium is then cooled to about 55°C and 50 ml of </a:t>
            </a:r>
            <a:r>
              <a:rPr lang="en-US" sz="2200" b="1" i="1" dirty="0">
                <a:latin typeface="Cambria Math" panose="02040503050406030204" pitchFamily="18" charset="0"/>
                <a:ea typeface="Cambria Math" panose="02040503050406030204" pitchFamily="18" charset="0"/>
              </a:rPr>
              <a:t>filter sterilized 40% urea</a:t>
            </a:r>
            <a:r>
              <a:rPr lang="en-US" sz="2200" dirty="0">
                <a:latin typeface="Cambria Math" panose="02040503050406030204" pitchFamily="18" charset="0"/>
                <a:ea typeface="Cambria Math" panose="02040503050406030204" pitchFamily="18" charset="0"/>
              </a:rPr>
              <a:t> solution is added and then slant tubes are prepared. pH of medium = 6.8. It is used to detect urease +</a:t>
            </a:r>
            <a:r>
              <a:rPr lang="en-US" sz="2200" dirty="0" err="1">
                <a:latin typeface="Cambria Math" panose="02040503050406030204" pitchFamily="18" charset="0"/>
                <a:ea typeface="Cambria Math" panose="02040503050406030204" pitchFamily="18" charset="0"/>
              </a:rPr>
              <a:t>ve</a:t>
            </a:r>
            <a:r>
              <a:rPr lang="en-US" sz="2200" dirty="0">
                <a:latin typeface="Cambria Math" panose="02040503050406030204" pitchFamily="18" charset="0"/>
                <a:ea typeface="Cambria Math" panose="02040503050406030204" pitchFamily="18" charset="0"/>
              </a:rPr>
              <a:t> organisms like proteus and </a:t>
            </a:r>
            <a:r>
              <a:rPr lang="en-US" sz="2200" dirty="0" err="1">
                <a:latin typeface="Cambria Math" panose="02040503050406030204" pitchFamily="18" charset="0"/>
                <a:ea typeface="Cambria Math" panose="02040503050406030204" pitchFamily="18" charset="0"/>
              </a:rPr>
              <a:t>klebsiella</a:t>
            </a:r>
            <a:r>
              <a:rPr lang="en-US" sz="2200" dirty="0">
                <a:latin typeface="Cambria Math" panose="02040503050406030204" pitchFamily="18" charset="0"/>
                <a:ea typeface="Cambria Math" panose="02040503050406030204" pitchFamily="18" charset="0"/>
              </a:rPr>
              <a:t> through the hydrolysis of urea into CO</a:t>
            </a:r>
            <a:r>
              <a:rPr lang="en-US" sz="2200" baseline="-25000" dirty="0">
                <a:latin typeface="Cambria Math" panose="02040503050406030204" pitchFamily="18" charset="0"/>
                <a:ea typeface="Cambria Math" panose="02040503050406030204" pitchFamily="18" charset="0"/>
              </a:rPr>
              <a:t>2</a:t>
            </a:r>
            <a:r>
              <a:rPr lang="en-US" sz="2200" dirty="0">
                <a:latin typeface="Cambria Math" panose="02040503050406030204" pitchFamily="18" charset="0"/>
                <a:ea typeface="Cambria Math" panose="02040503050406030204" pitchFamily="18" charset="0"/>
              </a:rPr>
              <a:t> and NH</a:t>
            </a:r>
            <a:r>
              <a:rPr lang="en-US" sz="2200" baseline="-25000" dirty="0">
                <a:latin typeface="Cambria Math" panose="02040503050406030204" pitchFamily="18" charset="0"/>
                <a:ea typeface="Cambria Math" panose="02040503050406030204" pitchFamily="18" charset="0"/>
              </a:rPr>
              <a:t>3</a:t>
            </a:r>
            <a:r>
              <a:rPr lang="en-US" sz="2200" dirty="0">
                <a:latin typeface="Cambria Math" panose="02040503050406030204" pitchFamily="18" charset="0"/>
                <a:ea typeface="Cambria Math" panose="02040503050406030204" pitchFamily="18" charset="0"/>
              </a:rPr>
              <a:t> that changes the color of indicator from </a:t>
            </a:r>
            <a:r>
              <a:rPr lang="en-US" sz="2200" i="1" dirty="0">
                <a:latin typeface="Cambria Math" panose="02040503050406030204" pitchFamily="18" charset="0"/>
                <a:ea typeface="Cambria Math" panose="02040503050406030204" pitchFamily="18" charset="0"/>
              </a:rPr>
              <a:t>yellow</a:t>
            </a:r>
            <a:r>
              <a:rPr lang="en-US" sz="2200" dirty="0">
                <a:latin typeface="Cambria Math" panose="02040503050406030204" pitchFamily="18" charset="0"/>
                <a:ea typeface="Cambria Math" panose="02040503050406030204" pitchFamily="18" charset="0"/>
              </a:rPr>
              <a:t> to </a:t>
            </a:r>
            <a:r>
              <a:rPr lang="en-US" sz="2200" i="1" dirty="0">
                <a:latin typeface="Cambria Math" panose="02040503050406030204" pitchFamily="18" charset="0"/>
                <a:ea typeface="Cambria Math" panose="02040503050406030204" pitchFamily="18" charset="0"/>
              </a:rPr>
              <a:t>purple</a:t>
            </a:r>
            <a:endParaRPr lang="en-US" sz="2200" dirty="0">
              <a:latin typeface="Cambria Math" panose="02040503050406030204" pitchFamily="18" charset="0"/>
              <a:ea typeface="Cambria Math" panose="02040503050406030204" pitchFamily="18" charset="0"/>
            </a:endParaRPr>
          </a:p>
          <a:p>
            <a:pPr marL="457200" indent="-457200" algn="just">
              <a:buFont typeface="+mj-lt"/>
              <a:buAutoNum type="arabicPeriod" startAt="3"/>
            </a:pPr>
            <a:endParaRPr lang="en-US" sz="2000" dirty="0">
              <a:latin typeface="Cambria Math" panose="02040503050406030204" pitchFamily="18" charset="0"/>
              <a:ea typeface="Cambria Math" panose="02040503050406030204" pitchFamily="18" charset="0"/>
            </a:endParaRPr>
          </a:p>
        </p:txBody>
      </p:sp>
      <p:pic>
        <p:nvPicPr>
          <p:cNvPr id="7" name="Picture 6">
            <a:extLst>
              <a:ext uri="{FF2B5EF4-FFF2-40B4-BE49-F238E27FC236}">
                <a16:creationId xmlns:a16="http://schemas.microsoft.com/office/drawing/2014/main" id="{D7F3B8B9-8B29-497B-8016-9E33E806E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2895600"/>
            <a:ext cx="1833797" cy="3276600"/>
          </a:xfrm>
          <a:prstGeom prst="rect">
            <a:avLst/>
          </a:prstGeom>
        </p:spPr>
      </p:pic>
      <p:pic>
        <p:nvPicPr>
          <p:cNvPr id="2" name="Audio 1">
            <a:hlinkClick r:id="" action="ppaction://media"/>
            <a:extLst>
              <a:ext uri="{FF2B5EF4-FFF2-40B4-BE49-F238E27FC236}">
                <a16:creationId xmlns:a16="http://schemas.microsoft.com/office/drawing/2014/main" id="{C8C72E73-E731-4149-AD0C-31143C2F15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00867190"/>
      </p:ext>
    </p:extLst>
  </p:cSld>
  <p:clrMapOvr>
    <a:masterClrMapping/>
  </p:clrMapOvr>
  <mc:AlternateContent xmlns:mc="http://schemas.openxmlformats.org/markup-compatibility/2006" xmlns:p14="http://schemas.microsoft.com/office/powerpoint/2010/main">
    <mc:Choice Requires="p14">
      <p:transition spd="slow" p14:dur="2000" advTm="118353"/>
    </mc:Choice>
    <mc:Fallback xmlns="">
      <p:transition spd="slow" advTm="11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heel(1)">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3A86A75C-4F4B-4683-9AE1-C65F6400EC91}">
      <p14:laserTraceLst xmlns:p14="http://schemas.microsoft.com/office/powerpoint/2010/main">
        <p14:tracePtLst>
          <p14:tracePt t="5377" x="1928813" y="785813"/>
          <p14:tracePt t="5489" x="1928813" y="776288"/>
          <p14:tracePt t="5497" x="1928813" y="758825"/>
          <p14:tracePt t="5505" x="1928813" y="750888"/>
          <p14:tracePt t="5515" x="1928813" y="723900"/>
          <p14:tracePt t="5532" x="1938338" y="704850"/>
          <p14:tracePt t="5548" x="1955800" y="696913"/>
          <p14:tracePt t="5565" x="1955800" y="687388"/>
          <p14:tracePt t="5598" x="1965325" y="687388"/>
          <p14:tracePt t="5632" x="2125663" y="776288"/>
          <p14:tracePt t="5665" x="2419350" y="928688"/>
          <p14:tracePt t="5682" x="2581275" y="965200"/>
          <p14:tracePt t="5698" x="2732088" y="982663"/>
          <p14:tracePt t="5715" x="2830513" y="990600"/>
          <p14:tracePt t="5732" x="2894013" y="990600"/>
          <p14:tracePt t="5748" x="2938463" y="990600"/>
          <p14:tracePt t="5765" x="2946400" y="990600"/>
          <p14:tracePt t="5781" x="2955925" y="982663"/>
          <p14:tracePt t="5815" x="2965450" y="982663"/>
          <p14:tracePt t="5897" x="2973388" y="965200"/>
          <p14:tracePt t="5920" x="2982913" y="946150"/>
          <p14:tracePt t="5929" x="2990850" y="946150"/>
          <p14:tracePt t="5937" x="2990850" y="938213"/>
          <p14:tracePt t="5948" x="3009900" y="928688"/>
          <p14:tracePt t="5964" x="3017838" y="911225"/>
          <p14:tracePt t="5981" x="3062288" y="874713"/>
          <p14:tracePt t="5998" x="3143250" y="830263"/>
          <p14:tracePt t="6000" x="3170238" y="822325"/>
          <p14:tracePt t="6014" x="3205163" y="812800"/>
          <p14:tracePt t="6032" x="3330575" y="750888"/>
          <p14:tracePt t="6049" x="3402013" y="723900"/>
          <p14:tracePt t="6065" x="3446463" y="687388"/>
          <p14:tracePt t="6081" x="3490913" y="669925"/>
          <p14:tracePt t="6098" x="3500438" y="669925"/>
          <p14:tracePt t="6115" x="3527425" y="660400"/>
          <p14:tracePt t="6136" x="3536950" y="652463"/>
          <p14:tracePt t="6176" x="3544888" y="652463"/>
          <p14:tracePt t="6208" x="3554413" y="652463"/>
          <p14:tracePt t="6297" x="3562350" y="652463"/>
          <p14:tracePt t="6305" x="3571875" y="652463"/>
          <p14:tracePt t="6320" x="3589338" y="652463"/>
          <p14:tracePt t="6331" x="3625850" y="652463"/>
          <p14:tracePt t="6348" x="3697288" y="652463"/>
          <p14:tracePt t="6365" x="3813175" y="652463"/>
          <p14:tracePt t="6381" x="3973513" y="652463"/>
          <p14:tracePt t="6398" x="4160838" y="679450"/>
          <p14:tracePt t="6401" x="4259263" y="679450"/>
          <p14:tracePt t="6414" x="4375150" y="687388"/>
          <p14:tracePt t="6432" x="4625975" y="723900"/>
          <p14:tracePt t="6448" x="4724400" y="723900"/>
          <p14:tracePt t="6465" x="4759325" y="723900"/>
          <p14:tracePt t="6481" x="4786313" y="723900"/>
          <p14:tracePt t="6633" x="4795838" y="741363"/>
          <p14:tracePt t="6641" x="4813300" y="750888"/>
          <p14:tracePt t="6649" x="4840288" y="785813"/>
          <p14:tracePt t="6664" x="4938713" y="911225"/>
          <p14:tracePt t="6681" x="5072063" y="1071563"/>
          <p14:tracePt t="6697" x="5187950" y="1250950"/>
          <p14:tracePt t="6715" x="5303838" y="1401763"/>
          <p14:tracePt t="6732" x="5394325" y="1527175"/>
          <p14:tracePt t="6748" x="5473700" y="1652588"/>
          <p14:tracePt t="6764" x="5545138" y="1785938"/>
          <p14:tracePt t="6781" x="5653088" y="1938338"/>
          <p14:tracePt t="6798" x="5732463" y="2089150"/>
          <p14:tracePt t="6800" x="5776913" y="2170113"/>
          <p14:tracePt t="6814" x="5822950" y="2232025"/>
          <p14:tracePt t="6831" x="5875338" y="2347913"/>
          <p14:tracePt t="6848" x="5929313" y="2455863"/>
          <p14:tracePt t="6864" x="5938838" y="2500313"/>
          <p14:tracePt t="6881" x="5965825" y="2598738"/>
          <p14:tracePt t="6898" x="5983288" y="2714625"/>
          <p14:tracePt t="6915" x="6000750" y="2822575"/>
          <p14:tracePt t="6931" x="6010275" y="2955925"/>
          <p14:tracePt t="6948" x="6037263" y="3071813"/>
          <p14:tracePt t="6964" x="6037263" y="3143250"/>
          <p14:tracePt t="6981" x="6037263" y="3187700"/>
          <p14:tracePt t="6998" x="6045200" y="3197225"/>
          <p14:tracePt t="7136" x="0" y="0"/>
        </p14:tracePtLst>
        <p14:tracePtLst>
          <p14:tracePt t="8738" x="5768975" y="3054350"/>
          <p14:tracePt t="8745" x="5759450" y="3044825"/>
          <p14:tracePt t="8753" x="5751513" y="3036888"/>
          <p14:tracePt t="8764" x="5732463" y="3017838"/>
          <p14:tracePt t="8785" x="5724525" y="3009900"/>
          <p14:tracePt t="8797" x="5715000" y="3000375"/>
          <p14:tracePt t="8814" x="5697538" y="2938463"/>
          <p14:tracePt t="8848" x="5653088" y="2732088"/>
          <p14:tracePt t="8881" x="5572125" y="2357438"/>
          <p14:tracePt t="8914" x="5545138" y="1973263"/>
          <p14:tracePt t="8931" x="5545138" y="1795463"/>
          <p14:tracePt t="8947" x="5545138" y="1643063"/>
          <p14:tracePt t="8964" x="5554663" y="1490663"/>
          <p14:tracePt t="8981" x="5589588" y="1357313"/>
          <p14:tracePt t="8997" x="5626100" y="1258888"/>
          <p14:tracePt t="9014" x="5653088" y="1196975"/>
          <p14:tracePt t="9016" x="5661025" y="1187450"/>
          <p14:tracePt t="9032" x="5688013" y="1133475"/>
          <p14:tracePt t="9047" x="5715000" y="1116013"/>
          <p14:tracePt t="9064" x="5786438" y="1062038"/>
          <p14:tracePt t="9080" x="5875338" y="1017588"/>
          <p14:tracePt t="9097" x="5929313" y="973138"/>
          <p14:tracePt t="9114" x="6010275" y="911225"/>
          <p14:tracePt t="9131" x="6072188" y="857250"/>
          <p14:tracePt t="9147" x="6126163" y="822325"/>
          <p14:tracePt t="9164" x="6153150" y="795338"/>
          <p14:tracePt t="9180" x="6170613" y="776288"/>
          <p14:tracePt t="9197" x="6180138" y="776288"/>
          <p14:tracePt t="9214" x="6188075" y="776288"/>
          <p14:tracePt t="9231" x="6197600" y="776288"/>
          <p14:tracePt t="9247" x="6205538" y="776288"/>
          <p14:tracePt t="9297" x="6215063" y="768350"/>
          <p14:tracePt t="9314" x="6215063" y="758825"/>
          <p14:tracePt t="9385" x="6215063" y="750888"/>
          <p14:tracePt t="9402" x="6188075" y="750888"/>
          <p14:tracePt t="9409" x="6161088" y="750888"/>
          <p14:tracePt t="9417" x="6126163" y="750888"/>
          <p14:tracePt t="9431" x="6089650" y="750888"/>
          <p14:tracePt t="9447" x="6010275" y="750888"/>
          <p14:tracePt t="9464" x="5938838" y="750888"/>
          <p14:tracePt t="9480" x="5919788" y="750888"/>
          <p14:tracePt t="9497" x="5911850" y="750888"/>
          <p14:tracePt t="9531" x="5902325" y="750888"/>
          <p14:tracePt t="9547" x="5894388" y="750888"/>
          <p14:tracePt t="9602" x="5919788" y="750888"/>
          <p14:tracePt t="9610" x="5973763" y="750888"/>
          <p14:tracePt t="9617" x="6045200" y="750888"/>
          <p14:tracePt t="9631" x="6143625" y="750888"/>
          <p14:tracePt t="9647" x="6313488" y="750888"/>
          <p14:tracePt t="9664" x="6545263" y="750888"/>
          <p14:tracePt t="9680" x="6616700" y="750888"/>
          <p14:tracePt t="9697" x="6643688" y="750888"/>
          <p14:tracePt t="9794" x="6634163" y="758825"/>
          <p14:tracePt t="9801" x="6616700" y="758825"/>
          <p14:tracePt t="9814" x="6589713" y="758825"/>
          <p14:tracePt t="9830" x="6537325" y="768350"/>
          <p14:tracePt t="9847" x="6456363" y="785813"/>
          <p14:tracePt t="9848" x="6394450" y="785813"/>
          <p14:tracePt t="9864" x="6276975" y="803275"/>
          <p14:tracePt t="9880" x="6180138" y="822325"/>
          <p14:tracePt t="9897" x="6108700" y="822325"/>
          <p14:tracePt t="9914" x="6045200" y="830263"/>
          <p14:tracePt t="9930" x="6000750" y="830263"/>
          <p14:tracePt t="9947" x="5973763" y="830263"/>
          <p14:tracePt t="9964" x="5965825" y="830263"/>
          <p14:tracePt t="10090" x="5956300" y="830263"/>
          <p14:tracePt t="10097" x="5965825" y="830263"/>
          <p14:tracePt t="10105" x="5983288" y="822325"/>
          <p14:tracePt t="10121" x="6018213" y="812800"/>
          <p14:tracePt t="10130" x="6037263" y="812800"/>
          <p14:tracePt t="10147" x="6134100" y="758825"/>
          <p14:tracePt t="10164" x="6251575" y="741363"/>
          <p14:tracePt t="10181" x="6348413" y="723900"/>
          <p14:tracePt t="10197" x="6429375" y="714375"/>
          <p14:tracePt t="10214" x="6500813" y="704850"/>
          <p14:tracePt t="10230" x="6545263" y="696913"/>
          <p14:tracePt t="10233" x="6562725" y="687388"/>
          <p14:tracePt t="10248" x="6581775" y="687388"/>
          <p14:tracePt t="10264" x="6589713" y="687388"/>
          <p14:tracePt t="10280" x="6608763" y="679450"/>
          <p14:tracePt t="10489" x="6599238" y="679450"/>
          <p14:tracePt t="10498" x="6572250" y="679450"/>
          <p14:tracePt t="10506" x="6537325" y="679450"/>
          <p14:tracePt t="10514" x="6510338" y="679450"/>
          <p14:tracePt t="10530" x="6446838" y="679450"/>
          <p14:tracePt t="10547" x="6384925" y="679450"/>
          <p14:tracePt t="10563" x="6323013" y="679450"/>
          <p14:tracePt t="10581" x="6286500" y="679450"/>
          <p14:tracePt t="10597" x="6232525" y="679450"/>
          <p14:tracePt t="10614" x="6180138" y="679450"/>
          <p14:tracePt t="10617" x="6161088" y="679450"/>
          <p14:tracePt t="10630" x="6134100" y="679450"/>
          <p14:tracePt t="10647" x="6081713" y="679450"/>
          <p14:tracePt t="10664" x="6000750" y="679450"/>
          <p14:tracePt t="10680" x="5983288" y="687388"/>
          <p14:tracePt t="10697" x="5938838" y="687388"/>
          <p14:tracePt t="10873" x="5956300" y="687388"/>
          <p14:tracePt t="10881" x="5973763" y="687388"/>
          <p14:tracePt t="10890" x="6018213" y="687388"/>
          <p14:tracePt t="10898" x="6054725" y="687388"/>
          <p14:tracePt t="10913" x="6170613" y="687388"/>
          <p14:tracePt t="10930" x="6276975" y="687388"/>
          <p14:tracePt t="10947" x="6357938" y="687388"/>
          <p14:tracePt t="10964" x="6402388" y="687388"/>
          <p14:tracePt t="11058" x="6375400" y="687388"/>
          <p14:tracePt t="11066" x="6348413" y="687388"/>
          <p14:tracePt t="11073" x="6323013" y="687388"/>
          <p14:tracePt t="11081" x="6276975" y="687388"/>
          <p14:tracePt t="11097" x="6215063" y="696913"/>
          <p14:tracePt t="11113" x="6161088" y="714375"/>
          <p14:tracePt t="11130" x="6153150" y="714375"/>
          <p14:tracePt t="11162" x="6143625" y="714375"/>
          <p14:tracePt t="11226" x="6170613" y="731838"/>
          <p14:tracePt t="11234" x="6232525" y="731838"/>
          <p14:tracePt t="11246" x="6296025" y="741363"/>
          <p14:tracePt t="11264" x="6483350" y="768350"/>
          <p14:tracePt t="11280" x="6518275" y="768350"/>
          <p14:tracePt t="11401" x="6500813" y="768350"/>
          <p14:tracePt t="11409" x="6491288" y="768350"/>
          <p14:tracePt t="11418" x="6473825" y="768350"/>
          <p14:tracePt t="11430" x="6456363" y="768350"/>
          <p14:tracePt t="11446" x="6438900" y="768350"/>
          <p14:tracePt t="11463" x="6419850" y="768350"/>
          <p14:tracePt t="11480" x="6411913" y="768350"/>
          <p14:tracePt t="11602" x="6419850" y="768350"/>
          <p14:tracePt t="11610" x="6438900" y="768350"/>
          <p14:tracePt t="11618" x="6465888" y="768350"/>
          <p14:tracePt t="11630" x="6473825" y="758825"/>
          <p14:tracePt t="11646" x="6500813" y="750888"/>
          <p14:tracePt t="11663" x="6510338" y="750888"/>
          <p14:tracePt t="11809" x="6500813" y="750888"/>
          <p14:tracePt t="11826" x="6491288" y="750888"/>
          <p14:tracePt t="11834" x="6473825" y="750888"/>
          <p14:tracePt t="11846" x="6465888" y="750888"/>
          <p14:tracePt t="11863" x="6438900" y="750888"/>
          <p14:tracePt t="11880" x="6375400" y="750888"/>
          <p14:tracePt t="11897" x="6357938" y="750888"/>
          <p14:tracePt t="11913" x="6313488" y="750888"/>
          <p14:tracePt t="11930" x="6276975" y="750888"/>
          <p14:tracePt t="11946" x="6242050" y="750888"/>
          <p14:tracePt t="11964" x="6197600" y="750888"/>
          <p14:tracePt t="11980" x="6153150" y="750888"/>
          <p14:tracePt t="11996" x="6134100" y="750888"/>
          <p14:tracePt t="12014" x="6099175" y="750888"/>
          <p14:tracePt t="12030" x="6089650" y="750888"/>
          <p14:tracePt t="12063" x="6072188" y="750888"/>
          <p14:tracePt t="12097" x="6054725" y="750888"/>
          <p14:tracePt t="12114" x="6037263" y="750888"/>
          <p14:tracePt t="12130" x="6018213" y="750888"/>
          <p14:tracePt t="12146" x="5991225" y="750888"/>
          <p14:tracePt t="12163" x="5983288" y="750888"/>
          <p14:tracePt t="12196" x="5973763" y="750888"/>
          <p14:tracePt t="12770" x="5965825" y="750888"/>
          <p14:tracePt t="13010" x="5956300" y="758825"/>
          <p14:tracePt t="13018" x="5956300" y="768350"/>
          <p14:tracePt t="13034" x="5946775" y="768350"/>
          <p14:tracePt t="13046" x="5938838" y="768350"/>
          <p14:tracePt t="13063" x="5929313" y="768350"/>
          <p14:tracePt t="13080" x="5919788" y="768350"/>
          <p14:tracePt t="13097" x="5911850" y="768350"/>
          <p14:tracePt t="13130" x="5884863" y="768350"/>
          <p14:tracePt t="13163" x="5857875" y="768350"/>
          <p14:tracePt t="13196" x="5822950" y="768350"/>
          <p14:tracePt t="13213" x="5813425" y="768350"/>
          <p14:tracePt t="14970" x="5822950" y="768350"/>
          <p14:tracePt t="14978" x="5848350" y="768350"/>
          <p14:tracePt t="14986" x="5857875" y="768350"/>
          <p14:tracePt t="14995" x="5884863" y="768350"/>
          <p14:tracePt t="15013" x="5938838" y="768350"/>
          <p14:tracePt t="15029" x="6027738" y="768350"/>
          <p14:tracePt t="15046" x="6134100" y="768350"/>
          <p14:tracePt t="15079" x="6348413" y="768350"/>
          <p14:tracePt t="15113" x="6572250" y="768350"/>
          <p14:tracePt t="15146" x="6634163" y="768350"/>
          <p14:tracePt t="15298" x="6626225" y="768350"/>
          <p14:tracePt t="15618" x="6616700" y="768350"/>
          <p14:tracePt t="15626" x="6589713" y="776288"/>
          <p14:tracePt t="15636" x="6562725" y="785813"/>
          <p14:tracePt t="15645" x="6554788" y="785813"/>
          <p14:tracePt t="15662" x="6510338" y="803275"/>
          <p14:tracePt t="15679" x="6429375" y="847725"/>
          <p14:tracePt t="15681" x="6384925" y="866775"/>
          <p14:tracePt t="15695" x="6330950" y="901700"/>
          <p14:tracePt t="15730" x="6197600" y="1000125"/>
          <p14:tracePt t="15762" x="6170613" y="1027113"/>
          <p14:tracePt t="15890" x="6161088" y="1027113"/>
          <p14:tracePt t="15890" x="0" y="0"/>
        </p14:tracePtLst>
        <p14:tracePtLst>
          <p14:tracePt t="19140" x="5259388" y="669925"/>
          <p14:tracePt t="19163" x="5268913" y="669925"/>
          <p14:tracePt t="19170" x="5286375" y="669925"/>
          <p14:tracePt t="19179" x="5303838" y="669925"/>
          <p14:tracePt t="19194" x="5357813" y="669925"/>
          <p14:tracePt t="19211" x="5411788" y="669925"/>
          <p14:tracePt t="19228" x="5465763" y="669925"/>
          <p14:tracePt t="19261" x="5608638" y="669925"/>
          <p14:tracePt t="19295" x="5732463" y="669925"/>
          <p14:tracePt t="19328" x="5857875" y="696913"/>
          <p14:tracePt t="19330" x="5884863" y="696913"/>
          <p14:tracePt t="19345" x="5911850" y="704850"/>
          <p14:tracePt t="19361" x="5938838" y="704850"/>
          <p14:tracePt t="19378" x="5956300" y="704850"/>
          <p14:tracePt t="19394" x="5991225" y="714375"/>
          <p14:tracePt t="19411" x="6037263" y="714375"/>
          <p14:tracePt t="19428" x="6116638" y="723900"/>
          <p14:tracePt t="19445" x="6242050" y="723900"/>
          <p14:tracePt t="19461" x="6384925" y="723900"/>
          <p14:tracePt t="19478" x="6527800" y="723900"/>
          <p14:tracePt t="19494" x="6643688" y="723900"/>
          <p14:tracePt t="19511" x="6680200" y="723900"/>
          <p14:tracePt t="20051" x="6688138" y="723900"/>
          <p14:tracePt t="20059" x="6705600" y="723900"/>
          <p14:tracePt t="20067" x="6724650" y="723900"/>
          <p14:tracePt t="20078" x="6759575" y="723900"/>
          <p14:tracePt t="20112" x="6946900" y="723900"/>
          <p14:tracePt t="20145" x="7134225" y="723900"/>
          <p14:tracePt t="20178" x="7197725" y="723900"/>
          <p14:tracePt t="20194" x="7205663" y="731838"/>
          <p14:tracePt t="20211" x="7232650" y="741363"/>
          <p14:tracePt t="20228" x="7259638" y="741363"/>
          <p14:tracePt t="20244" x="7296150" y="750888"/>
          <p14:tracePt t="20261" x="7331075" y="750888"/>
          <p14:tracePt t="20278" x="7367588" y="758825"/>
          <p14:tracePt t="20295" x="7419975" y="758825"/>
          <p14:tracePt t="20311" x="7483475" y="768350"/>
          <p14:tracePt t="20327" x="7581900" y="776288"/>
          <p14:tracePt t="20344" x="7661275" y="776288"/>
          <p14:tracePt t="20346" x="7688263" y="776288"/>
          <p14:tracePt t="20361" x="7715250" y="776288"/>
          <p14:tracePt t="20378" x="7751763" y="776288"/>
          <p14:tracePt t="20394" x="7759700" y="776288"/>
          <p14:tracePt t="20411" x="7769225" y="776288"/>
          <p14:tracePt t="20428" x="7777163" y="776288"/>
          <p14:tracePt t="20461" x="7786688" y="776288"/>
          <p14:tracePt t="20477" x="7804150" y="776288"/>
          <p14:tracePt t="20494" x="7813675" y="776288"/>
          <p14:tracePt t="20511" x="7831138" y="776288"/>
          <p14:tracePt t="20527" x="7848600" y="776288"/>
          <p14:tracePt t="20544" x="7875588" y="776288"/>
          <p14:tracePt t="20547" x="7885113" y="776288"/>
          <p14:tracePt t="20561" x="7894638" y="776288"/>
          <p14:tracePt t="20577" x="7920038" y="768350"/>
          <p14:tracePt t="20595" x="7966075" y="758825"/>
          <p14:tracePt t="20611" x="7991475" y="758825"/>
          <p14:tracePt t="20627" x="8001000" y="758825"/>
          <p14:tracePt t="20644" x="8010525" y="750888"/>
          <p14:tracePt t="20661" x="8018463" y="750888"/>
          <p14:tracePt t="20867" x="8027988" y="750888"/>
          <p14:tracePt t="20963" x="8018463" y="758825"/>
          <p14:tracePt t="20971" x="7966075" y="776288"/>
          <p14:tracePt t="20979" x="7947025" y="785813"/>
          <p14:tracePt t="20994" x="7840663" y="822325"/>
          <p14:tracePt t="21010" x="7661275" y="847725"/>
          <p14:tracePt t="21027" x="7419975" y="874713"/>
          <p14:tracePt t="21043" x="7072313" y="901700"/>
          <p14:tracePt t="21060" x="6688138" y="901700"/>
          <p14:tracePt t="21077" x="6251575" y="901700"/>
          <p14:tracePt t="21094" x="5759450" y="901700"/>
          <p14:tracePt t="21111" x="5322888" y="901700"/>
          <p14:tracePt t="21127" x="4732338" y="893763"/>
          <p14:tracePt t="21131" x="4483100" y="874713"/>
          <p14:tracePt t="21144" x="4241800" y="874713"/>
          <p14:tracePt t="21160" x="3965575" y="866775"/>
          <p14:tracePt t="21178" x="3598863" y="866775"/>
          <p14:tracePt t="21194" x="3446463" y="866775"/>
          <p14:tracePt t="21210" x="3313113" y="866775"/>
          <p14:tracePt t="21227" x="3187700" y="874713"/>
          <p14:tracePt t="21244" x="3054350" y="911225"/>
          <p14:tracePt t="21261" x="2955925" y="928688"/>
          <p14:tracePt t="21277" x="2830513" y="965200"/>
          <p14:tracePt t="21294" x="2732088" y="973138"/>
          <p14:tracePt t="21310" x="2616200" y="990600"/>
          <p14:tracePt t="21327" x="2544763" y="1000125"/>
          <p14:tracePt t="21344" x="2473325" y="1017588"/>
          <p14:tracePt t="21346" x="2446338" y="1017588"/>
          <p14:tracePt t="21360" x="2419350" y="1017588"/>
          <p14:tracePt t="21377" x="2366963" y="1017588"/>
          <p14:tracePt t="21394" x="2303463" y="1027113"/>
          <p14:tracePt t="21410" x="2232025" y="1027113"/>
          <p14:tracePt t="21427" x="2160588" y="1027113"/>
          <p14:tracePt t="21444" x="2044700" y="1027113"/>
          <p14:tracePt t="21460" x="1973263" y="1027113"/>
          <p14:tracePt t="21477" x="1938338" y="1027113"/>
          <p14:tracePt t="21494" x="1919288" y="1027113"/>
          <p14:tracePt t="21906" x="1928813" y="1027113"/>
          <p14:tracePt t="21915" x="1965325" y="1027113"/>
          <p14:tracePt t="21923" x="2017713" y="1027113"/>
          <p14:tracePt t="21932" x="2071688" y="1036638"/>
          <p14:tracePt t="21960" x="2276475" y="1116013"/>
          <p14:tracePt t="21993" x="2633663" y="1241425"/>
          <p14:tracePt t="22027" x="2884488" y="1347788"/>
          <p14:tracePt t="22043" x="2982913" y="1384300"/>
          <p14:tracePt t="22060" x="3081338" y="1419225"/>
          <p14:tracePt t="22076" x="3187700" y="1455738"/>
          <p14:tracePt t="22093" x="3286125" y="1490663"/>
          <p14:tracePt t="22110" x="3367088" y="1509713"/>
          <p14:tracePt t="22127" x="3429000" y="1527175"/>
          <p14:tracePt t="22143" x="3509963" y="1562100"/>
          <p14:tracePt t="22147" x="3562350" y="1571625"/>
          <p14:tracePt t="22160" x="3598863" y="1571625"/>
          <p14:tracePt t="22178" x="3741738" y="1608138"/>
          <p14:tracePt t="22194" x="3848100" y="1643063"/>
          <p14:tracePt t="22211" x="3965575" y="1670050"/>
          <p14:tracePt t="22227" x="4054475" y="1714500"/>
          <p14:tracePt t="22244" x="4160838" y="1751013"/>
          <p14:tracePt t="22260" x="4251325" y="1785938"/>
          <p14:tracePt t="22277" x="4322763" y="1812925"/>
          <p14:tracePt t="22293" x="4384675" y="1839913"/>
          <p14:tracePt t="22310" x="4419600" y="1857375"/>
          <p14:tracePt t="22327" x="4456113" y="1884363"/>
          <p14:tracePt t="22344" x="4483100" y="1901825"/>
          <p14:tracePt t="22360" x="4510088" y="1919288"/>
          <p14:tracePt t="22362" x="4537075" y="1928813"/>
          <p14:tracePt t="22377" x="4545013" y="1938338"/>
          <p14:tracePt t="22394" x="4616450" y="2000250"/>
          <p14:tracePt t="22410" x="4633913" y="2036763"/>
          <p14:tracePt t="22427" x="4660900" y="2089150"/>
          <p14:tracePt t="22444" x="4687888" y="2170113"/>
          <p14:tracePt t="22460" x="4714875" y="2259013"/>
          <p14:tracePt t="22477" x="4732338" y="2312988"/>
          <p14:tracePt t="22493" x="4751388" y="2347913"/>
          <p14:tracePt t="22510" x="4759325" y="2366963"/>
          <p14:tracePt t="22690" x="0" y="0"/>
        </p14:tracePtLst>
        <p14:tracePtLst>
          <p14:tracePt t="25413" x="6081713" y="1009650"/>
          <p14:tracePt t="25436" x="6089650" y="1017588"/>
          <p14:tracePt t="25467" x="6108700" y="1017588"/>
          <p14:tracePt t="25493" x="6116638" y="1017588"/>
          <p14:tracePt t="25499" x="6134100" y="1036638"/>
          <p14:tracePt t="25525" x="6153150" y="1036638"/>
          <p14:tracePt t="25540" x="6161088" y="1036638"/>
          <p14:tracePt t="25560" x="6188075" y="1036638"/>
          <p14:tracePt t="25593" x="6251575" y="1054100"/>
          <p14:tracePt t="25594" x="6269038" y="1054100"/>
          <p14:tracePt t="25610" x="6323013" y="1054100"/>
          <p14:tracePt t="25626" x="6384925" y="1054100"/>
          <p14:tracePt t="25643" x="6465888" y="1054100"/>
          <p14:tracePt t="25659" x="6537325" y="1054100"/>
          <p14:tracePt t="25676" x="6589713" y="1054100"/>
          <p14:tracePt t="25693" x="6626225" y="1054100"/>
          <p14:tracePt t="25772" x="6643688" y="1054100"/>
          <p14:tracePt t="25804" x="6653213" y="1054100"/>
          <p14:tracePt t="25827" x="6661150" y="1054100"/>
          <p14:tracePt t="25843" x="6670675" y="1054100"/>
          <p14:tracePt t="25876" x="6680200" y="1054100"/>
          <p14:tracePt t="26147" x="6688138" y="1054100"/>
          <p14:tracePt t="26564" x="6705600" y="1054100"/>
          <p14:tracePt t="26572" x="6724650" y="1054100"/>
          <p14:tracePt t="26579" x="6742113" y="1054100"/>
          <p14:tracePt t="26593" x="6759575" y="1054100"/>
          <p14:tracePt t="26610" x="6813550" y="1054100"/>
          <p14:tracePt t="26626" x="6840538" y="1054100"/>
          <p14:tracePt t="26628" x="6867525" y="1054100"/>
          <p14:tracePt t="26642" x="6894513" y="1054100"/>
          <p14:tracePt t="26676" x="6973888" y="1054100"/>
          <p14:tracePt t="26710" x="7062788" y="1054100"/>
          <p14:tracePt t="26743" x="7116763" y="1054100"/>
          <p14:tracePt t="26760" x="7134225" y="1054100"/>
          <p14:tracePt t="26776" x="7143750" y="1054100"/>
          <p14:tracePt t="26793" x="7161213" y="1054100"/>
          <p14:tracePt t="26809" x="7180263" y="1054100"/>
          <p14:tracePt t="26810" x="7188200" y="1054100"/>
          <p14:tracePt t="26826" x="7205663" y="1054100"/>
          <p14:tracePt t="26842" x="7259638" y="1054100"/>
          <p14:tracePt t="26859" x="7286625" y="1054100"/>
          <p14:tracePt t="26876" x="7304088" y="1054100"/>
          <p14:tracePt t="26892" x="7340600" y="1062038"/>
          <p14:tracePt t="26955" x="7348538" y="1062038"/>
          <p14:tracePt t="26964" x="7358063" y="1062038"/>
          <p14:tracePt t="26980" x="7367588" y="1071563"/>
          <p14:tracePt t="26993" x="7375525" y="1081088"/>
          <p14:tracePt t="27009" x="7385050" y="1081088"/>
          <p14:tracePt t="27026" x="7412038" y="1089025"/>
          <p14:tracePt t="27043" x="7439025" y="1116013"/>
          <p14:tracePt t="27059" x="7446963" y="1125538"/>
          <p14:tracePt t="27076" x="7466013" y="1143000"/>
          <p14:tracePt t="27092" x="7473950" y="1179513"/>
          <p14:tracePt t="27109" x="7491413" y="1214438"/>
          <p14:tracePt t="27126" x="7491413" y="1241425"/>
          <p14:tracePt t="27143" x="7491413" y="1295400"/>
          <p14:tracePt t="27159" x="7491413" y="1357313"/>
          <p14:tracePt t="27176" x="7491413" y="1393825"/>
          <p14:tracePt t="27179" x="7491413" y="1411288"/>
          <p14:tracePt t="27193" x="7491413" y="1438275"/>
          <p14:tracePt t="27209" x="7473950" y="1465263"/>
          <p14:tracePt t="27226" x="7446963" y="1482725"/>
          <p14:tracePt t="27228" x="7439025" y="1482725"/>
          <p14:tracePt t="27242" x="7402513" y="1500188"/>
          <p14:tracePt t="27259" x="7367588" y="1517650"/>
          <p14:tracePt t="27276" x="7296150" y="1544638"/>
          <p14:tracePt t="27292" x="7197725" y="1554163"/>
          <p14:tracePt t="27309" x="7045325" y="1554163"/>
          <p14:tracePt t="27326" x="6751638" y="1554163"/>
          <p14:tracePt t="27343" x="6313488" y="1554163"/>
          <p14:tracePt t="27359" x="5732463" y="1554163"/>
          <p14:tracePt t="27376" x="5295900" y="1554163"/>
          <p14:tracePt t="27392" x="4714875" y="1554163"/>
          <p14:tracePt t="27410" x="4295775" y="1554163"/>
          <p14:tracePt t="27412" x="4125913" y="1554163"/>
          <p14:tracePt t="27425" x="3929063" y="1554163"/>
          <p14:tracePt t="27443" x="3517900" y="1554163"/>
          <p14:tracePt t="27459" x="3313113" y="1554163"/>
          <p14:tracePt t="27476" x="3143250" y="1571625"/>
          <p14:tracePt t="27492" x="3000375" y="1598613"/>
          <p14:tracePt t="27509" x="2874963" y="1625600"/>
          <p14:tracePt t="27525" x="2759075" y="1660525"/>
          <p14:tracePt t="27542" x="2670175" y="1687513"/>
          <p14:tracePt t="27559" x="2554288" y="1697038"/>
          <p14:tracePt t="27575" x="2438400" y="1704975"/>
          <p14:tracePt t="27592" x="2339975" y="1714500"/>
          <p14:tracePt t="27609" x="2241550" y="1714500"/>
          <p14:tracePt t="27611" x="2170113" y="1714500"/>
          <p14:tracePt t="27625" x="2133600" y="1714500"/>
          <p14:tracePt t="27643" x="1982788" y="1714500"/>
          <p14:tracePt t="27659" x="1874838" y="1714500"/>
          <p14:tracePt t="27675" x="1803400" y="1714500"/>
          <p14:tracePt t="27693" x="1724025" y="1714500"/>
          <p14:tracePt t="27709" x="1660525" y="1697038"/>
          <p14:tracePt t="27726" x="1616075" y="1679575"/>
          <p14:tracePt t="27742" x="1581150" y="1670050"/>
          <p14:tracePt t="27759" x="1536700" y="1652588"/>
          <p14:tracePt t="27775" x="1509713" y="1633538"/>
          <p14:tracePt t="27793" x="1455738" y="1598613"/>
          <p14:tracePt t="27809" x="1428750" y="1571625"/>
          <p14:tracePt t="27811" x="1401763" y="1544638"/>
          <p14:tracePt t="27828" x="1393825" y="1536700"/>
          <p14:tracePt t="27843" x="1374775" y="1517650"/>
          <p14:tracePt t="27859" x="1357313" y="1473200"/>
          <p14:tracePt t="27875" x="1357313" y="1465263"/>
          <p14:tracePt t="27892" x="1357313" y="1438275"/>
          <p14:tracePt t="27909" x="1339850" y="1411288"/>
          <p14:tracePt t="27942" x="1339850" y="1401763"/>
          <p14:tracePt t="27959" x="1339850" y="1393825"/>
          <p14:tracePt t="27976" x="1339850" y="1374775"/>
          <p14:tracePt t="27992" x="1339850" y="1366838"/>
          <p14:tracePt t="28009" x="1339850" y="1357313"/>
          <p14:tracePt t="28025" x="1339850" y="1347788"/>
          <p14:tracePt t="28042" x="1357313" y="1339850"/>
          <p14:tracePt t="28132" x="1366838" y="1339850"/>
          <p14:tracePt t="28204" x="1374775" y="1339850"/>
          <p14:tracePt t="28228" x="1384300" y="1330325"/>
          <p14:tracePt t="28300" x="1393825" y="1330325"/>
          <p14:tracePt t="28452" x="1401763" y="1330325"/>
          <p14:tracePt t="28500" x="1419225" y="1322388"/>
          <p14:tracePt t="28515" x="0" y="0"/>
        </p14:tracePtLst>
        <p14:tracePtLst>
          <p14:tracePt t="29149" x="1714500" y="1446213"/>
          <p14:tracePt t="29197" x="1731963" y="1438275"/>
          <p14:tracePt t="29220" x="1741488" y="1438275"/>
          <p14:tracePt t="29228" x="1758950" y="1428750"/>
          <p14:tracePt t="29236" x="1768475" y="1428750"/>
          <p14:tracePt t="29259" x="1822450" y="1428750"/>
          <p14:tracePt t="29292" x="1965325" y="1411288"/>
          <p14:tracePt t="29309" x="2036763" y="1384300"/>
          <p14:tracePt t="29325" x="2089150" y="1384300"/>
          <p14:tracePt t="29342" x="2187575" y="1366838"/>
          <p14:tracePt t="29358" x="2268538" y="1357313"/>
          <p14:tracePt t="29375" x="2339975" y="1339850"/>
          <p14:tracePt t="29392" x="2428875" y="1330325"/>
          <p14:tracePt t="29409" x="2482850" y="1322388"/>
          <p14:tracePt t="29410" x="2500313" y="1303338"/>
          <p14:tracePt t="29428" x="2509838" y="1303338"/>
          <p14:tracePt t="29468" x="2517775" y="1303338"/>
          <p14:tracePt t="29476" x="2527300" y="1303338"/>
          <p14:tracePt t="29484" x="2536825" y="1303338"/>
          <p14:tracePt t="29500" x="2554288" y="1303338"/>
          <p14:tracePt t="29508" x="2562225" y="1303338"/>
          <p14:tracePt t="29525" x="2581275" y="1303338"/>
          <p14:tracePt t="29542" x="2633663" y="1303338"/>
          <p14:tracePt t="29559" x="2697163" y="1303338"/>
          <p14:tracePt t="29575" x="2776538" y="1303338"/>
          <p14:tracePt t="29592" x="2867025" y="1303338"/>
          <p14:tracePt t="29609" x="2965450" y="1303338"/>
          <p14:tracePt t="29611" x="3017838" y="1303338"/>
          <p14:tracePt t="29625" x="3054350" y="1303338"/>
          <p14:tracePt t="29642" x="3108325" y="1303338"/>
          <p14:tracePt t="29658" x="3187700" y="1303338"/>
          <p14:tracePt t="29675" x="3232150" y="1303338"/>
          <p14:tracePt t="29691" x="3286125" y="1303338"/>
          <p14:tracePt t="29708" x="3367088" y="1303338"/>
          <p14:tracePt t="29725" x="3419475" y="1303338"/>
          <p14:tracePt t="29742" x="3482975" y="1303338"/>
          <p14:tracePt t="29758" x="3527425" y="1303338"/>
          <p14:tracePt t="29775" x="3589338" y="1303338"/>
          <p14:tracePt t="29792" x="3643313" y="1312863"/>
          <p14:tracePt t="29808" x="3714750" y="1330325"/>
          <p14:tracePt t="29811" x="3759200" y="1330325"/>
          <p14:tracePt t="29825" x="3795713" y="1339850"/>
          <p14:tracePt t="29842" x="3902075" y="1357313"/>
          <p14:tracePt t="29859" x="4017963" y="1366838"/>
          <p14:tracePt t="29875" x="4071938" y="1366838"/>
          <p14:tracePt t="29892" x="4116388" y="1384300"/>
          <p14:tracePt t="29909" x="4160838" y="1384300"/>
          <p14:tracePt t="29925" x="4197350" y="1384300"/>
          <p14:tracePt t="29942" x="4224338" y="1384300"/>
          <p14:tracePt t="29958" x="4259263" y="1393825"/>
          <p14:tracePt t="29975" x="4295775" y="1393825"/>
          <p14:tracePt t="29992" x="4330700" y="1393825"/>
          <p14:tracePt t="30008" x="4367213" y="1393825"/>
          <p14:tracePt t="30025" x="4402138" y="1393825"/>
          <p14:tracePt t="30042" x="4438650" y="1393825"/>
          <p14:tracePt t="30044" x="4446588" y="1393825"/>
          <p14:tracePt t="30058" x="4465638" y="1393825"/>
          <p14:tracePt t="30075" x="4500563" y="1393825"/>
          <p14:tracePt t="30092" x="4527550" y="1393825"/>
          <p14:tracePt t="30109" x="4545013" y="1393825"/>
          <p14:tracePt t="30125" x="4581525" y="1393825"/>
          <p14:tracePt t="30142" x="4598988" y="1393825"/>
          <p14:tracePt t="30158" x="4633913" y="1393825"/>
          <p14:tracePt t="30175" x="4643438" y="1393825"/>
          <p14:tracePt t="30192" x="4660900" y="1393825"/>
          <p14:tracePt t="30208" x="4679950" y="1393825"/>
          <p14:tracePt t="30212" x="4687888" y="1393825"/>
          <p14:tracePt t="30260" x="4697413" y="1393825"/>
          <p14:tracePt t="30444" x="4714875" y="1393825"/>
          <p14:tracePt t="30468" x="4724400" y="1393825"/>
          <p14:tracePt t="30476" x="4732338" y="1393825"/>
          <p14:tracePt t="30484" x="4741863" y="1393825"/>
          <p14:tracePt t="30493" x="4751388" y="1393825"/>
          <p14:tracePt t="30508" x="4776788" y="1393825"/>
          <p14:tracePt t="30525" x="4813300" y="1393825"/>
          <p14:tracePt t="30542" x="4867275" y="1393825"/>
          <p14:tracePt t="30558" x="4929188" y="1393825"/>
          <p14:tracePt t="30575" x="4991100" y="1393825"/>
          <p14:tracePt t="30592" x="5054600" y="1393825"/>
          <p14:tracePt t="30608" x="5133975" y="1393825"/>
          <p14:tracePt t="30625" x="5197475" y="1393825"/>
          <p14:tracePt t="30642" x="5259388" y="1393825"/>
          <p14:tracePt t="30658" x="5322888" y="1393825"/>
          <p14:tracePt t="30660" x="5357813" y="1393825"/>
          <p14:tracePt t="30675" x="5429250" y="1393825"/>
          <p14:tracePt t="30692" x="5500688" y="1393825"/>
          <p14:tracePt t="30708" x="5581650" y="1393825"/>
          <p14:tracePt t="30725" x="5653088" y="1393825"/>
          <p14:tracePt t="30742" x="5705475" y="1393825"/>
          <p14:tracePt t="30758" x="5776913" y="1393825"/>
          <p14:tracePt t="30775" x="5840413" y="1393825"/>
          <p14:tracePt t="30792" x="5875338" y="1393825"/>
          <p14:tracePt t="30808" x="5919788" y="1393825"/>
          <p14:tracePt t="30825" x="5965825" y="1393825"/>
          <p14:tracePt t="30843" x="6037263" y="1393825"/>
          <p14:tracePt t="30859" x="6072188" y="1393825"/>
          <p14:tracePt t="30875" x="6089650" y="1393825"/>
          <p14:tracePt t="30891" x="6126163" y="1393825"/>
          <p14:tracePt t="30908" x="6143625" y="1393825"/>
          <p14:tracePt t="30925" x="6153150" y="1393825"/>
          <p14:tracePt t="31108" x="6161088" y="1393825"/>
          <p14:tracePt t="31125" x="6180138" y="1393825"/>
          <p14:tracePt t="31141" x="6188075" y="1393825"/>
          <p14:tracePt t="31148" x="6205538" y="1393825"/>
          <p14:tracePt t="31158" x="6232525" y="1401763"/>
          <p14:tracePt t="31175" x="6269038" y="1411288"/>
          <p14:tracePt t="31191" x="6303963" y="1411288"/>
          <p14:tracePt t="31208" x="6348413" y="1419225"/>
          <p14:tracePt t="31211" x="6367463" y="1419225"/>
          <p14:tracePt t="31224" x="6394450" y="1419225"/>
          <p14:tracePt t="31241" x="6411913" y="1428750"/>
          <p14:tracePt t="31258" x="6446838" y="1428750"/>
          <p14:tracePt t="31260" x="6456363" y="1428750"/>
          <p14:tracePt t="31276" x="6465888" y="1438275"/>
          <p14:tracePt t="31291" x="6483350" y="1438275"/>
          <p14:tracePt t="31460" x="6491288" y="1438275"/>
          <p14:tracePt t="31493" x="6500813" y="1438275"/>
          <p14:tracePt t="31533" x="6510338" y="1446213"/>
          <p14:tracePt t="31685" x="6518275" y="1446213"/>
          <p14:tracePt t="31685" x="0" y="0"/>
        </p14:tracePtLst>
        <p14:tracePtLst>
          <p14:tracePt t="35006" x="3367088" y="1446213"/>
          <p14:tracePt t="35061" x="3375025" y="1446213"/>
          <p14:tracePt t="35077" x="3357563" y="1446213"/>
          <p14:tracePt t="35085" x="3330575" y="1446213"/>
          <p14:tracePt t="35093" x="3295650" y="1455738"/>
          <p14:tracePt t="35108" x="3197225" y="1455738"/>
          <p14:tracePt t="35140" x="2840038" y="1455738"/>
          <p14:tracePt t="35174" x="2509838" y="1455738"/>
          <p14:tracePt t="35207" x="2312988" y="1455738"/>
          <p14:tracePt t="35224" x="2259013" y="1465263"/>
          <p14:tracePt t="35241" x="2251075" y="1465263"/>
          <p14:tracePt t="35257" x="2241550" y="1465263"/>
          <p14:tracePt t="35274" x="2232025" y="1465263"/>
          <p14:tracePt t="35293" x="2224088" y="1465263"/>
          <p14:tracePt t="35309" x="2214563" y="1465263"/>
          <p14:tracePt t="35325" x="2197100" y="1473200"/>
          <p14:tracePt t="35341" x="2197100" y="1482725"/>
          <p14:tracePt t="35357" x="2187575" y="1482725"/>
          <p14:tracePt t="35446" x="2205038" y="1490663"/>
          <p14:tracePt t="35453" x="2241550" y="1490663"/>
          <p14:tracePt t="35461" x="2268538" y="1490663"/>
          <p14:tracePt t="35474" x="2303463" y="1490663"/>
          <p14:tracePt t="35491" x="2411413" y="1490663"/>
          <p14:tracePt t="35507" x="2562225" y="1490663"/>
          <p14:tracePt t="35509" x="2633663" y="1500188"/>
          <p14:tracePt t="35524" x="2901950" y="1500188"/>
          <p14:tracePt t="35540" x="3187700" y="1536700"/>
          <p14:tracePt t="35557" x="3429000" y="1554163"/>
          <p14:tracePt t="35574" x="3652838" y="1571625"/>
          <p14:tracePt t="35590" x="3776663" y="1589088"/>
          <p14:tracePt t="35607" x="3795713" y="1598613"/>
          <p14:tracePt t="35845" x="3795713" y="1608138"/>
          <p14:tracePt t="35853" x="3813175" y="1616075"/>
          <p14:tracePt t="35861" x="3857625" y="1625600"/>
          <p14:tracePt t="35874" x="3911600" y="1633538"/>
          <p14:tracePt t="35890" x="4054475" y="1633538"/>
          <p14:tracePt t="35908" x="4241800" y="1633538"/>
          <p14:tracePt t="35924" x="4295775" y="1633538"/>
          <p14:tracePt t="36053" x="4276725" y="1633538"/>
          <p14:tracePt t="36061" x="4251325" y="1633538"/>
          <p14:tracePt t="36074" x="4205288" y="1633538"/>
          <p14:tracePt t="36090" x="4133850" y="1633538"/>
          <p14:tracePt t="36107" x="4027488" y="1633538"/>
          <p14:tracePt t="36109" x="3929063" y="1633538"/>
          <p14:tracePt t="36124" x="3786188" y="1633538"/>
          <p14:tracePt t="36140" x="3643313" y="1633538"/>
          <p14:tracePt t="36157" x="3544888" y="1633538"/>
          <p14:tracePt t="36173" x="3473450" y="1633538"/>
          <p14:tracePt t="36190" x="3411538" y="1633538"/>
          <p14:tracePt t="36207" x="3375025" y="1633538"/>
          <p14:tracePt t="36224" x="3367088" y="1633538"/>
          <p14:tracePt t="36257" x="3357563" y="1633538"/>
          <p14:tracePt t="36533" x="3367088" y="1633538"/>
          <p14:tracePt t="36549" x="3384550" y="1633538"/>
          <p14:tracePt t="36557" x="3394075" y="1633538"/>
          <p14:tracePt t="36565" x="3402013" y="1633538"/>
          <p14:tracePt t="36574" x="3438525" y="1625600"/>
          <p14:tracePt t="36590" x="3482975" y="1625600"/>
          <p14:tracePt t="36607" x="3527425" y="1616075"/>
          <p14:tracePt t="36624" x="3562350" y="1608138"/>
          <p14:tracePt t="36640" x="3598863" y="1608138"/>
          <p14:tracePt t="36657" x="3616325" y="1608138"/>
          <p14:tracePt t="36673" x="3643313" y="1598613"/>
          <p14:tracePt t="36690" x="3660775" y="1598613"/>
          <p14:tracePt t="36707" x="3670300" y="1589088"/>
          <p14:tracePt t="37237" x="3679825" y="1589088"/>
          <p14:tracePt t="37245" x="3697288" y="1589088"/>
          <p14:tracePt t="37257" x="3714750" y="1589088"/>
          <p14:tracePt t="37273" x="3751263" y="1562100"/>
          <p14:tracePt t="37290" x="3768725" y="1562100"/>
          <p14:tracePt t="37306" x="3776663" y="1562100"/>
          <p14:tracePt t="38397" x="0" y="0"/>
        </p14:tracePtLst>
        <p14:tracePtLst>
          <p14:tracePt t="39638" x="4830763" y="1687513"/>
          <p14:tracePt t="39646" x="4848225" y="1697038"/>
          <p14:tracePt t="39656" x="4857750" y="1697038"/>
          <p14:tracePt t="39673" x="4875213" y="1704975"/>
          <p14:tracePt t="39734" x="4894263" y="1704975"/>
          <p14:tracePt t="39742" x="4902200" y="1704975"/>
          <p14:tracePt t="39748" x="4911725" y="1704975"/>
          <p14:tracePt t="39773" x="4991100" y="1704975"/>
          <p14:tracePt t="39806" x="5160963" y="1704975"/>
          <p14:tracePt t="39823" x="5241925" y="1704975"/>
          <p14:tracePt t="39839" x="5286375" y="1704975"/>
          <p14:tracePt t="39856" x="5322888" y="1704975"/>
          <p14:tracePt t="39873" x="5340350" y="1704975"/>
          <p14:tracePt t="39890" x="5357813" y="1704975"/>
          <p14:tracePt t="39923" x="5367338" y="1704975"/>
          <p14:tracePt t="39939" x="5375275" y="1704975"/>
          <p14:tracePt t="40141" x="5367338" y="1704975"/>
          <p14:tracePt t="40149" x="5357813" y="1704975"/>
          <p14:tracePt t="40157" x="5340350" y="1704975"/>
          <p14:tracePt t="40173" x="5313363" y="1704975"/>
          <p14:tracePt t="40189" x="5268913" y="1704975"/>
          <p14:tracePt t="40206" x="5224463" y="1704975"/>
          <p14:tracePt t="40223" x="5170488" y="1704975"/>
          <p14:tracePt t="40239" x="5089525" y="1704975"/>
          <p14:tracePt t="40256" x="5010150" y="1704975"/>
          <p14:tracePt t="40273" x="4938713" y="1704975"/>
          <p14:tracePt t="40289" x="4867275" y="1704975"/>
          <p14:tracePt t="40306" x="4822825" y="1704975"/>
          <p14:tracePt t="40323" x="4751388" y="1704975"/>
          <p14:tracePt t="40339" x="4741863" y="1704975"/>
          <p14:tracePt t="40355" x="4714875" y="1704975"/>
          <p14:tracePt t="40357" x="4687888" y="1704975"/>
          <p14:tracePt t="40373" x="4670425" y="1704975"/>
          <p14:tracePt t="40389" x="4660900" y="1704975"/>
          <p14:tracePt t="40406" x="4643438" y="1704975"/>
          <p14:tracePt t="40422" x="4616450" y="1704975"/>
          <p14:tracePt t="40439" x="4608513" y="1704975"/>
          <p14:tracePt t="40455" x="4598988" y="1704975"/>
          <p14:tracePt t="40473" x="4589463" y="1704975"/>
          <p14:tracePt t="41062" x="4598988" y="1704975"/>
          <p14:tracePt t="41070" x="4608513" y="1704975"/>
          <p14:tracePt t="41078" x="4616450" y="1704975"/>
          <p14:tracePt t="41089" x="4633913" y="1704975"/>
          <p14:tracePt t="41106" x="4705350" y="1704975"/>
          <p14:tracePt t="41123" x="4795838" y="1704975"/>
          <p14:tracePt t="41125" x="4848225" y="1704975"/>
          <p14:tracePt t="41139" x="4894263" y="1704975"/>
          <p14:tracePt t="41173" x="5081588" y="1679575"/>
          <p14:tracePt t="41205" x="5214938" y="1660525"/>
          <p14:tracePt t="41239" x="5394325" y="1660525"/>
          <p14:tracePt t="41255" x="5518150" y="1660525"/>
          <p14:tracePt t="41272" x="5634038" y="1660525"/>
          <p14:tracePt t="41289" x="5768975" y="1660525"/>
          <p14:tracePt t="41305" x="5875338" y="1660525"/>
          <p14:tracePt t="41322" x="5973763" y="1660525"/>
          <p14:tracePt t="41339" x="6062663" y="1660525"/>
          <p14:tracePt t="41341" x="6089650" y="1660525"/>
          <p14:tracePt t="41355" x="6116638" y="1660525"/>
          <p14:tracePt t="41372" x="6180138" y="1660525"/>
          <p14:tracePt t="41389" x="6215063" y="1660525"/>
          <p14:tracePt t="41405" x="6259513" y="1660525"/>
          <p14:tracePt t="41422" x="6296025" y="1660525"/>
          <p14:tracePt t="41439" x="6330950" y="1660525"/>
          <p14:tracePt t="41455" x="6357938" y="1660525"/>
          <p14:tracePt t="41472" x="6384925" y="1660525"/>
          <p14:tracePt t="41489" x="6411913" y="1660525"/>
          <p14:tracePt t="41506" x="6456363" y="1660525"/>
          <p14:tracePt t="41522" x="6518275" y="1660525"/>
          <p14:tracePt t="41539" x="6589713" y="1660525"/>
          <p14:tracePt t="41555" x="6670675" y="1660525"/>
          <p14:tracePt t="41557" x="6724650" y="1660525"/>
          <p14:tracePt t="41573" x="6796088" y="1660525"/>
          <p14:tracePt t="41589" x="6848475" y="1652588"/>
          <p14:tracePt t="41605" x="6884988" y="1643063"/>
          <p14:tracePt t="41622" x="6929438" y="1643063"/>
          <p14:tracePt t="41639" x="6946900" y="1643063"/>
          <p14:tracePt t="41655" x="6973888" y="1643063"/>
          <p14:tracePt t="41672" x="7000875" y="1643063"/>
          <p14:tracePt t="41689" x="7018338" y="1643063"/>
          <p14:tracePt t="41705" x="7037388" y="1643063"/>
          <p14:tracePt t="41722" x="7045325" y="1643063"/>
          <p14:tracePt t="41739" x="7062788" y="1643063"/>
          <p14:tracePt t="41772" x="7072313" y="1643063"/>
          <p14:tracePt t="41790" x="7081838" y="1643063"/>
          <p14:tracePt t="41838" x="7089775" y="1643063"/>
          <p14:tracePt t="42678" x="7072313" y="1643063"/>
          <p14:tracePt t="42686" x="7045325" y="1643063"/>
          <p14:tracePt t="42694" x="7027863" y="1643063"/>
          <p14:tracePt t="42705" x="6991350" y="1643063"/>
          <p14:tracePt t="42722" x="6938963" y="1643063"/>
          <p14:tracePt t="42738" x="6884988" y="1643063"/>
          <p14:tracePt t="42741" x="6858000" y="1643063"/>
          <p14:tracePt t="42755" x="6840538" y="1643063"/>
          <p14:tracePt t="42789" x="6751638" y="1643063"/>
          <p14:tracePt t="42822" x="6688138" y="1643063"/>
          <p14:tracePt t="42855" x="6643688" y="1643063"/>
          <p14:tracePt t="43014" x="6643688" y="1633538"/>
          <p14:tracePt t="43022" x="6670675" y="1625600"/>
          <p14:tracePt t="43030" x="6715125" y="1625600"/>
          <p14:tracePt t="43038" x="6742113" y="1625600"/>
          <p14:tracePt t="43055" x="6858000" y="1616075"/>
          <p14:tracePt t="43072" x="7000875" y="1598613"/>
          <p14:tracePt t="43088" x="7134225" y="1598613"/>
          <p14:tracePt t="43105" x="7269163" y="1589088"/>
          <p14:tracePt t="43122" x="7394575" y="1581150"/>
          <p14:tracePt t="43139" x="7473950" y="1581150"/>
          <p14:tracePt t="43155" x="7581900" y="1581150"/>
          <p14:tracePt t="43157" x="7634288" y="1581150"/>
          <p14:tracePt t="43172" x="7661275" y="1581150"/>
          <p14:tracePt t="43189" x="7724775" y="1581150"/>
          <p14:tracePt t="43205" x="7751763" y="1581150"/>
          <p14:tracePt t="43221" x="7759700" y="1581150"/>
          <p14:tracePt t="43566" x="7769225" y="1581150"/>
          <p14:tracePt t="43574" x="7796213" y="1581150"/>
          <p14:tracePt t="43582" x="7823200" y="1581150"/>
          <p14:tracePt t="43590" x="7840663" y="1581150"/>
          <p14:tracePt t="43605" x="7902575" y="1581150"/>
          <p14:tracePt t="43621" x="7956550" y="1581150"/>
          <p14:tracePt t="43638" x="8010525" y="1589088"/>
          <p14:tracePt t="43655" x="8054975" y="1608138"/>
          <p14:tracePt t="43688" x="8072438" y="1608138"/>
          <p14:tracePt t="43721" x="8081963" y="1608138"/>
          <p14:tracePt t="43840" x="8089900" y="1608138"/>
          <p14:tracePt t="43877" x="8089900" y="1616075"/>
          <p14:tracePt t="43894" x="8089900" y="1625600"/>
          <p14:tracePt t="43902" x="8072438" y="1633538"/>
          <p14:tracePt t="43910" x="8062913" y="1633538"/>
          <p14:tracePt t="43921" x="8037513" y="1643063"/>
          <p14:tracePt t="43938" x="8018463" y="1660525"/>
          <p14:tracePt t="43954" x="7983538" y="1679575"/>
          <p14:tracePt t="43971" x="7966075" y="1679575"/>
          <p14:tracePt t="43973" x="7947025" y="1687513"/>
          <p14:tracePt t="43989" x="7929563" y="1697038"/>
          <p14:tracePt t="44005" x="7885113" y="1697038"/>
          <p14:tracePt t="44021" x="7840663" y="1697038"/>
          <p14:tracePt t="44038" x="7742238" y="1704975"/>
          <p14:tracePt t="44055" x="7616825" y="1704975"/>
          <p14:tracePt t="44072" x="7394575" y="1704975"/>
          <p14:tracePt t="44089" x="7045325" y="1704975"/>
          <p14:tracePt t="44105" x="6562725" y="1704975"/>
          <p14:tracePt t="44122" x="6099175" y="1704975"/>
          <p14:tracePt t="44138" x="5491163" y="1704975"/>
          <p14:tracePt t="44155" x="4938713" y="1704975"/>
          <p14:tracePt t="44172" x="4348163" y="1704975"/>
          <p14:tracePt t="44173" x="4133850" y="1704975"/>
          <p14:tracePt t="44189" x="3768725" y="1704975"/>
          <p14:tracePt t="44205" x="3500438" y="1741488"/>
          <p14:tracePt t="44221" x="3303588" y="1758950"/>
          <p14:tracePt t="44238" x="3125788" y="1776413"/>
          <p14:tracePt t="44255" x="2982913" y="1812925"/>
          <p14:tracePt t="44272" x="2867025" y="1847850"/>
          <p14:tracePt t="44288" x="2741613" y="1874838"/>
          <p14:tracePt t="44305" x="2608263" y="1893888"/>
          <p14:tracePt t="44321" x="2446338" y="1901825"/>
          <p14:tracePt t="44338" x="2286000" y="1911350"/>
          <p14:tracePt t="44354" x="2125663" y="1911350"/>
          <p14:tracePt t="44358" x="2036763" y="1911350"/>
          <p14:tracePt t="44371" x="1965325" y="1911350"/>
          <p14:tracePt t="44388" x="1847850" y="1911350"/>
          <p14:tracePt t="44405" x="1751013" y="1911350"/>
          <p14:tracePt t="44421" x="1731963" y="1911350"/>
          <p14:tracePt t="44438" x="1714500" y="1911350"/>
          <p14:tracePt t="44455" x="1704975" y="1911350"/>
          <p14:tracePt t="44472" x="1697038" y="1911350"/>
          <p14:tracePt t="44488" x="1687513" y="1911350"/>
          <p14:tracePt t="44504" x="1660525" y="1911350"/>
          <p14:tracePt t="44522" x="1633538" y="1911350"/>
          <p14:tracePt t="44538" x="1562100" y="1901825"/>
          <p14:tracePt t="44555" x="1544638" y="1901825"/>
          <p14:tracePt t="44571" x="1527175" y="1901825"/>
          <p14:tracePt t="44686" x="1527175" y="1893888"/>
          <p14:tracePt t="44789" x="0" y="0"/>
        </p14:tracePtLst>
        <p14:tracePtLst>
          <p14:tracePt t="45816" x="8143875" y="1581150"/>
          <p14:tracePt t="45886" x="0" y="0"/>
        </p14:tracePtLst>
        <p14:tracePtLst>
          <p14:tracePt t="46120" x="8062913" y="1581150"/>
          <p14:tracePt t="46142" x="8054975" y="1589088"/>
          <p14:tracePt t="46159" x="8045450" y="1598613"/>
          <p14:tracePt t="46214" x="8037513" y="1608138"/>
          <p14:tracePt t="46239" x="8027988" y="1616075"/>
          <p14:tracePt t="46255" x="8027988" y="1625600"/>
          <p14:tracePt t="46262" x="8001000" y="1643063"/>
          <p14:tracePt t="46288" x="7939088" y="1670050"/>
          <p14:tracePt t="46321" x="7840663" y="1697038"/>
          <p14:tracePt t="46338" x="7786688" y="1714500"/>
          <p14:tracePt t="46354" x="7759700" y="1724025"/>
          <p14:tracePt t="46357" x="7724775" y="1724025"/>
          <p14:tracePt t="46371" x="7705725" y="1731963"/>
          <p14:tracePt t="46387" x="7626350" y="1751013"/>
          <p14:tracePt t="46390" x="7581900" y="1751013"/>
          <p14:tracePt t="46404" x="7518400" y="1768475"/>
          <p14:tracePt t="46421" x="7385050" y="1776413"/>
          <p14:tracePt t="46438" x="7010400" y="1795463"/>
          <p14:tracePt t="46454" x="6572250" y="1795463"/>
          <p14:tracePt t="46470" x="5946775" y="1795463"/>
          <p14:tracePt t="46488" x="5357813" y="1795463"/>
          <p14:tracePt t="46504" x="4751388" y="1795463"/>
          <p14:tracePt t="46521" x="4295775" y="1795463"/>
          <p14:tracePt t="46538" x="3803650" y="1795463"/>
          <p14:tracePt t="46555" x="3482975" y="1795463"/>
          <p14:tracePt t="46571" x="3224213" y="1795463"/>
          <p14:tracePt t="46573" x="3116263" y="1795463"/>
          <p14:tracePt t="46587" x="3036888" y="1795463"/>
          <p14:tracePt t="46604" x="2857500" y="1795463"/>
          <p14:tracePt t="46621" x="2679700" y="1795463"/>
          <p14:tracePt t="46638" x="2562225" y="1795463"/>
          <p14:tracePt t="46654" x="2473325" y="1795463"/>
          <p14:tracePt t="46671" x="2384425" y="1795463"/>
          <p14:tracePt t="46687" x="2330450" y="1795463"/>
          <p14:tracePt t="46704" x="2295525" y="1795463"/>
          <p14:tracePt t="46721" x="2241550" y="1795463"/>
          <p14:tracePt t="46738" x="2170113" y="1795463"/>
          <p14:tracePt t="46754" x="2089150" y="1795463"/>
          <p14:tracePt t="46771" x="1973263" y="1795463"/>
          <p14:tracePt t="46787" x="1830388" y="1795463"/>
          <p14:tracePt t="46805" x="1616075" y="1795463"/>
          <p14:tracePt t="46821" x="1536700" y="1795463"/>
          <p14:tracePt t="46838" x="1401763" y="1803400"/>
          <p14:tracePt t="46854" x="1366838" y="1803400"/>
          <p14:tracePt t="46871" x="1366838" y="1812925"/>
          <p14:tracePt t="47255" x="1384300" y="1812925"/>
          <p14:tracePt t="47272" x="1393825" y="1812925"/>
          <p14:tracePt t="47286" x="1401763" y="1812925"/>
          <p14:tracePt t="47295" x="1411288" y="1822450"/>
          <p14:tracePt t="47353" x="1419225" y="1822450"/>
          <p14:tracePt t="47367" x="1428750" y="1822450"/>
          <p14:tracePt t="47383" x="1446213" y="1822450"/>
          <p14:tracePt t="47406" x="1455738" y="1822450"/>
          <p14:tracePt t="47423" x="1465263" y="1822450"/>
          <p14:tracePt t="47455" x="1500188" y="1822450"/>
          <p14:tracePt t="47487" x="1562100" y="1822450"/>
          <p14:tracePt t="47504" x="1598613" y="1822450"/>
          <p14:tracePt t="47521" x="1616075" y="1822450"/>
          <p14:tracePt t="47537" x="1625600" y="1822450"/>
          <p14:tracePt t="48022" x="0" y="0"/>
        </p14:tracePtLst>
        <p14:tracePtLst>
          <p14:tracePt t="51689" x="3776663" y="1509713"/>
          <p14:tracePt t="51695" x="3768725" y="1509713"/>
          <p14:tracePt t="51720" x="3759200" y="1509713"/>
          <p14:tracePt t="51735" x="3741738" y="1509713"/>
          <p14:tracePt t="51744" x="3732213" y="1509713"/>
          <p14:tracePt t="51753" x="3714750" y="1509713"/>
          <p14:tracePt t="51770" x="3625850" y="1527175"/>
          <p14:tracePt t="51786" x="3500438" y="1544638"/>
          <p14:tracePt t="51820" x="3251200" y="1571625"/>
          <p14:tracePt t="51853" x="3062288" y="1589088"/>
          <p14:tracePt t="51886" x="3054350" y="1589088"/>
          <p14:tracePt t="52039" x="3071813" y="1589088"/>
          <p14:tracePt t="52047" x="3098800" y="1589088"/>
          <p14:tracePt t="52055" x="3125788" y="1581150"/>
          <p14:tracePt t="52070" x="3152775" y="1571625"/>
          <p14:tracePt t="52086" x="3268663" y="1554163"/>
          <p14:tracePt t="52102" x="3367088" y="1536700"/>
          <p14:tracePt t="52119" x="3446463" y="1536700"/>
          <p14:tracePt t="52136" x="3517900" y="1536700"/>
          <p14:tracePt t="52153" x="3554413" y="1536700"/>
          <p14:tracePt t="52169" x="3571875" y="1527175"/>
          <p14:tracePt t="52186" x="3581400" y="1527175"/>
          <p14:tracePt t="52336" x="3589338" y="1527175"/>
          <p14:tracePt t="52344" x="3598863" y="1527175"/>
          <p14:tracePt t="52360" x="3616325" y="1536700"/>
          <p14:tracePt t="52369" x="3625850" y="1536700"/>
          <p14:tracePt t="52386" x="3652838" y="1544638"/>
          <p14:tracePt t="52403" x="3705225" y="1562100"/>
          <p14:tracePt t="52419" x="3786188" y="1571625"/>
          <p14:tracePt t="52436" x="3884613" y="1589088"/>
          <p14:tracePt t="52452" x="3938588" y="1598613"/>
          <p14:tracePt t="52455" x="3946525" y="1598613"/>
          <p14:tracePt t="52469" x="3965575" y="1608138"/>
          <p14:tracePt t="52486" x="3983038" y="1608138"/>
          <p14:tracePt t="52504" x="3990975" y="1608138"/>
          <p14:tracePt t="52527" x="4000500" y="1608138"/>
          <p14:tracePt t="52535" x="4010025" y="1608138"/>
          <p14:tracePt t="52552" x="4044950" y="1608138"/>
          <p14:tracePt t="52569" x="4089400" y="1608138"/>
          <p14:tracePt t="52586" x="4143375" y="1608138"/>
          <p14:tracePt t="52602" x="4205288" y="1608138"/>
          <p14:tracePt t="52619" x="4303713" y="1608138"/>
          <p14:tracePt t="52636" x="4411663" y="1608138"/>
          <p14:tracePt t="52653" x="4527550" y="1608138"/>
          <p14:tracePt t="52669" x="4537075" y="1608138"/>
          <p14:tracePt t="52686" x="4562475" y="1608138"/>
          <p14:tracePt t="52871" x="4572000" y="1616075"/>
          <p14:tracePt t="52880" x="4598988" y="1625600"/>
          <p14:tracePt t="52887" x="4625975" y="1660525"/>
          <p14:tracePt t="52902" x="4751388" y="1714500"/>
          <p14:tracePt t="52919" x="4946650" y="1785938"/>
          <p14:tracePt t="52936" x="5214938" y="1839913"/>
          <p14:tracePt t="52952" x="5483225" y="1884363"/>
          <p14:tracePt t="52969" x="5724525" y="1901825"/>
          <p14:tracePt t="52986" x="5919788" y="1901825"/>
          <p14:tracePt t="53003" x="6037263" y="1901825"/>
          <p14:tracePt t="53019" x="6099175" y="1901825"/>
          <p14:tracePt t="53036" x="6153150" y="1901825"/>
          <p14:tracePt t="53039" x="6188075" y="1901825"/>
          <p14:tracePt t="53052" x="6224588" y="1901825"/>
          <p14:tracePt t="53069" x="6384925" y="1901825"/>
          <p14:tracePt t="53085" x="6599238" y="1901825"/>
          <p14:tracePt t="53102" x="6724650" y="1901825"/>
          <p14:tracePt t="53119" x="6786563" y="1901825"/>
          <p14:tracePt t="53136" x="6813550" y="1901825"/>
          <p14:tracePt t="53216" x="6823075" y="1893888"/>
          <p14:tracePt t="53232" x="6840538" y="1884363"/>
          <p14:tracePt t="53247" x="6848475" y="1874838"/>
          <p14:tracePt t="53255" x="6848475" y="1866900"/>
          <p14:tracePt t="53269" x="6875463" y="1847850"/>
          <p14:tracePt t="53286" x="6911975" y="1822450"/>
          <p14:tracePt t="53302" x="7000875" y="1803400"/>
          <p14:tracePt t="53319" x="7126288" y="1776413"/>
          <p14:tracePt t="53336" x="7251700" y="1751013"/>
          <p14:tracePt t="53352" x="7419975" y="1724025"/>
          <p14:tracePt t="53369" x="7581900" y="1687513"/>
          <p14:tracePt t="53386" x="7742238" y="1670050"/>
          <p14:tracePt t="53402" x="7894638" y="1652588"/>
          <p14:tracePt t="53419" x="8054975" y="1633538"/>
          <p14:tracePt t="53436" x="8134350" y="1625600"/>
          <p14:tracePt t="53453" x="8170863" y="1616075"/>
          <p14:tracePt t="53455" x="8180388" y="1608138"/>
          <p14:tracePt t="53469" x="8188325" y="1608138"/>
          <p14:tracePt t="53486" x="8197850" y="1608138"/>
          <p14:tracePt t="53503" x="8205788" y="1608138"/>
          <p14:tracePt t="53519" x="8215313" y="1608138"/>
          <p14:tracePt t="53567" x="8224838" y="1608138"/>
          <p14:tracePt t="53584" x="8232775" y="1608138"/>
          <p14:tracePt t="53592" x="8242300" y="1608138"/>
          <p14:tracePt t="53607" x="8251825" y="1608138"/>
          <p14:tracePt t="53632" x="8259763" y="1608138"/>
          <p14:tracePt t="53640" x="8269288" y="1608138"/>
          <p14:tracePt t="53655" x="8277225" y="1608138"/>
          <p14:tracePt t="53669" x="8277225" y="1589088"/>
          <p14:tracePt t="53685" x="8296275" y="1589088"/>
          <p14:tracePt t="53703" x="8313738" y="1589088"/>
          <p14:tracePt t="53719" x="8331200" y="1581150"/>
          <p14:tracePt t="53735" x="8331200" y="1571625"/>
          <p14:tracePt t="54279" x="8323263" y="1571625"/>
          <p14:tracePt t="54288" x="8304213" y="1589088"/>
          <p14:tracePt t="54296" x="8269288" y="1598613"/>
          <p14:tracePt t="54304" x="8232775" y="1598613"/>
          <p14:tracePt t="54319" x="8143875" y="1633538"/>
          <p14:tracePt t="54335" x="8010525" y="1652588"/>
          <p14:tracePt t="54352" x="7796213" y="1679575"/>
          <p14:tracePt t="54385" x="7269163" y="1724025"/>
          <p14:tracePt t="54419" x="6715125" y="1803400"/>
          <p14:tracePt t="54452" x="6197600" y="1919288"/>
          <p14:tracePt t="54469" x="5973763" y="1982788"/>
          <p14:tracePt t="54471" x="5813425" y="2017713"/>
          <p14:tracePt t="54485" x="5643563" y="2062163"/>
          <p14:tracePt t="54502" x="5153025" y="2224088"/>
          <p14:tracePt t="54518" x="4776788" y="2339975"/>
          <p14:tracePt t="54535" x="4384675" y="2401888"/>
          <p14:tracePt t="54552" x="4000500" y="2438400"/>
          <p14:tracePt t="54569" x="3732213" y="2438400"/>
          <p14:tracePt t="54585" x="3455988" y="2438400"/>
          <p14:tracePt t="54602" x="3143250" y="2438400"/>
          <p14:tracePt t="54619" x="2928938" y="2438400"/>
          <p14:tracePt t="54636" x="2670175" y="2438400"/>
          <p14:tracePt t="54652" x="2517775" y="2438400"/>
          <p14:tracePt t="54655" x="2446338" y="2438400"/>
          <p14:tracePt t="54669" x="2393950" y="2438400"/>
          <p14:tracePt t="54685" x="2330450" y="2438400"/>
          <p14:tracePt t="54702" x="2276475" y="2438400"/>
          <p14:tracePt t="54719" x="2251075" y="2438400"/>
          <p14:tracePt t="54735" x="2205038" y="2438400"/>
          <p14:tracePt t="54752" x="2160588" y="2419350"/>
          <p14:tracePt t="54769" x="2089150" y="2411413"/>
          <p14:tracePt t="54785" x="1965325" y="2357438"/>
          <p14:tracePt t="54802" x="1839913" y="2322513"/>
          <p14:tracePt t="54818" x="1724025" y="2268538"/>
          <p14:tracePt t="54835" x="1670050" y="2232025"/>
          <p14:tracePt t="54852" x="1589088" y="2197100"/>
          <p14:tracePt t="54856" x="1571625" y="2197100"/>
          <p14:tracePt t="54869" x="1554163" y="2179638"/>
          <p14:tracePt t="54885" x="1509713" y="2160588"/>
          <p14:tracePt t="54902" x="1490663" y="2143125"/>
          <p14:tracePt t="54918" x="1473200" y="2116138"/>
          <p14:tracePt t="54952" x="1473200" y="2108200"/>
          <p14:tracePt t="54969" x="1608138" y="2089150"/>
          <p14:tracePt t="54985" x="1795463" y="2036763"/>
          <p14:tracePt t="55002" x="2232025" y="1911350"/>
          <p14:tracePt t="55018" x="2679700" y="1830388"/>
          <p14:tracePt t="55035" x="3116263" y="1776413"/>
          <p14:tracePt t="55052" x="3848100" y="1741488"/>
          <p14:tracePt t="55069" x="4251325" y="1731963"/>
          <p14:tracePt t="55085" x="5116513" y="1714500"/>
          <p14:tracePt t="55102" x="5268913" y="1714500"/>
          <p14:tracePt t="55119" x="5724525" y="1714500"/>
          <p14:tracePt t="55135" x="5857875" y="1714500"/>
          <p14:tracePt t="55152" x="5884863" y="1714500"/>
          <p14:tracePt t="55320" x="5902325" y="1714500"/>
          <p14:tracePt t="55328" x="5929313" y="1714500"/>
          <p14:tracePt t="55336" x="5965825" y="1714500"/>
          <p14:tracePt t="55352" x="6081713" y="1714500"/>
          <p14:tracePt t="55369" x="6180138" y="1704975"/>
          <p14:tracePt t="55385" x="6276975" y="1697038"/>
          <p14:tracePt t="55402" x="6330950" y="1679575"/>
          <p14:tracePt t="55419" x="6357938" y="1679575"/>
          <p14:tracePt t="55435" x="6357938" y="1670050"/>
          <p14:tracePt t="55452" x="6375400" y="1670050"/>
          <p14:tracePt t="55469" x="6384925" y="1670050"/>
          <p14:tracePt t="55485" x="6411913" y="1670050"/>
          <p14:tracePt t="55487" x="6438900" y="1660525"/>
          <p14:tracePt t="55502" x="6483350" y="1660525"/>
          <p14:tracePt t="55519" x="6589713" y="1643063"/>
          <p14:tracePt t="55535" x="6643688" y="1633538"/>
          <p14:tracePt t="55552" x="6688138" y="1633538"/>
          <p14:tracePt t="55568" x="6715125" y="1625600"/>
          <p14:tracePt t="55585" x="6732588" y="1625600"/>
          <p14:tracePt t="55618" x="6751638" y="1625600"/>
          <p14:tracePt t="55652" x="6777038" y="1625600"/>
          <p14:tracePt t="55669" x="6786563" y="1625600"/>
          <p14:tracePt t="55685" x="6831013" y="1625600"/>
          <p14:tracePt t="55687" x="6858000" y="1625600"/>
          <p14:tracePt t="55702" x="6884988" y="1625600"/>
          <p14:tracePt t="55719" x="6991350" y="1625600"/>
          <p14:tracePt t="55735" x="7037388" y="1625600"/>
          <p14:tracePt t="55752" x="7089775" y="1625600"/>
          <p14:tracePt t="55768" x="7116763" y="1625600"/>
          <p14:tracePt t="56160" x="7108825" y="1625600"/>
          <p14:tracePt t="56176" x="7099300" y="1625600"/>
          <p14:tracePt t="56184" x="7089775" y="1625600"/>
          <p14:tracePt t="56241" x="7081838" y="1625600"/>
          <p14:tracePt t="57280" x="7072313" y="1625600"/>
          <p14:tracePt t="57288" x="7062788" y="1625600"/>
          <p14:tracePt t="57296" x="7045325" y="1625600"/>
          <p14:tracePt t="57304" x="7000875" y="1625600"/>
          <p14:tracePt t="57319" x="6946900" y="1625600"/>
          <p14:tracePt t="57335" x="6840538" y="1652588"/>
          <p14:tracePt t="57351" x="6705600" y="1687513"/>
          <p14:tracePt t="57385" x="6402388" y="1795463"/>
          <p14:tracePt t="57418" x="6027738" y="1973263"/>
          <p14:tracePt t="57451" x="5589588" y="2170113"/>
          <p14:tracePt t="57468" x="5330825" y="2232025"/>
          <p14:tracePt t="57485" x="4991100" y="2312988"/>
          <p14:tracePt t="57501" x="4751388" y="2339975"/>
          <p14:tracePt t="57503" x="4616450" y="2366963"/>
          <p14:tracePt t="57519" x="4367213" y="2401888"/>
          <p14:tracePt t="57535" x="4143375" y="2446338"/>
          <p14:tracePt t="57551" x="3919538" y="2465388"/>
          <p14:tracePt t="57568" x="3724275" y="2482850"/>
          <p14:tracePt t="57584" x="3562350" y="2490788"/>
          <p14:tracePt t="57601" x="3455988" y="2490788"/>
          <p14:tracePt t="57618" x="3357563" y="2490788"/>
          <p14:tracePt t="57634" x="3313113" y="2490788"/>
          <p14:tracePt t="57652" x="3251200" y="2482850"/>
          <p14:tracePt t="57668" x="3170238" y="2455863"/>
          <p14:tracePt t="57684" x="3044825" y="2419350"/>
          <p14:tracePt t="57701" x="2911475" y="2384425"/>
          <p14:tracePt t="57703" x="2822575" y="2366963"/>
          <p14:tracePt t="57719" x="2687638" y="2330450"/>
          <p14:tracePt t="57735" x="2536825" y="2276475"/>
          <p14:tracePt t="57751" x="2401888" y="2251075"/>
          <p14:tracePt t="57768" x="2295525" y="2232025"/>
          <p14:tracePt t="57784" x="2187575" y="2205038"/>
          <p14:tracePt t="57801" x="2133600" y="2205038"/>
          <p14:tracePt t="57818" x="2089150" y="2205038"/>
          <p14:tracePt t="57834" x="2054225" y="2205038"/>
          <p14:tracePt t="57851" x="2027238" y="2205038"/>
          <p14:tracePt t="57868" x="2000250" y="2205038"/>
          <p14:tracePt t="57885" x="1982788" y="2205038"/>
          <p14:tracePt t="57901" x="1946275" y="2205038"/>
          <p14:tracePt t="57903" x="1928813" y="2205038"/>
          <p14:tracePt t="57918" x="1911350" y="2205038"/>
          <p14:tracePt t="57935" x="1866900" y="2205038"/>
          <p14:tracePt t="57951" x="1830388" y="2205038"/>
          <p14:tracePt t="57968" x="1795463" y="2205038"/>
          <p14:tracePt t="57984" x="1768475" y="2197100"/>
          <p14:tracePt t="58001" x="1751013" y="2187575"/>
          <p14:tracePt t="58018" x="1731963" y="2187575"/>
          <p14:tracePt t="58034" x="1724025" y="2187575"/>
          <p14:tracePt t="58051" x="1714500" y="2187575"/>
          <p14:tracePt t="58067" x="1704975" y="2187575"/>
          <p14:tracePt t="58144" x="1697038" y="2170113"/>
          <p14:tracePt t="58168" x="1679575" y="2160588"/>
          <p14:tracePt t="58192" x="1660525" y="2152650"/>
          <p14:tracePt t="58200" x="1652588" y="2143125"/>
          <p14:tracePt t="58216" x="1643063" y="2133600"/>
          <p14:tracePt t="58224" x="1643063" y="2116138"/>
          <p14:tracePt t="58240" x="1633538" y="2108200"/>
          <p14:tracePt t="58251" x="1633538" y="2098675"/>
          <p14:tracePt t="58268" x="1625600" y="2081213"/>
          <p14:tracePt t="58285" x="1625600" y="2062163"/>
          <p14:tracePt t="58301" x="1625600" y="2036763"/>
          <p14:tracePt t="58319" x="1625600" y="2017713"/>
          <p14:tracePt t="58336" x="1625600" y="2009775"/>
          <p14:tracePt t="58351" x="1625600" y="2000250"/>
          <p14:tracePt t="58368" x="1625600" y="1990725"/>
          <p14:tracePt t="58385" x="1625600" y="1973263"/>
          <p14:tracePt t="58401" x="1633538" y="1973263"/>
          <p14:tracePt t="58418" x="1633538" y="1965325"/>
          <p14:tracePt t="58435" x="1652588" y="1955800"/>
          <p14:tracePt t="58451" x="1652588" y="1946275"/>
          <p14:tracePt t="58467" x="1660525" y="1946275"/>
          <p14:tracePt t="58501" x="1660525" y="1938338"/>
          <p14:tracePt t="59192" x="1670050" y="1928813"/>
          <p14:tracePt t="59240" x="1679575" y="1928813"/>
          <p14:tracePt t="59256" x="1687513" y="1928813"/>
          <p14:tracePt t="60840" x="1697038" y="1928813"/>
          <p14:tracePt t="60865" x="1704975" y="1928813"/>
          <p14:tracePt t="60873" x="1714500" y="1928813"/>
          <p14:tracePt t="60888" x="1724025" y="1928813"/>
          <p14:tracePt t="60900" x="1724025" y="1938338"/>
          <p14:tracePt t="60917" x="1741488" y="1946275"/>
          <p14:tracePt t="60934" x="1768475" y="1973263"/>
          <p14:tracePt t="60936" x="1776413" y="1982788"/>
          <p14:tracePt t="60967" x="1830388" y="2044700"/>
          <p14:tracePt t="61000" x="2027238" y="2303463"/>
          <p14:tracePt t="61034" x="2268538" y="2571750"/>
          <p14:tracePt t="61051" x="2374900" y="2697163"/>
          <p14:tracePt t="61067" x="2490788" y="2813050"/>
          <p14:tracePt t="61084" x="2554288" y="2867025"/>
          <p14:tracePt t="61100" x="2616200" y="2938463"/>
          <p14:tracePt t="61117" x="2643188" y="2965450"/>
          <p14:tracePt t="61134" x="2660650" y="2982913"/>
          <p14:tracePt t="61136" x="2670175" y="2982913"/>
          <p14:tracePt t="61152" x="2679700" y="3000375"/>
          <p14:tracePt t="61368" x="0" y="0"/>
        </p14:tracePtLst>
        <p14:tracePtLst>
          <p14:tracePt t="62153" x="2679700" y="3000375"/>
          <p14:tracePt t="62282" x="2687638" y="3000375"/>
          <p14:tracePt t="62289" x="2697163" y="3000375"/>
          <p14:tracePt t="62300" x="2705100" y="3000375"/>
          <p14:tracePt t="62316" x="2724150" y="2990850"/>
          <p14:tracePt t="62334" x="2732088" y="2973388"/>
          <p14:tracePt t="62350" x="2768600" y="2928938"/>
          <p14:tracePt t="62367" x="2795588" y="2884488"/>
          <p14:tracePt t="62369" x="2813050" y="2867025"/>
          <p14:tracePt t="62383" x="2847975" y="2813050"/>
          <p14:tracePt t="62417" x="2955925" y="2679700"/>
          <p14:tracePt t="62450" x="3062288" y="2536825"/>
          <p14:tracePt t="62483" x="3152775" y="2393950"/>
          <p14:tracePt t="62500" x="3224213" y="2312988"/>
          <p14:tracePt t="62517" x="3276600" y="2268538"/>
          <p14:tracePt t="62534" x="3322638" y="2214563"/>
          <p14:tracePt t="62550" x="3367088" y="2179638"/>
          <p14:tracePt t="62551" x="3384550" y="2152650"/>
          <p14:tracePt t="62567" x="3429000" y="2108200"/>
          <p14:tracePt t="62584" x="3509963" y="2071688"/>
          <p14:tracePt t="62600" x="3562350" y="2044700"/>
          <p14:tracePt t="62616" x="3598863" y="2027238"/>
          <p14:tracePt t="62633" x="3652838" y="1990725"/>
          <p14:tracePt t="62650" x="3732213" y="1965325"/>
          <p14:tracePt t="62667" x="3776663" y="1938338"/>
          <p14:tracePt t="62684" x="3830638" y="1928813"/>
          <p14:tracePt t="62700" x="3875088" y="1901825"/>
          <p14:tracePt t="62717" x="3965575" y="1893888"/>
          <p14:tracePt t="62733" x="4062413" y="1884363"/>
          <p14:tracePt t="62737" x="4098925" y="1884363"/>
          <p14:tracePt t="62751" x="4241800" y="1866900"/>
          <p14:tracePt t="62767" x="4313238" y="1857375"/>
          <p14:tracePt t="62784" x="4537075" y="1847850"/>
          <p14:tracePt t="62800" x="4660900" y="1847850"/>
          <p14:tracePt t="62816" x="4759325" y="1839913"/>
          <p14:tracePt t="62833" x="4875213" y="1830388"/>
          <p14:tracePt t="62850" x="4973638" y="1830388"/>
          <p14:tracePt t="62866" x="5062538" y="1830388"/>
          <p14:tracePt t="62883" x="5153025" y="1830388"/>
          <p14:tracePt t="62900" x="5251450" y="1830388"/>
          <p14:tracePt t="62917" x="5367338" y="1830388"/>
          <p14:tracePt t="62933" x="5510213" y="1830388"/>
          <p14:tracePt t="62950" x="5634038" y="1830388"/>
          <p14:tracePt t="62952" x="5661025" y="1830388"/>
          <p14:tracePt t="62966" x="5697538" y="1830388"/>
          <p14:tracePt t="62984" x="5741988" y="1830388"/>
          <p14:tracePt t="63000" x="5768975" y="1830388"/>
          <p14:tracePt t="63016" x="5786438" y="1830388"/>
          <p14:tracePt t="63033" x="5813425" y="1830388"/>
          <p14:tracePt t="63050" x="5848350" y="1830388"/>
          <p14:tracePt t="63066" x="5884863" y="1857375"/>
          <p14:tracePt t="63083" x="5919788" y="1874838"/>
          <p14:tracePt t="63100" x="5965825" y="1893888"/>
          <p14:tracePt t="63116" x="6027738" y="1919288"/>
          <p14:tracePt t="63133" x="6108700" y="1973263"/>
          <p14:tracePt t="63150" x="6161088" y="1990725"/>
          <p14:tracePt t="63152" x="6188075" y="2017713"/>
          <p14:tracePt t="63166" x="6197600" y="2017713"/>
          <p14:tracePt t="63184" x="6242050" y="2036763"/>
          <p14:tracePt t="63200" x="6259513" y="2054225"/>
          <p14:tracePt t="63441" x="6251575" y="2054225"/>
          <p14:tracePt t="63449" x="6242050" y="2054225"/>
          <p14:tracePt t="63457" x="6232525" y="2054225"/>
          <p14:tracePt t="63466" x="6224588" y="2054225"/>
          <p14:tracePt t="63483" x="6205538" y="2054225"/>
          <p14:tracePt t="63500" x="6180138" y="2044700"/>
          <p14:tracePt t="63516" x="6143625" y="2036763"/>
          <p14:tracePt t="63533" x="6089650" y="2027238"/>
          <p14:tracePt t="63550" x="6054725" y="2017713"/>
          <p14:tracePt t="63566" x="6018213" y="2017713"/>
          <p14:tracePt t="63568" x="6000750" y="2009775"/>
          <p14:tracePt t="63583" x="5946775" y="2009775"/>
          <p14:tracePt t="63600" x="5902325" y="1990725"/>
          <p14:tracePt t="63616" x="5867400" y="1982788"/>
          <p14:tracePt t="63633" x="5830888" y="1982788"/>
          <p14:tracePt t="63650" x="5803900" y="1973263"/>
          <p14:tracePt t="63666" x="5776913" y="1965325"/>
          <p14:tracePt t="63683" x="5751513" y="1965325"/>
          <p14:tracePt t="63700" x="5705475" y="1965325"/>
          <p14:tracePt t="63716" x="5634038" y="1946275"/>
          <p14:tracePt t="63733" x="5581650" y="1946275"/>
          <p14:tracePt t="63750" x="5500688" y="1946275"/>
          <p14:tracePt t="63766" x="5402263" y="1946275"/>
          <p14:tracePt t="63768" x="5348288" y="1946275"/>
          <p14:tracePt t="63784" x="5276850" y="1946275"/>
          <p14:tracePt t="63800" x="5187950" y="1946275"/>
          <p14:tracePt t="63816" x="5081588" y="1946275"/>
          <p14:tracePt t="63833" x="4983163" y="1946275"/>
          <p14:tracePt t="63850" x="4867275" y="1946275"/>
          <p14:tracePt t="63866" x="4768850" y="1946275"/>
          <p14:tracePt t="63883" x="4633913" y="1946275"/>
          <p14:tracePt t="63900" x="4491038" y="1938338"/>
          <p14:tracePt t="63916" x="4348163" y="1919288"/>
          <p14:tracePt t="63933" x="4205288" y="1911350"/>
          <p14:tracePt t="63949" x="4108450" y="1911350"/>
          <p14:tracePt t="63952" x="4071938" y="1901825"/>
          <p14:tracePt t="63966" x="4044950" y="1901825"/>
          <p14:tracePt t="63983" x="4000500" y="1893888"/>
          <p14:tracePt t="64000" x="3965575" y="1893888"/>
          <p14:tracePt t="64016" x="3946525" y="1884363"/>
          <p14:tracePt t="64033" x="3938588" y="1884363"/>
          <p14:tracePt t="64066" x="3929063" y="1884363"/>
          <p14:tracePt t="64083" x="3919538" y="1884363"/>
          <p14:tracePt t="64234" x="3946525" y="1884363"/>
          <p14:tracePt t="64241" x="3973513" y="1884363"/>
          <p14:tracePt t="64250" x="4010025" y="1884363"/>
          <p14:tracePt t="64266" x="4179888" y="1884363"/>
          <p14:tracePt t="64283" x="4348163" y="1893888"/>
          <p14:tracePt t="64300" x="4572000" y="1893888"/>
          <p14:tracePt t="64316" x="4759325" y="1893888"/>
          <p14:tracePt t="64333" x="4894263" y="1901825"/>
          <p14:tracePt t="64350" x="4938713" y="1901825"/>
          <p14:tracePt t="64351" x="4946650" y="1901825"/>
          <p14:tracePt t="64441" x="4965700" y="1919288"/>
          <p14:tracePt t="64449" x="4973638" y="1928813"/>
          <p14:tracePt t="64457" x="4983163" y="1946275"/>
          <p14:tracePt t="64466" x="5000625" y="2000250"/>
          <p14:tracePt t="64483" x="5027613" y="2125663"/>
          <p14:tracePt t="64500" x="5099050" y="2276475"/>
          <p14:tracePt t="64516" x="5133975" y="2446338"/>
          <p14:tracePt t="64533" x="5170488" y="2616200"/>
          <p14:tracePt t="64550" x="5214938" y="2795588"/>
          <p14:tracePt t="64566" x="5259388" y="2946400"/>
          <p14:tracePt t="64568" x="5268913" y="3017838"/>
          <p14:tracePt t="64583" x="5286375" y="3081338"/>
          <p14:tracePt t="64600" x="5313363" y="3224213"/>
          <p14:tracePt t="64616" x="5330825" y="3259138"/>
          <p14:tracePt t="64632" x="5330825" y="3276600"/>
          <p14:tracePt t="64650" x="5340350" y="3286125"/>
          <p14:tracePt t="64666" x="5348288" y="3286125"/>
          <p14:tracePt t="64683" x="5348288" y="3295650"/>
          <p14:tracePt t="64699" x="5357813" y="3322638"/>
          <p14:tracePt t="64716" x="5384800" y="3367088"/>
          <p14:tracePt t="64733" x="5394325" y="3446463"/>
          <p14:tracePt t="64749" x="5402263" y="3517900"/>
          <p14:tracePt t="64766" x="5419725" y="3643313"/>
          <p14:tracePt t="64783" x="5438775" y="3714750"/>
          <p14:tracePt t="64784" x="5446713" y="3759200"/>
          <p14:tracePt t="64800" x="5456238" y="3813175"/>
          <p14:tracePt t="64816" x="5465763" y="3857625"/>
          <p14:tracePt t="64832" x="5465763" y="3894138"/>
          <p14:tracePt t="64849" x="5465763" y="3919538"/>
          <p14:tracePt t="64849" x="0" y="0"/>
        </p14:tracePtLst>
        <p14:tracePtLst>
          <p14:tracePt t="67523" x="5027613" y="4857750"/>
          <p14:tracePt t="67595" x="5018088" y="4857750"/>
          <p14:tracePt t="67602" x="5010150" y="4857750"/>
          <p14:tracePt t="67610" x="4991100" y="4875213"/>
          <p14:tracePt t="67617" x="4983163" y="4884738"/>
          <p14:tracePt t="67649" x="4894263" y="5072063"/>
          <p14:tracePt t="67682" x="4822825" y="5268913"/>
          <p14:tracePt t="67715" x="4786313" y="5303838"/>
          <p14:tracePt t="67732" x="4776788" y="5330825"/>
          <p14:tracePt t="67749" x="4768850" y="5340350"/>
          <p14:tracePt t="67765" x="4759325" y="5357813"/>
          <p14:tracePt t="67782" x="4741863" y="5375275"/>
          <p14:tracePt t="67784" x="4724400" y="5375275"/>
          <p14:tracePt t="67799" x="4724400" y="5384800"/>
          <p14:tracePt t="67815" x="4687888" y="5384800"/>
          <p14:tracePt t="67832" x="4643438" y="5394325"/>
          <p14:tracePt t="67849" x="4589463" y="5394325"/>
          <p14:tracePt t="67866" x="4537075" y="5394325"/>
          <p14:tracePt t="67882" x="4438650" y="5394325"/>
          <p14:tracePt t="67899" x="4303713" y="5394325"/>
          <p14:tracePt t="67915" x="4214813" y="5394325"/>
          <p14:tracePt t="67932" x="4152900" y="5394325"/>
          <p14:tracePt t="67948" x="4108450" y="5394325"/>
          <p14:tracePt t="67952" x="4081463" y="5394325"/>
          <p14:tracePt t="67965" x="4054475" y="5394325"/>
          <p14:tracePt t="67982" x="4017963" y="5375275"/>
          <p14:tracePt t="67998" x="3965575" y="5357813"/>
          <p14:tracePt t="68000" x="3946525" y="5330825"/>
          <p14:tracePt t="68015" x="3938588" y="5322888"/>
          <p14:tracePt t="68032" x="3884613" y="5286375"/>
          <p14:tracePt t="68049" x="3848100" y="5259388"/>
          <p14:tracePt t="68065" x="3813175" y="5197475"/>
          <p14:tracePt t="68082" x="3786188" y="5126038"/>
          <p14:tracePt t="68099" x="3759200" y="5027613"/>
          <p14:tracePt t="68115" x="3732213" y="4929188"/>
          <p14:tracePt t="68132" x="3714750" y="4894263"/>
          <p14:tracePt t="68148" x="3714750" y="4884738"/>
          <p14:tracePt t="68202" x="3724275" y="4894263"/>
          <p14:tracePt t="68209" x="3751263" y="4946650"/>
          <p14:tracePt t="68217" x="3786188" y="5018088"/>
          <p14:tracePt t="68232" x="3803650" y="5054600"/>
          <p14:tracePt t="68249" x="3867150" y="5197475"/>
          <p14:tracePt t="68265" x="3884613" y="5241925"/>
          <p14:tracePt t="68282" x="3884613" y="5251450"/>
          <p14:tracePt t="68315" x="3894138" y="5259388"/>
          <p14:tracePt t="68338" x="3902075" y="5259388"/>
          <p14:tracePt t="68349" x="3929063" y="5251450"/>
          <p14:tracePt t="68365" x="4017963" y="5143500"/>
          <p14:tracePt t="68382" x="4152900" y="5018088"/>
          <p14:tracePt t="68398" x="4330700" y="4929188"/>
          <p14:tracePt t="68415" x="4554538" y="4902200"/>
          <p14:tracePt t="68417" x="4652963" y="4857750"/>
          <p14:tracePt t="68432" x="4732338" y="4857750"/>
          <p14:tracePt t="68449" x="4902200" y="4857750"/>
          <p14:tracePt t="68465" x="4911725" y="4857750"/>
          <p14:tracePt t="68482" x="4919663" y="4857750"/>
          <p14:tracePt t="68498" x="4929188" y="4857750"/>
          <p14:tracePt t="68545" x="4938713" y="4857750"/>
          <p14:tracePt t="68561" x="4946650" y="4848225"/>
          <p14:tracePt t="68578" x="4965700" y="4830763"/>
          <p14:tracePt t="68586" x="4973638" y="4822825"/>
          <p14:tracePt t="68598" x="4991100" y="4803775"/>
          <p14:tracePt t="68615" x="5018088" y="4795838"/>
          <p14:tracePt t="68632" x="5045075" y="4795838"/>
          <p14:tracePt t="68649" x="5099050" y="4786313"/>
          <p14:tracePt t="68665" x="5187950" y="4776788"/>
          <p14:tracePt t="68681" x="5303838" y="4751388"/>
          <p14:tracePt t="68698" x="5483225" y="4724400"/>
          <p14:tracePt t="68715" x="5697538" y="4643438"/>
          <p14:tracePt t="68732" x="5965825" y="4527550"/>
          <p14:tracePt t="68748" x="6134100" y="4411663"/>
          <p14:tracePt t="68765" x="6303963" y="4322763"/>
          <p14:tracePt t="68782" x="6456363" y="4214813"/>
          <p14:tracePt t="68799" x="6581775" y="4152900"/>
          <p14:tracePt t="68801" x="6634163" y="4125913"/>
          <p14:tracePt t="68815" x="6688138" y="4071938"/>
          <p14:tracePt t="68832" x="6813550" y="3990975"/>
          <p14:tracePt t="68848" x="6867525" y="3938588"/>
          <p14:tracePt t="68865" x="6902450" y="3911600"/>
          <p14:tracePt t="68881" x="6911975" y="3894138"/>
          <p14:tracePt t="68898" x="6919913" y="3875088"/>
          <p14:tracePt t="68915" x="6929438" y="3867150"/>
          <p14:tracePt t="68932" x="6938963" y="3848100"/>
          <p14:tracePt t="68965" x="6938963" y="3840163"/>
          <p14:tracePt t="69009" x="0" y="0"/>
        </p14:tracePtLst>
        <p14:tracePtLst>
          <p14:tracePt t="71915" x="1554163" y="2160588"/>
          <p14:tracePt t="72066" x="1544638" y="2160588"/>
          <p14:tracePt t="72082" x="1554163" y="2152650"/>
          <p14:tracePt t="72090" x="1571625" y="2143125"/>
          <p14:tracePt t="72098" x="1589088" y="2143125"/>
          <p14:tracePt t="72114" x="1616075" y="2143125"/>
          <p14:tracePt t="72131" x="1643063" y="2143125"/>
          <p14:tracePt t="72148" x="1660525" y="2133600"/>
          <p14:tracePt t="72164" x="1670050" y="2133600"/>
          <p14:tracePt t="72198" x="1741488" y="2116138"/>
          <p14:tracePt t="72231" x="1758950" y="2116138"/>
          <p14:tracePt t="72378" x="1768475" y="2116138"/>
          <p14:tracePt t="72394" x="1768475" y="2125663"/>
          <p14:tracePt t="72418" x="1758950" y="2133600"/>
          <p14:tracePt t="72426" x="1751013" y="2143125"/>
          <p14:tracePt t="72434" x="1741488" y="2143125"/>
          <p14:tracePt t="72447" x="1731963" y="2152650"/>
          <p14:tracePt t="72464" x="1687513" y="2187575"/>
          <p14:tracePt t="72481" x="1652588" y="2224088"/>
          <p14:tracePt t="72498" x="1616075" y="2251075"/>
          <p14:tracePt t="72514" x="1598613" y="2295525"/>
          <p14:tracePt t="72531" x="1581150" y="2357438"/>
          <p14:tracePt t="72547" x="1562100" y="2419350"/>
          <p14:tracePt t="72564" x="1554163" y="2482850"/>
          <p14:tracePt t="72581" x="1544638" y="2544763"/>
          <p14:tracePt t="72598" x="1544638" y="2608263"/>
          <p14:tracePt t="72614" x="1544638" y="2660650"/>
          <p14:tracePt t="72631" x="1544638" y="2714625"/>
          <p14:tracePt t="72632" x="1544638" y="2741613"/>
          <p14:tracePt t="72647" x="1544638" y="2776538"/>
          <p14:tracePt t="72664" x="1544638" y="2847975"/>
          <p14:tracePt t="72681" x="1544638" y="2911475"/>
          <p14:tracePt t="72683" x="1544638" y="2955925"/>
          <p14:tracePt t="72697" x="1562100" y="3036888"/>
          <p14:tracePt t="72714" x="1589088" y="3152775"/>
          <p14:tracePt t="72731" x="1608138" y="3187700"/>
          <p14:tracePt t="72747" x="1625600" y="3224213"/>
          <p14:tracePt t="72764" x="1633538" y="3241675"/>
          <p14:tracePt t="72781" x="1652588" y="3259138"/>
          <p14:tracePt t="72814" x="1660525" y="3268663"/>
          <p14:tracePt t="72831" x="1670050" y="3276600"/>
          <p14:tracePt t="72847" x="1670050" y="3286125"/>
          <p14:tracePt t="72864" x="1687513" y="3313113"/>
          <p14:tracePt t="72881" x="1704975" y="3348038"/>
          <p14:tracePt t="72898" x="1731963" y="3384550"/>
          <p14:tracePt t="72914" x="1751013" y="3411538"/>
          <p14:tracePt t="72930" x="1776413" y="3446463"/>
          <p14:tracePt t="72947" x="1795463" y="3465513"/>
          <p14:tracePt t="72964" x="1822450" y="3490913"/>
          <p14:tracePt t="72981" x="1830388" y="3490913"/>
          <p14:tracePt t="72997" x="1839913" y="3500438"/>
          <p14:tracePt t="73091" x="1847850" y="3500438"/>
          <p14:tracePt t="73218" x="0" y="0"/>
        </p14:tracePtLst>
        <p14:tracePtLst>
          <p14:tracePt t="74994" x="4991100" y="5054600"/>
          <p14:tracePt t="75018" x="4991100" y="5037138"/>
          <p14:tracePt t="75040" x="4991100" y="5018088"/>
          <p14:tracePt t="75048" x="4991100" y="5000625"/>
          <p14:tracePt t="75057" x="4991100" y="4983163"/>
          <p14:tracePt t="75064" x="4991100" y="4946650"/>
          <p14:tracePt t="75096" x="4991100" y="4857750"/>
          <p14:tracePt t="75129" x="4965700" y="4660900"/>
          <p14:tracePt t="75162" x="4938713" y="4483100"/>
          <p14:tracePt t="75179" x="4919663" y="4419600"/>
          <p14:tracePt t="75196" x="4919663" y="4402138"/>
          <p14:tracePt t="75212" x="4919663" y="4394200"/>
          <p14:tracePt t="75256" x="4911725" y="4384675"/>
          <p14:tracePt t="75264" x="4902200" y="4384675"/>
          <p14:tracePt t="75279" x="4902200" y="4394200"/>
          <p14:tracePt t="75296" x="4894263" y="4465638"/>
          <p14:tracePt t="75312" x="4875213" y="4589463"/>
          <p14:tracePt t="75329" x="4875213" y="4697413"/>
          <p14:tracePt t="75346" x="4875213" y="4776788"/>
          <p14:tracePt t="75363" x="4867275" y="4813300"/>
          <p14:tracePt t="75380" x="4867275" y="4830763"/>
          <p14:tracePt t="75397" x="4867275" y="4840288"/>
          <p14:tracePt t="75450" x="4867275" y="4848225"/>
          <p14:tracePt t="75465" x="4867275" y="4830763"/>
          <p14:tracePt t="75474" x="4875213" y="4795838"/>
          <p14:tracePt t="75482" x="4884738" y="4776788"/>
          <p14:tracePt t="75496" x="4894263" y="4751388"/>
          <p14:tracePt t="75513" x="4938713" y="4652963"/>
          <p14:tracePt t="75529" x="4965700" y="4616450"/>
          <p14:tracePt t="75546" x="4983163" y="4598988"/>
          <p14:tracePt t="75609" x="4983163" y="4616450"/>
          <p14:tracePt t="75618" x="4983163" y="4643438"/>
          <p14:tracePt t="75626" x="4991100" y="4697413"/>
          <p14:tracePt t="75634" x="5010150" y="4741863"/>
          <p14:tracePt t="75646" x="5010150" y="4786313"/>
          <p14:tracePt t="75662" x="5010150" y="4875213"/>
          <p14:tracePt t="75679" x="5010150" y="4965700"/>
          <p14:tracePt t="75696" x="5010150" y="5010150"/>
          <p14:tracePt t="75712" x="5010150" y="5037138"/>
          <p14:tracePt t="75784" x="5010150" y="4991100"/>
          <p14:tracePt t="75793" x="5010150" y="4956175"/>
          <p14:tracePt t="75801" x="5018088" y="4894263"/>
          <p14:tracePt t="75812" x="5018088" y="4857750"/>
          <p14:tracePt t="75829" x="5027613" y="4768850"/>
          <p14:tracePt t="75846" x="5045075" y="4679950"/>
          <p14:tracePt t="75862" x="5045075" y="4660900"/>
          <p14:tracePt t="75913" x="5045075" y="4679950"/>
          <p14:tracePt t="75921" x="5045075" y="4714875"/>
          <p14:tracePt t="75930" x="5045075" y="4786313"/>
          <p14:tracePt t="75946" x="5045075" y="4946650"/>
          <p14:tracePt t="75963" x="5045075" y="5081588"/>
          <p14:tracePt t="75980" x="5037138" y="5187950"/>
          <p14:tracePt t="75996" x="5018088" y="5276850"/>
          <p14:tracePt t="76013" x="5000625" y="5322888"/>
          <p14:tracePt t="76030" x="5000625" y="5340350"/>
          <p14:tracePt t="76091" x="5000625" y="5313363"/>
          <p14:tracePt t="76099" x="5000625" y="5251450"/>
          <p14:tracePt t="76106" x="5000625" y="5197475"/>
          <p14:tracePt t="76114" x="5000625" y="5126038"/>
          <p14:tracePt t="76130" x="5000625" y="5072063"/>
          <p14:tracePt t="76146" x="5018088" y="4867275"/>
          <p14:tracePt t="76163" x="5037138" y="4803775"/>
          <p14:tracePt t="76180" x="5037138" y="4795838"/>
          <p14:tracePt t="76227" x="5037138" y="4803775"/>
          <p14:tracePt t="76235" x="5037138" y="4875213"/>
          <p14:tracePt t="76246" x="5037138" y="4946650"/>
          <p14:tracePt t="76263" x="5037138" y="5143500"/>
          <p14:tracePt t="76280" x="5037138" y="5330825"/>
          <p14:tracePt t="76281" x="5037138" y="5394325"/>
          <p14:tracePt t="76296" x="5037138" y="5419725"/>
          <p14:tracePt t="76313" x="5037138" y="5446713"/>
          <p14:tracePt t="76370" x="5037138" y="5429250"/>
          <p14:tracePt t="76379" x="5037138" y="5375275"/>
          <p14:tracePt t="76387" x="5037138" y="5295900"/>
          <p14:tracePt t="76396" x="5037138" y="5224463"/>
          <p14:tracePt t="76413" x="5037138" y="5054600"/>
          <p14:tracePt t="76430" x="5062538" y="4956175"/>
          <p14:tracePt t="76446" x="5108575" y="4857750"/>
          <p14:tracePt t="76463" x="5116513" y="4813300"/>
          <p14:tracePt t="76523" x="5116513" y="4857750"/>
          <p14:tracePt t="76531" x="5116513" y="4911725"/>
          <p14:tracePt t="76539" x="5116513" y="5010150"/>
          <p14:tracePt t="76547" x="5108575" y="5081588"/>
          <p14:tracePt t="76563" x="5089525" y="5232400"/>
          <p14:tracePt t="76579" x="5081588" y="5313363"/>
          <p14:tracePt t="76597" x="5081588" y="5322888"/>
          <p14:tracePt t="76675" x="5081588" y="5313363"/>
          <p14:tracePt t="76683" x="5081588" y="5295900"/>
          <p14:tracePt t="76691" x="5081588" y="5276850"/>
          <p14:tracePt t="76699" x="5081588" y="5268913"/>
          <p14:tracePt t="76713" x="5081588" y="5259388"/>
          <p14:tracePt t="76730" x="5081588" y="5241925"/>
          <p14:tracePt t="76746" x="5081588" y="5232400"/>
          <p14:tracePt t="77099" x="0" y="0"/>
        </p14:tracePtLst>
        <p14:tracePtLst>
          <p14:tracePt t="83597" x="2527300" y="2071688"/>
          <p14:tracePt t="83611" x="2527300" y="2081213"/>
          <p14:tracePt t="83620" x="2527300" y="2089150"/>
          <p14:tracePt t="83628" x="2527300" y="2108200"/>
          <p14:tracePt t="83645" x="2527300" y="2116138"/>
          <p14:tracePt t="83676" x="2527300" y="2125663"/>
          <p14:tracePt t="83699" x="2536825" y="2133600"/>
          <p14:tracePt t="83711" x="2554288" y="2133600"/>
          <p14:tracePt t="83745" x="2625725" y="2160588"/>
          <p14:tracePt t="83761" x="2670175" y="2179638"/>
          <p14:tracePt t="83763" x="2705100" y="2179638"/>
          <p14:tracePt t="83779" x="2786063" y="2205038"/>
          <p14:tracePt t="83794" x="2840038" y="2224088"/>
          <p14:tracePt t="83811" x="2874963" y="2224088"/>
          <p14:tracePt t="83827" x="2911475" y="2224088"/>
          <p14:tracePt t="83844" x="2938463" y="2224088"/>
          <p14:tracePt t="83861" x="2965450" y="2224088"/>
          <p14:tracePt t="83878" x="3009900" y="2224088"/>
          <p14:tracePt t="83894" x="3027363" y="2224088"/>
          <p14:tracePt t="83911" x="3036888" y="2214563"/>
          <p14:tracePt t="83928" x="3044825" y="2214563"/>
          <p14:tracePt t="83945" x="3062288" y="2214563"/>
          <p14:tracePt t="83946" x="3071813" y="2214563"/>
          <p14:tracePt t="83961" x="3081338" y="2214563"/>
          <p14:tracePt t="83978" x="3133725" y="2214563"/>
          <p14:tracePt t="83994" x="3259138" y="2214563"/>
          <p14:tracePt t="84011" x="3375025" y="2214563"/>
          <p14:tracePt t="84027" x="3500438" y="2214563"/>
          <p14:tracePt t="84044" x="3608388" y="2214563"/>
          <p14:tracePt t="84061" x="3697288" y="2205038"/>
          <p14:tracePt t="84078" x="3768725" y="2197100"/>
          <p14:tracePt t="84094" x="3813175" y="2197100"/>
          <p14:tracePt t="84111" x="3857625" y="2179638"/>
          <p14:tracePt t="84128" x="3875088" y="2179638"/>
          <p14:tracePt t="84144" x="3884613" y="2179638"/>
          <p14:tracePt t="84161" x="3902075" y="2170113"/>
          <p14:tracePt t="84178" x="3919538" y="2160588"/>
          <p14:tracePt t="84195" x="3938588" y="2160588"/>
          <p14:tracePt t="84211" x="3973513" y="2152650"/>
          <p14:tracePt t="84227" x="4000500" y="2152650"/>
          <p14:tracePt t="84244" x="4054475" y="2152650"/>
          <p14:tracePt t="84261" x="4152900" y="2152650"/>
          <p14:tracePt t="84277" x="4295775" y="2152650"/>
          <p14:tracePt t="84294" x="4438650" y="2152650"/>
          <p14:tracePt t="84311" x="4625975" y="2152650"/>
          <p14:tracePt t="84328" x="4786313" y="2152650"/>
          <p14:tracePt t="84344" x="4884738" y="2152650"/>
          <p14:tracePt t="84361" x="4938713" y="2143125"/>
          <p14:tracePt t="84363" x="4946650" y="2143125"/>
          <p14:tracePt t="84378" x="4956175" y="2143125"/>
          <p14:tracePt t="84394" x="4965700" y="2143125"/>
          <p14:tracePt t="84411" x="4973638" y="2143125"/>
          <p14:tracePt t="84485" x="4983163" y="2143125"/>
          <p14:tracePt t="84500" x="4991100" y="2143125"/>
          <p14:tracePt t="84516" x="5010150" y="2143125"/>
          <p14:tracePt t="84524" x="5018088" y="2143125"/>
          <p14:tracePt t="84532" x="5027613" y="2143125"/>
          <p14:tracePt t="84550" x="5037138" y="2143125"/>
          <p14:tracePt t="84561" x="5045075" y="2143125"/>
          <p14:tracePt t="84578" x="5062538" y="2143125"/>
          <p14:tracePt t="84595" x="5108575" y="2143125"/>
          <p14:tracePt t="84611" x="5133975" y="2152650"/>
          <p14:tracePt t="84884" x="5143500" y="2152650"/>
          <p14:tracePt t="84900" x="5133975" y="2152650"/>
          <p14:tracePt t="84908" x="5126038" y="2152650"/>
          <p14:tracePt t="84916" x="5116513" y="2152650"/>
          <p14:tracePt t="84928" x="5099050" y="2152650"/>
          <p14:tracePt t="84944" x="5054600" y="2160588"/>
          <p14:tracePt t="84961" x="5000625" y="2160588"/>
          <p14:tracePt t="84963" x="4983163" y="2170113"/>
          <p14:tracePt t="84977" x="4956175" y="2170113"/>
          <p14:tracePt t="84994" x="4919663" y="2179638"/>
          <p14:tracePt t="85011" x="4867275" y="2187575"/>
          <p14:tracePt t="85027" x="4830763" y="2197100"/>
          <p14:tracePt t="85044" x="4813300" y="2197100"/>
          <p14:tracePt t="85061" x="4803775" y="2197100"/>
          <p14:tracePt t="85077" x="4795838" y="2197100"/>
          <p14:tracePt t="85252" x="4813300" y="2205038"/>
          <p14:tracePt t="85260" x="4867275" y="2232025"/>
          <p14:tracePt t="85268" x="4894263" y="2232025"/>
          <p14:tracePt t="85277" x="4938713" y="2232025"/>
          <p14:tracePt t="85294" x="5027613" y="2251075"/>
          <p14:tracePt t="85311" x="5099050" y="2251075"/>
          <p14:tracePt t="85327" x="5153025" y="2251075"/>
          <p14:tracePt t="85344" x="5187950" y="2251075"/>
          <p14:tracePt t="85360" x="5197475" y="2251075"/>
          <p14:tracePt t="85612" x="5205413" y="2251075"/>
          <p14:tracePt t="85620" x="5214938" y="2251075"/>
          <p14:tracePt t="85628" x="5232400" y="2251075"/>
          <p14:tracePt t="85644" x="5276850" y="2251075"/>
          <p14:tracePt t="85661" x="5348288" y="2251075"/>
          <p14:tracePt t="85677" x="5411788" y="2251075"/>
          <p14:tracePt t="85694" x="5527675" y="2251075"/>
          <p14:tracePt t="85711" x="5653088" y="2251075"/>
          <p14:tracePt t="85728" x="5759450" y="2251075"/>
          <p14:tracePt t="85744" x="5902325" y="2251075"/>
          <p14:tracePt t="85761" x="6000750" y="2251075"/>
          <p14:tracePt t="85763" x="6045200" y="2251075"/>
          <p14:tracePt t="85777" x="6134100" y="2251075"/>
          <p14:tracePt t="85794" x="6205538" y="2259013"/>
          <p14:tracePt t="85811" x="6296025" y="2268538"/>
          <p14:tracePt t="85827" x="6323013" y="2268538"/>
          <p14:tracePt t="86867" x="0" y="0"/>
        </p14:tracePtLst>
        <p14:tracePtLst>
          <p14:tracePt t="92277" x="4768850" y="4741863"/>
          <p14:tracePt t="92294" x="4776788" y="4741863"/>
          <p14:tracePt t="92301" x="4776788" y="4751388"/>
          <p14:tracePt t="92310" x="4795838" y="4768850"/>
          <p14:tracePt t="92325" x="4803775" y="4822825"/>
          <p14:tracePt t="92342" x="4822825" y="4884738"/>
          <p14:tracePt t="92359" x="4840288" y="4946650"/>
          <p14:tracePt t="92393" x="4857750" y="5108575"/>
          <p14:tracePt t="92425" x="4857750" y="5205413"/>
          <p14:tracePt t="92459" x="4867275" y="5214938"/>
          <p14:tracePt t="92502" x="4884738" y="5214938"/>
          <p14:tracePt t="92509" x="4894263" y="5170488"/>
          <p14:tracePt t="92525" x="4919663" y="5081588"/>
          <p14:tracePt t="92542" x="4956175" y="4965700"/>
          <p14:tracePt t="92559" x="4983163" y="4867275"/>
          <p14:tracePt t="92575" x="5010150" y="4759325"/>
          <p14:tracePt t="92593" x="5018088" y="4660900"/>
          <p14:tracePt t="92609" x="5027613" y="4581525"/>
          <p14:tracePt t="92685" x="5027613" y="4608513"/>
          <p14:tracePt t="92693" x="5010150" y="4633913"/>
          <p14:tracePt t="92701" x="5010150" y="4660900"/>
          <p14:tracePt t="92709" x="5000625" y="4687888"/>
          <p14:tracePt t="92725" x="4973638" y="4759325"/>
          <p14:tracePt t="92742" x="4956175" y="4795838"/>
          <p14:tracePt t="92759" x="4946650" y="4822825"/>
          <p14:tracePt t="92776" x="4946650" y="4840288"/>
          <p14:tracePt t="92792" x="4938713" y="4848225"/>
          <p14:tracePt t="93213" x="4929188" y="4867275"/>
          <p14:tracePt t="93221" x="4929188" y="4875213"/>
          <p14:tracePt t="93229" x="4919663" y="4884738"/>
          <p14:tracePt t="93242" x="4919663" y="4894263"/>
          <p14:tracePt t="93259" x="4902200" y="4929188"/>
          <p14:tracePt t="93276" x="4867275" y="5000625"/>
          <p14:tracePt t="93292" x="4840288" y="5072063"/>
          <p14:tracePt t="93309" x="4803775" y="5108575"/>
          <p14:tracePt t="93342" x="4732338" y="5160963"/>
          <p14:tracePt t="93375" x="4643438" y="5187950"/>
          <p14:tracePt t="93409" x="4527550" y="5214938"/>
          <p14:tracePt t="93425" x="4483100" y="5241925"/>
          <p14:tracePt t="93442" x="4419600" y="5251450"/>
          <p14:tracePt t="93459" x="4348163" y="5268913"/>
          <p14:tracePt t="93460" x="4322763" y="5286375"/>
          <p14:tracePt t="93476" x="4276725" y="5295900"/>
          <p14:tracePt t="93492" x="4259263" y="5303838"/>
          <p14:tracePt t="93508" x="4232275" y="5313363"/>
          <p14:tracePt t="93525" x="4214813" y="5313363"/>
          <p14:tracePt t="93542" x="4214813" y="5322888"/>
          <p14:tracePt t="93558" x="4197350" y="5322888"/>
          <p14:tracePt t="93597" x="4187825" y="5322888"/>
          <p14:tracePt t="93609" x="4170363" y="5322888"/>
          <p14:tracePt t="93625" x="4125913" y="5241925"/>
          <p14:tracePt t="93642" x="4027488" y="5072063"/>
          <p14:tracePt t="93644" x="3990975" y="5010150"/>
          <p14:tracePt t="93659" x="3938588" y="4929188"/>
          <p14:tracePt t="93675" x="3894138" y="4803775"/>
          <p14:tracePt t="93692" x="3848100" y="4660900"/>
          <p14:tracePt t="93708" x="3830638" y="4581525"/>
          <p14:tracePt t="93725" x="3813175" y="4510088"/>
          <p14:tracePt t="93742" x="3813175" y="4446588"/>
          <p14:tracePt t="93759" x="3813175" y="4375150"/>
          <p14:tracePt t="93775" x="3813175" y="4313238"/>
          <p14:tracePt t="93792" x="3813175" y="4259263"/>
          <p14:tracePt t="93808" x="3813175" y="4214813"/>
          <p14:tracePt t="93825" x="3813175" y="4170363"/>
          <p14:tracePt t="93842" x="3813175" y="4143375"/>
          <p14:tracePt t="93844" x="3803650" y="4116388"/>
          <p14:tracePt t="93859" x="3803650" y="4108450"/>
          <p14:tracePt t="93875" x="3803650" y="4081463"/>
          <p14:tracePt t="93973" x="3803650" y="4071938"/>
          <p14:tracePt t="93997" x="3830638" y="4071938"/>
          <p14:tracePt t="94005" x="3848100" y="4098925"/>
          <p14:tracePt t="94013" x="3875088" y="4116388"/>
          <p14:tracePt t="94025" x="3894138" y="4133850"/>
          <p14:tracePt t="94042" x="3946525" y="4197350"/>
          <p14:tracePt t="94059" x="3990975" y="4241800"/>
          <p14:tracePt t="94061" x="4000500" y="4251325"/>
          <p14:tracePt t="94075" x="4017963" y="4251325"/>
          <p14:tracePt t="94092" x="4037013" y="4268788"/>
          <p14:tracePt t="94109" x="4044950" y="4286250"/>
          <p14:tracePt t="94141" x="4062413" y="4303713"/>
          <p14:tracePt t="94159" x="4062413" y="4313238"/>
          <p14:tracePt t="94175" x="4081463" y="4330700"/>
          <p14:tracePt t="94221" x="4089400" y="4340225"/>
          <p14:tracePt t="94237" x="4098925" y="4348163"/>
          <p14:tracePt t="94263" x="4116388" y="4367213"/>
          <p14:tracePt t="94276" x="4133850" y="4384675"/>
          <p14:tracePt t="94293" x="4160838" y="4411663"/>
          <p14:tracePt t="94301" x="4160838" y="4419600"/>
          <p14:tracePt t="94310" x="4170363" y="4429125"/>
          <p14:tracePt t="94325" x="4241800" y="4491038"/>
          <p14:tracePt t="94341" x="4303713" y="4572000"/>
          <p14:tracePt t="94358" x="4402138" y="4660900"/>
          <p14:tracePt t="94375" x="4491038" y="4732338"/>
          <p14:tracePt t="94392" x="4545013" y="4776788"/>
          <p14:tracePt t="94409" x="4572000" y="4813300"/>
          <p14:tracePt t="94425" x="4589463" y="4830763"/>
          <p14:tracePt t="94565" x="4598988" y="4830763"/>
          <p14:tracePt t="94590" x="4616450" y="4840288"/>
          <p14:tracePt t="94597" x="4625975" y="4840288"/>
          <p14:tracePt t="94613" x="4643438" y="4840288"/>
          <p14:tracePt t="94625" x="4660900" y="4840288"/>
          <p14:tracePt t="94642" x="4714875" y="4840288"/>
          <p14:tracePt t="94658" x="4768850" y="4840288"/>
          <p14:tracePt t="94661" x="4795838" y="4840288"/>
          <p14:tracePt t="94675" x="4822825" y="4840288"/>
          <p14:tracePt t="94692" x="4884738" y="4813300"/>
          <p14:tracePt t="94708" x="4973638" y="4768850"/>
          <p14:tracePt t="94725" x="5000625" y="4732338"/>
          <p14:tracePt t="94742" x="5027613" y="4705350"/>
          <p14:tracePt t="94758" x="5037138" y="4697413"/>
          <p14:tracePt t="94775" x="5037138" y="4687888"/>
          <p14:tracePt t="95117" x="5037138" y="4697413"/>
          <p14:tracePt t="95134" x="5037138" y="4705350"/>
          <p14:tracePt t="95157" x="5037138" y="4714875"/>
          <p14:tracePt t="95221" x="5037138" y="4732338"/>
          <p14:tracePt t="95237" x="5027613" y="4741863"/>
          <p14:tracePt t="95246" x="5018088" y="4751388"/>
          <p14:tracePt t="95275" x="5000625" y="4803775"/>
          <p14:tracePt t="95309" x="4965700" y="4902200"/>
          <p14:tracePt t="95341" x="4938713" y="4973638"/>
          <p14:tracePt t="95358" x="4938713" y="5010150"/>
          <p14:tracePt t="95375" x="4929188" y="5045075"/>
          <p14:tracePt t="95391" x="4919663" y="5062538"/>
          <p14:tracePt t="95408" x="4911725" y="5081588"/>
          <p14:tracePt t="95442" x="4911725" y="5089525"/>
          <p14:tracePt t="95541" x="4911725" y="5099050"/>
          <p14:tracePt t="95637" x="4902200" y="5099050"/>
          <p14:tracePt t="95646" x="4894263" y="5099050"/>
          <p14:tracePt t="95654" x="4884738" y="5099050"/>
          <p14:tracePt t="95662" x="4875213" y="5099050"/>
          <p14:tracePt t="95675" x="4867275" y="5099050"/>
          <p14:tracePt t="95692" x="4822825" y="5099050"/>
          <p14:tracePt t="95709" x="4776788" y="5099050"/>
          <p14:tracePt t="95725" x="4687888" y="5045075"/>
          <p14:tracePt t="95741" x="4608513" y="4965700"/>
          <p14:tracePt t="95758" x="4518025" y="4902200"/>
          <p14:tracePt t="95775" x="4402138" y="4813300"/>
          <p14:tracePt t="95792" x="4330700" y="4724400"/>
          <p14:tracePt t="95808" x="4259263" y="4598988"/>
          <p14:tracePt t="95824" x="4187825" y="4473575"/>
          <p14:tracePt t="95842" x="4125913" y="4394200"/>
          <p14:tracePt t="95858" x="4098925" y="4322763"/>
          <p14:tracePt t="95874" x="4071938" y="4241800"/>
          <p14:tracePt t="95876" x="4054475" y="4214813"/>
          <p14:tracePt t="95891" x="4054475" y="4205288"/>
          <p14:tracePt t="95909" x="4027488" y="4152900"/>
          <p14:tracePt t="95924" x="4010025" y="4125913"/>
          <p14:tracePt t="95941" x="4010025" y="4116388"/>
          <p14:tracePt t="95957" x="3983038" y="4081463"/>
          <p14:tracePt t="95974" x="3956050" y="4044950"/>
          <p14:tracePt t="95991" x="3919538" y="4010025"/>
          <p14:tracePt t="96008" x="3902075" y="3990975"/>
          <p14:tracePt t="96024" x="3875088" y="3965575"/>
          <p14:tracePt t="96041" x="3857625" y="3946525"/>
          <p14:tracePt t="96261" x="3857625" y="3965575"/>
          <p14:tracePt t="96277" x="3857625" y="3973513"/>
          <p14:tracePt t="96286" x="3857625" y="4000500"/>
          <p14:tracePt t="96294" x="3857625" y="4027488"/>
          <p14:tracePt t="96308" x="3857625" y="4044950"/>
          <p14:tracePt t="96325" x="3857625" y="4108450"/>
          <p14:tracePt t="96341" x="3867150" y="4179888"/>
          <p14:tracePt t="96358" x="3884613" y="4259263"/>
          <p14:tracePt t="96374" x="3902075" y="4340225"/>
          <p14:tracePt t="96391" x="3911600" y="4446588"/>
          <p14:tracePt t="96407" x="3929063" y="4537075"/>
          <p14:tracePt t="96425" x="3965575" y="4643438"/>
          <p14:tracePt t="96441" x="3973513" y="4741863"/>
          <p14:tracePt t="96458" x="3990975" y="4822825"/>
          <p14:tracePt t="96474" x="3990975" y="4875213"/>
          <p14:tracePt t="96478" x="3990975" y="4894263"/>
          <p14:tracePt t="96491" x="3990975" y="4911725"/>
          <p14:tracePt t="96508" x="4000500" y="4973638"/>
          <p14:tracePt t="96524" x="4010025" y="5000625"/>
          <p14:tracePt t="96541" x="4017963" y="5089525"/>
          <p14:tracePt t="96558" x="4027488" y="5143500"/>
          <p14:tracePt t="96575" x="4027488" y="5197475"/>
          <p14:tracePt t="96591" x="4027488" y="5232400"/>
          <p14:tracePt t="96607" x="4027488" y="5276850"/>
          <p14:tracePt t="96624" x="4037013" y="5313363"/>
          <p14:tracePt t="96642" x="4044950" y="5330825"/>
          <p14:tracePt t="96658" x="4044950" y="5375275"/>
          <p14:tracePt t="96674" x="4044950" y="5419725"/>
          <p14:tracePt t="96692" x="4044950" y="5456238"/>
          <p14:tracePt t="96725" x="4044950" y="5500688"/>
          <p14:tracePt t="96742" x="4044950" y="5527675"/>
          <p14:tracePt t="96757" x="4044950" y="5554663"/>
          <p14:tracePt t="96774" x="4044950" y="5608638"/>
          <p14:tracePt t="96791" x="4044950" y="5643563"/>
          <p14:tracePt t="96808" x="4044950" y="5661025"/>
          <p14:tracePt t="96825" x="4044950" y="5688013"/>
          <p14:tracePt t="96841" x="4044950" y="5697538"/>
          <p14:tracePt t="96917" x="4044950" y="5705475"/>
          <p14:tracePt t="96935" x="4044950" y="5715000"/>
          <p14:tracePt t="96957" x="4044950" y="5724525"/>
          <p14:tracePt t="97814" x="4054475" y="5724525"/>
          <p14:tracePt t="97822" x="4071938" y="5724525"/>
          <p14:tracePt t="97838" x="4081463" y="5724525"/>
          <p14:tracePt t="97846" x="4089400" y="5715000"/>
          <p14:tracePt t="97862" x="4108450" y="5715000"/>
          <p14:tracePt t="97874" x="4108450" y="5705475"/>
          <p14:tracePt t="97891" x="0" y="0"/>
        </p14:tracePtLst>
        <p14:tracePtLst>
          <p14:tracePt t="98551" x="4919663" y="4660900"/>
          <p14:tracePt t="98646" x="4919663" y="4670425"/>
          <p14:tracePt t="98654" x="4919663" y="4687888"/>
          <p14:tracePt t="98661" x="4919663" y="4705350"/>
          <p14:tracePt t="98674" x="4919663" y="4732338"/>
          <p14:tracePt t="98690" x="4919663" y="4776788"/>
          <p14:tracePt t="98707" x="4919663" y="4848225"/>
          <p14:tracePt t="98709" x="4902200" y="4884738"/>
          <p14:tracePt t="98725" x="4902200" y="4929188"/>
          <p14:tracePt t="98741" x="4902200" y="4983163"/>
          <p14:tracePt t="98774" x="4902200" y="5062538"/>
          <p14:tracePt t="98807" x="4902200" y="5081588"/>
          <p14:tracePt t="98862" x="4911725" y="5081588"/>
          <p14:tracePt t="98874" x="4911725" y="5045075"/>
          <p14:tracePt t="98890" x="4919663" y="4956175"/>
          <p14:tracePt t="98907" x="4919663" y="4857750"/>
          <p14:tracePt t="98924" x="4919663" y="4822825"/>
          <p14:tracePt t="98926" x="4919663" y="4795838"/>
          <p14:tracePt t="98941" x="4919663" y="4776788"/>
          <p14:tracePt t="98998" x="4919663" y="4822825"/>
          <p14:tracePt t="99006" x="4919663" y="4894263"/>
          <p14:tracePt t="99014" x="4919663" y="5000625"/>
          <p14:tracePt t="99024" x="4919663" y="5089525"/>
          <p14:tracePt t="99041" x="4911725" y="5313363"/>
          <p14:tracePt t="99058" x="4875213" y="5491163"/>
          <p14:tracePt t="99074" x="4875213" y="5589588"/>
          <p14:tracePt t="99090" x="4875213" y="5599113"/>
          <p14:tracePt t="99134" x="4875213" y="5572125"/>
          <p14:tracePt t="99142" x="4875213" y="5527675"/>
          <p14:tracePt t="99157" x="4894263" y="5438775"/>
          <p14:tracePt t="99174" x="4919663" y="5313363"/>
          <p14:tracePt t="99190" x="4956175" y="5205413"/>
          <p14:tracePt t="99207" x="4973638" y="5081588"/>
          <p14:tracePt t="99224" x="5000625" y="4983163"/>
          <p14:tracePt t="99241" x="5010150" y="4919663"/>
          <p14:tracePt t="99257" x="5010150" y="4911725"/>
          <p14:tracePt t="99302" x="5010150" y="4938713"/>
          <p14:tracePt t="99310" x="5010150" y="4973638"/>
          <p14:tracePt t="99324" x="5000625" y="5010150"/>
          <p14:tracePt t="99341" x="4983163" y="5089525"/>
          <p14:tracePt t="99357" x="4983163" y="5108575"/>
          <p14:tracePt t="99414" x="4983163" y="5089525"/>
          <p14:tracePt t="99422" x="4983163" y="5037138"/>
          <p14:tracePt t="99430" x="4983163" y="4983163"/>
          <p14:tracePt t="99440" x="4983163" y="4938713"/>
          <p14:tracePt t="99457" x="4983163" y="4857750"/>
          <p14:tracePt t="99474" x="5000625" y="4822825"/>
          <p14:tracePt t="99582" x="5000625" y="4830763"/>
          <p14:tracePt t="99590" x="5010150" y="4848225"/>
          <p14:tracePt t="99598" x="5010150" y="4857750"/>
          <p14:tracePt t="99607" x="5010150" y="4867275"/>
          <p14:tracePt t="99624" x="5010150" y="4884738"/>
          <p14:tracePt t="99640" x="5010150" y="4911725"/>
          <p14:tracePt t="99657" x="5010150" y="4946650"/>
          <p14:tracePt t="99673" x="4991100" y="4983163"/>
          <p14:tracePt t="99674" x="0" y="0"/>
        </p14:tracePtLst>
        <p14:tracePtLst>
          <p14:tracePt t="100176" x="4054475" y="4572000"/>
          <p14:tracePt t="100182" x="4044950" y="4518025"/>
          <p14:tracePt t="100191" x="4027488" y="4483100"/>
          <p14:tracePt t="100207" x="4010025" y="4438650"/>
          <p14:tracePt t="100286" x="4000500" y="4438650"/>
          <p14:tracePt t="100294" x="3983038" y="4438650"/>
          <p14:tracePt t="100302" x="3983038" y="4446588"/>
          <p14:tracePt t="100324" x="3973513" y="4473575"/>
          <p14:tracePt t="100341" x="3946525" y="4598988"/>
          <p14:tracePt t="100357" x="3929063" y="4697413"/>
          <p14:tracePt t="100374" x="3919538" y="4822825"/>
          <p14:tracePt t="100390" x="3911600" y="4946650"/>
          <p14:tracePt t="100406" x="3902075" y="5045075"/>
          <p14:tracePt t="100423" x="3902075" y="5116513"/>
          <p14:tracePt t="100441" x="3902075" y="5143500"/>
          <p14:tracePt t="100457" x="3902075" y="5170488"/>
          <p14:tracePt t="100474" x="3902075" y="5187950"/>
          <p14:tracePt t="100566" x="3911600" y="5170488"/>
          <p14:tracePt t="100574" x="3911600" y="5143500"/>
          <p14:tracePt t="100581" x="3911600" y="5099050"/>
          <p14:tracePt t="100591" x="3911600" y="5027613"/>
          <p14:tracePt t="100607" x="3919538" y="4894263"/>
          <p14:tracePt t="100623" x="3938588" y="4741863"/>
          <p14:tracePt t="100641" x="3938588" y="4616450"/>
          <p14:tracePt t="100657" x="3938588" y="4518025"/>
          <p14:tracePt t="100674" x="3938588" y="4465638"/>
          <p14:tracePt t="100690" x="3938588" y="4456113"/>
          <p14:tracePt t="100750" x="3938588" y="4491038"/>
          <p14:tracePt t="100758" x="3938588" y="4545013"/>
          <p14:tracePt t="100766" x="3938588" y="4616450"/>
          <p14:tracePt t="100774" x="3938588" y="4660900"/>
          <p14:tracePt t="100790" x="3938588" y="4795838"/>
          <p14:tracePt t="100806" x="3938588" y="4938713"/>
          <p14:tracePt t="100823" x="3946525" y="5081588"/>
          <p14:tracePt t="100840" x="3965575" y="5170488"/>
          <p14:tracePt t="100857" x="3983038" y="5241925"/>
          <p14:tracePt t="100873" x="3990975" y="5259388"/>
          <p14:tracePt t="100950" x="4010025" y="5251450"/>
          <p14:tracePt t="100958" x="4010025" y="5232400"/>
          <p14:tracePt t="100967" x="4010025" y="5187950"/>
          <p14:tracePt t="100974" x="4010025" y="5126038"/>
          <p14:tracePt t="100990" x="4010025" y="5018088"/>
          <p14:tracePt t="101007" x="4010025" y="4938713"/>
          <p14:tracePt t="101024" x="4010025" y="4875213"/>
          <p14:tracePt t="101040" x="4017963" y="4830763"/>
          <p14:tracePt t="101057" x="4017963" y="4803775"/>
          <p14:tracePt t="101110" x="4017963" y="4813300"/>
          <p14:tracePt t="101118" x="4017963" y="4875213"/>
          <p14:tracePt t="101126" x="4017963" y="4956175"/>
          <p14:tracePt t="101141" x="4017963" y="5116513"/>
          <p14:tracePt t="101157" x="4010025" y="5286375"/>
          <p14:tracePt t="101173" x="3990975" y="5419725"/>
          <p14:tracePt t="101190" x="3990975" y="5510213"/>
          <p14:tracePt t="101206" x="3990975" y="5572125"/>
          <p14:tracePt t="101224" x="3990975" y="5581650"/>
          <p14:tracePt t="101287" x="3990975" y="5537200"/>
          <p14:tracePt t="101294" x="3990975" y="5500688"/>
          <p14:tracePt t="101306" x="3990975" y="5446713"/>
          <p14:tracePt t="101323" x="3990975" y="5303838"/>
          <p14:tracePt t="101340" x="3990975" y="5170488"/>
          <p14:tracePt t="101342" x="3990975" y="5116513"/>
          <p14:tracePt t="101357" x="4000500" y="5027613"/>
          <p14:tracePt t="101373" x="4010025" y="4983163"/>
          <p14:tracePt t="101438" x="4010025" y="5010150"/>
          <p14:tracePt t="101446" x="4010025" y="5072063"/>
          <p14:tracePt t="101456" x="4010025" y="5143500"/>
          <p14:tracePt t="101474" x="4010025" y="5241925"/>
          <p14:tracePt t="101490" x="4010025" y="5348288"/>
          <p14:tracePt t="101506" x="4010025" y="5384800"/>
          <p14:tracePt t="101523" x="4010025" y="5402263"/>
          <p14:tracePt t="101582" x="4010025" y="5394325"/>
          <p14:tracePt t="101590" x="4010025" y="5357813"/>
          <p14:tracePt t="101599" x="4010025" y="5313363"/>
          <p14:tracePt t="101607" x="4010025" y="5241925"/>
          <p14:tracePt t="101623" x="4000500" y="5062538"/>
          <p14:tracePt t="101640" x="4000500" y="4884738"/>
          <p14:tracePt t="101657" x="4000500" y="4776788"/>
          <p14:tracePt t="101673" x="4000500" y="4697413"/>
          <p14:tracePt t="101735" x="4000500" y="4759325"/>
          <p14:tracePt t="101743" x="4000500" y="4830763"/>
          <p14:tracePt t="101750" x="4000500" y="4911725"/>
          <p14:tracePt t="101758" x="4000500" y="5018088"/>
          <p14:tracePt t="101773" x="4000500" y="5180013"/>
          <p14:tracePt t="101790" x="3990975" y="5322888"/>
          <p14:tracePt t="101806" x="3965575" y="5429250"/>
          <p14:tracePt t="101823" x="3956050" y="5465763"/>
          <p14:tracePt t="101886" x="3956050" y="5456238"/>
          <p14:tracePt t="101894" x="3938588" y="5402263"/>
          <p14:tracePt t="101901" x="3911600" y="5330825"/>
          <p14:tracePt t="101910" x="3911600" y="5214938"/>
          <p14:tracePt t="101923" x="3902075" y="5116513"/>
          <p14:tracePt t="101940" x="3894138" y="4902200"/>
          <p14:tracePt t="101957" x="3894138" y="4643438"/>
          <p14:tracePt t="101974" x="3894138" y="4562475"/>
          <p14:tracePt t="101990" x="3894138" y="4554538"/>
          <p14:tracePt t="102038" x="3894138" y="4625975"/>
          <p14:tracePt t="102046" x="3894138" y="4724400"/>
          <p14:tracePt t="102056" x="3894138" y="4848225"/>
          <p14:tracePt t="102073" x="3929063" y="5089525"/>
          <p14:tracePt t="102090" x="3929063" y="5313363"/>
          <p14:tracePt t="102106" x="3938588" y="5446713"/>
          <p14:tracePt t="102123" x="3938588" y="5500688"/>
          <p14:tracePt t="102140" x="3938588" y="5510213"/>
          <p14:tracePt t="102198" x="3938588" y="5483225"/>
          <p14:tracePt t="102206" x="3929063" y="5419725"/>
          <p14:tracePt t="102215" x="3929063" y="5384800"/>
          <p14:tracePt t="102223" x="3929063" y="5330825"/>
          <p14:tracePt t="102240" x="3929063" y="5224463"/>
          <p14:tracePt t="102256" x="3929063" y="5062538"/>
          <p14:tracePt t="102273" x="3929063" y="4919663"/>
          <p14:tracePt t="102290" x="3929063" y="4795838"/>
          <p14:tracePt t="102306" x="3938588" y="4705350"/>
          <p14:tracePt t="102323" x="3956050" y="4670425"/>
          <p14:tracePt t="102375" x="3956050" y="4679950"/>
          <p14:tracePt t="102383" x="3956050" y="4732338"/>
          <p14:tracePt t="102391" x="3965575" y="4776788"/>
          <p14:tracePt t="102406" x="3983038" y="4894263"/>
          <p14:tracePt t="102423" x="3983038" y="4965700"/>
          <p14:tracePt t="102440" x="3983038" y="5054600"/>
          <p14:tracePt t="102456" x="3983038" y="5089525"/>
          <p14:tracePt t="102473" x="3983038" y="5116513"/>
          <p14:tracePt t="102490" x="3983038" y="5126038"/>
          <p14:tracePt t="102566" x="3983038" y="5108575"/>
          <p14:tracePt t="102574" x="3983038" y="5062538"/>
          <p14:tracePt t="102582" x="3983038" y="5018088"/>
          <p14:tracePt t="102591" x="3983038" y="4956175"/>
          <p14:tracePt t="102606" x="3965575" y="4857750"/>
          <p14:tracePt t="102623" x="3965575" y="4786313"/>
          <p14:tracePt t="102640" x="3965575" y="4732338"/>
          <p14:tracePt t="102656" x="3965575" y="4714875"/>
          <p14:tracePt t="102718" x="3965575" y="4724400"/>
          <p14:tracePt t="102727" x="3973513" y="4741863"/>
          <p14:tracePt t="102735" x="3973513" y="4776788"/>
          <p14:tracePt t="102743" x="3973513" y="4813300"/>
          <p14:tracePt t="102756" x="3973513" y="4875213"/>
          <p14:tracePt t="102773" x="3973513" y="4991100"/>
          <p14:tracePt t="102790" x="3973513" y="5045075"/>
          <p14:tracePt t="102806" x="3973513" y="5089525"/>
          <p14:tracePt t="102823" x="3973513" y="5108575"/>
          <p14:tracePt t="102840" x="3973513" y="5116513"/>
          <p14:tracePt t="103134" x="3973513" y="5108575"/>
          <p14:tracePt t="103134" x="0" y="0"/>
        </p14:tracePtLst>
        <p14:tracePtLst>
          <p14:tracePt t="106056" x="7589838" y="2116138"/>
          <p14:tracePt t="106103" x="7589838" y="2125663"/>
          <p14:tracePt t="106127" x="7599363" y="2125663"/>
          <p14:tracePt t="106135" x="7616825" y="2125663"/>
          <p14:tracePt t="106142" x="7626350" y="2125663"/>
          <p14:tracePt t="106155" x="7643813" y="2116138"/>
          <p14:tracePt t="106188" x="7697788" y="2098675"/>
          <p14:tracePt t="106222" x="7715250" y="2089150"/>
          <p14:tracePt t="106423" x="7715250" y="2098675"/>
          <p14:tracePt t="106431" x="7697788" y="2098675"/>
          <p14:tracePt t="106439" x="7680325" y="2098675"/>
          <p14:tracePt t="106455" x="7608888" y="2143125"/>
          <p14:tracePt t="106471" x="7527925" y="2160588"/>
          <p14:tracePt t="106472" x="0" y="0"/>
        </p14:tracePtLst>
        <p14:tracePtLst>
          <p14:tracePt t="107079" x="1608138" y="2465388"/>
          <p14:tracePt t="107143" x="1616075" y="2465388"/>
          <p14:tracePt t="107311" x="0" y="0"/>
        </p14:tracePtLst>
        <p14:tracePtLst>
          <p14:tracePt t="107920" x="7439025" y="2054225"/>
          <p14:tracePt t="108174" x="0" y="0"/>
        </p14:tracePtLst>
        <p14:tracePtLst>
          <p14:tracePt t="108824" x="1901825" y="2347913"/>
          <p14:tracePt t="108832" x="1893888" y="2339975"/>
          <p14:tracePt t="109030" x="0" y="0"/>
        </p14:tracePtLst>
        <p14:tracePtLst>
          <p14:tracePt t="109687" x="5446713" y="2473325"/>
          <p14:tracePt t="109847" x="5446713" y="2465388"/>
          <p14:tracePt t="109856" x="5456238" y="2465388"/>
          <p14:tracePt t="109864" x="5483225" y="2465388"/>
          <p14:tracePt t="109872" x="5510213" y="2473325"/>
          <p14:tracePt t="109888" x="5581650" y="2473325"/>
          <p14:tracePt t="109905" x="5661025" y="2482850"/>
          <p14:tracePt t="109921" x="5715000" y="2482850"/>
          <p14:tracePt t="109954" x="5768975" y="2482850"/>
          <p14:tracePt t="109988" x="5822950" y="2482850"/>
          <p14:tracePt t="110021" x="5830888" y="2482850"/>
          <p14:tracePt t="110088" x="5830888" y="2490788"/>
          <p14:tracePt t="110096" x="5822950" y="2490788"/>
          <p14:tracePt t="110105" x="5803900" y="2490788"/>
          <p14:tracePt t="110121" x="5776913" y="2490788"/>
          <p14:tracePt t="110137" x="5768975" y="2490788"/>
          <p14:tracePt t="110536" x="5776913" y="2490788"/>
          <p14:tracePt t="110544" x="5786438" y="2490788"/>
          <p14:tracePt t="110554" x="5803900" y="2490788"/>
          <p14:tracePt t="110571" x="5840413" y="2490788"/>
          <p14:tracePt t="110604" x="5946775" y="2509838"/>
          <p14:tracePt t="110638" x="6161088" y="2527300"/>
          <p14:tracePt t="110671" x="6276975" y="2527300"/>
          <p14:tracePt t="110687" x="6357938" y="2527300"/>
          <p14:tracePt t="110704" x="6411913" y="2544763"/>
          <p14:tracePt t="110721" x="6473825" y="2562225"/>
          <p14:tracePt t="110737" x="6545263" y="2562225"/>
          <p14:tracePt t="110754" x="6616700" y="2562225"/>
          <p14:tracePt t="110771" x="6697663" y="2562225"/>
          <p14:tracePt t="110787" x="6769100" y="2571750"/>
          <p14:tracePt t="110804" x="6858000" y="2571750"/>
          <p14:tracePt t="110821" x="6911975" y="2571750"/>
          <p14:tracePt t="110823" x="6929438" y="2571750"/>
          <p14:tracePt t="110838" x="6938963" y="2571750"/>
          <p14:tracePt t="110854" x="6946900" y="2571750"/>
          <p14:tracePt t="111079" x="6946900" y="2581275"/>
          <p14:tracePt t="111096" x="6938963" y="2581275"/>
          <p14:tracePt t="111104" x="6919913" y="2581275"/>
          <p14:tracePt t="111112" x="6902450" y="2589213"/>
          <p14:tracePt t="111120" x="6867525" y="2589213"/>
          <p14:tracePt t="111137" x="6796088" y="2598738"/>
          <p14:tracePt t="111154" x="6732588" y="2598738"/>
          <p14:tracePt t="111171" x="6680200" y="2598738"/>
          <p14:tracePt t="111187" x="6653213" y="2598738"/>
          <p14:tracePt t="111204" x="6634163" y="2598738"/>
          <p14:tracePt t="111221" x="6626225" y="2598738"/>
          <p14:tracePt t="111238" x="6608763" y="2598738"/>
          <p14:tracePt t="111254" x="6589713" y="2608263"/>
          <p14:tracePt t="111271" x="6572250" y="2608263"/>
          <p14:tracePt t="111287" x="6562725" y="2608263"/>
          <p14:tracePt t="111304" x="6554788" y="2608263"/>
          <p14:tracePt t="111392" x="6545263" y="2608263"/>
          <p14:tracePt t="111471" x="6545263" y="2598738"/>
          <p14:tracePt t="111480" x="6545263" y="2589213"/>
          <p14:tracePt t="111520" x="6545263" y="2581275"/>
          <p14:tracePt t="111703" x="6545263" y="2571750"/>
          <p14:tracePt t="111728" x="6554788" y="2571750"/>
          <p14:tracePt t="111736" x="6562725" y="2562225"/>
          <p14:tracePt t="111751" x="6572250" y="2562225"/>
          <p14:tracePt t="111816" x="6581775" y="2562225"/>
          <p14:tracePt t="111896" x="6589713" y="2562225"/>
          <p14:tracePt t="111905" x="6589713" y="2571750"/>
          <p14:tracePt t="111912" x="6589713" y="2598738"/>
          <p14:tracePt t="111937" x="6589713" y="2679700"/>
          <p14:tracePt t="111954" x="6589713" y="2697163"/>
          <p14:tracePt t="111970" x="6589713" y="2714625"/>
          <p14:tracePt t="112041" x="6599238" y="2714625"/>
          <p14:tracePt t="112048" x="6599238" y="2705100"/>
          <p14:tracePt t="112055" x="6626225" y="2679700"/>
          <p14:tracePt t="112071" x="6653213" y="2643188"/>
          <p14:tracePt t="112087" x="6670675" y="2598738"/>
          <p14:tracePt t="112104" x="6680200" y="2571750"/>
          <p14:tracePt t="112280" x="6697663" y="2571750"/>
          <p14:tracePt t="112296" x="6697663" y="2581275"/>
          <p14:tracePt t="112304" x="6715125" y="2589213"/>
          <p14:tracePt t="112312" x="6732588" y="2598738"/>
          <p14:tracePt t="112320" x="6751638" y="2598738"/>
          <p14:tracePt t="112337" x="6786563" y="2633663"/>
          <p14:tracePt t="112353" x="6840538" y="2660650"/>
          <p14:tracePt t="112370" x="6894513" y="2679700"/>
          <p14:tracePt t="112387" x="6938963" y="2687638"/>
          <p14:tracePt t="112403" x="7000875" y="2714625"/>
          <p14:tracePt t="112420" x="7045325" y="2714625"/>
          <p14:tracePt t="112438" x="7126288" y="2724150"/>
          <p14:tracePt t="112440" x="7161213" y="2732088"/>
          <p14:tracePt t="112453" x="7197725" y="2741613"/>
          <p14:tracePt t="112471" x="7323138" y="2759075"/>
          <p14:tracePt t="112487" x="7412038" y="2759075"/>
          <p14:tracePt t="112503" x="7473950" y="2759075"/>
          <p14:tracePt t="112520" x="7510463" y="2759075"/>
          <p14:tracePt t="112537" x="7589838" y="2759075"/>
          <p14:tracePt t="112553" x="7688263" y="2759075"/>
          <p14:tracePt t="112570" x="7777163" y="2741613"/>
          <p14:tracePt t="112587" x="7831138" y="2732088"/>
          <p14:tracePt t="112603" x="7867650" y="2724150"/>
          <p14:tracePt t="112620" x="7875588" y="2714625"/>
          <p14:tracePt t="112745" x="7885113" y="2714625"/>
          <p14:tracePt t="112753" x="7885113" y="2705100"/>
          <p14:tracePt t="112912" x="7885113" y="2697163"/>
          <p14:tracePt t="112928" x="7885113" y="2679700"/>
          <p14:tracePt t="112945" x="7885113" y="2652713"/>
          <p14:tracePt t="112952" x="7885113" y="2643188"/>
          <p14:tracePt t="112968" x="7885113" y="2633663"/>
          <p14:tracePt t="113520" x="7894638" y="2625725"/>
          <p14:tracePt t="113528" x="7902575" y="2625725"/>
          <p14:tracePt t="113536" x="7920038" y="2625725"/>
          <p14:tracePt t="113553" x="7966075" y="2616200"/>
          <p14:tracePt t="113570" x="8001000" y="2608263"/>
          <p14:tracePt t="113587" x="8027988" y="2608263"/>
          <p14:tracePt t="113603" x="8037513" y="2608263"/>
          <p14:tracePt t="113728" x="8045450" y="2608263"/>
          <p14:tracePt t="113752" x="8045450" y="2625725"/>
          <p14:tracePt t="113760" x="8018463" y="2652713"/>
          <p14:tracePt t="113770" x="8001000" y="2679700"/>
          <p14:tracePt t="113787" x="7939088" y="2724150"/>
          <p14:tracePt t="113803" x="7858125" y="2776538"/>
          <p14:tracePt t="113807" x="7796213" y="2803525"/>
          <p14:tracePt t="113820" x="7732713" y="2830513"/>
          <p14:tracePt t="113837" x="7572375" y="2857500"/>
          <p14:tracePt t="113840" x="7483475" y="2857500"/>
          <p14:tracePt t="113853" x="7385050" y="2857500"/>
          <p14:tracePt t="113870" x="7126288" y="2857500"/>
          <p14:tracePt t="113887" x="6527800" y="2822575"/>
          <p14:tracePt t="113903" x="6126163" y="2751138"/>
          <p14:tracePt t="113920" x="5661025" y="2697163"/>
          <p14:tracePt t="113936" x="5180013" y="2625725"/>
          <p14:tracePt t="113953" x="4751388" y="2544763"/>
          <p14:tracePt t="113970" x="4438650" y="2509838"/>
          <p14:tracePt t="113987" x="4187825" y="2455863"/>
          <p14:tracePt t="114004" x="3983038" y="2428875"/>
          <p14:tracePt t="114020" x="3848100" y="2419350"/>
          <p14:tracePt t="114036" x="3768725" y="2419350"/>
          <p14:tracePt t="114053" x="3714750" y="2419350"/>
          <p14:tracePt t="114055" x="3697288" y="2419350"/>
          <p14:tracePt t="114070" x="3652838" y="2419350"/>
          <p14:tracePt t="114087" x="3581400" y="2419350"/>
          <p14:tracePt t="114103" x="3536950" y="2419350"/>
          <p14:tracePt t="114120" x="3500438" y="2428875"/>
          <p14:tracePt t="114136" x="3455988" y="2446338"/>
          <p14:tracePt t="114154" x="3384550" y="2473325"/>
          <p14:tracePt t="114170" x="3286125" y="2527300"/>
          <p14:tracePt t="114186" x="3224213" y="2571750"/>
          <p14:tracePt t="114204" x="3143250" y="2633663"/>
          <p14:tracePt t="114220" x="3116263" y="2679700"/>
          <p14:tracePt t="114237" x="3089275" y="2705100"/>
          <p14:tracePt t="114253" x="3071813" y="2732088"/>
          <p14:tracePt t="114270" x="3054350" y="2741613"/>
          <p14:tracePt t="114286" x="3054350" y="2751138"/>
          <p14:tracePt t="114303" x="3044825" y="2776538"/>
          <p14:tracePt t="114345" x="3044825" y="2786063"/>
          <p14:tracePt t="114432" x="3044825" y="2795588"/>
          <p14:tracePt t="114456" x="3044825" y="2803525"/>
          <p14:tracePt t="114481" x="3044825" y="2813050"/>
          <p14:tracePt t="114488" x="3062288" y="2813050"/>
          <p14:tracePt t="114495" x="3062288" y="2822575"/>
          <p14:tracePt t="114560" x="3071813" y="2822575"/>
          <p14:tracePt t="114568" x="3071813" y="2830513"/>
          <p14:tracePt t="114584" x="3071813" y="2840038"/>
          <p14:tracePt t="114600" x="3071813" y="2847975"/>
          <p14:tracePt t="114616" x="3071813" y="2867025"/>
          <p14:tracePt t="114632" x="3071813" y="2874963"/>
          <p14:tracePt t="114649" x="3071813" y="2884488"/>
          <p14:tracePt t="114672" x="3071813" y="2894013"/>
          <p14:tracePt t="114680" x="3071813" y="2901950"/>
          <p14:tracePt t="114824" x="3081338" y="2901950"/>
          <p14:tracePt t="114832" x="3116263" y="2901950"/>
          <p14:tracePt t="114840" x="3133725" y="2894013"/>
          <p14:tracePt t="114853" x="3170238" y="2874963"/>
          <p14:tracePt t="114870" x="3259138" y="2847975"/>
          <p14:tracePt t="114887" x="3482975" y="2813050"/>
          <p14:tracePt t="114903" x="3616325" y="2786063"/>
          <p14:tracePt t="114919" x="3732213" y="2776538"/>
          <p14:tracePt t="114936" x="3840163" y="2776538"/>
          <p14:tracePt t="114953" x="3956050" y="2776538"/>
          <p14:tracePt t="114970" x="4054475" y="2776538"/>
          <p14:tracePt t="114986" x="4125913" y="2776538"/>
          <p14:tracePt t="115003" x="4160838" y="2776538"/>
          <p14:tracePt t="115019" x="4187825" y="2776538"/>
          <p14:tracePt t="115036" x="4214813" y="2776538"/>
          <p14:tracePt t="115053" x="4251325" y="2776538"/>
          <p14:tracePt t="115055" x="4268788" y="2776538"/>
          <p14:tracePt t="115070" x="4286250" y="2776538"/>
          <p14:tracePt t="115086" x="4340225" y="2776538"/>
          <p14:tracePt t="115103" x="4411663" y="2776538"/>
          <p14:tracePt t="115119" x="4429125" y="2776538"/>
          <p14:tracePt t="115336" x="4446588" y="2776538"/>
          <p14:tracePt t="115344" x="4465638" y="2776538"/>
          <p14:tracePt t="115353" x="4473575" y="2786063"/>
          <p14:tracePt t="115370" x="4527550" y="2786063"/>
          <p14:tracePt t="115386" x="4598988" y="2795588"/>
          <p14:tracePt t="115403" x="4687888" y="2795588"/>
          <p14:tracePt t="115420" x="4732338" y="2795588"/>
          <p14:tracePt t="115436" x="4751388" y="2795588"/>
          <p14:tracePt t="115453" x="4759325" y="2795588"/>
          <p14:tracePt t="115469" x="4776788" y="2795588"/>
          <p14:tracePt t="115487" x="4813300" y="2795588"/>
          <p14:tracePt t="115503" x="4830763" y="2795588"/>
          <p14:tracePt t="115519" x="4902200" y="2795588"/>
          <p14:tracePt t="115536" x="4946650" y="2795588"/>
          <p14:tracePt t="115553" x="4973638" y="2795588"/>
          <p14:tracePt t="115569" x="5000625" y="2795588"/>
          <p14:tracePt t="115586" x="5027613" y="2795588"/>
          <p14:tracePt t="115603" x="5072063" y="2795588"/>
          <p14:tracePt t="115620" x="5116513" y="2795588"/>
          <p14:tracePt t="115636" x="5153025" y="2795588"/>
          <p14:tracePt t="115653" x="5170488" y="2795588"/>
          <p14:tracePt t="115904" x="5180013" y="2813050"/>
          <p14:tracePt t="115992" x="5187950" y="2813050"/>
          <p14:tracePt t="116008" x="5197475" y="2813050"/>
          <p14:tracePt t="116016" x="5214938" y="2813050"/>
          <p14:tracePt t="116025" x="5224463" y="2813050"/>
          <p14:tracePt t="116036" x="5232400" y="2813050"/>
          <p14:tracePt t="116052" x="5276850" y="2822575"/>
          <p14:tracePt t="116070" x="5313363" y="2822575"/>
          <p14:tracePt t="116086" x="5340350" y="2830513"/>
          <p14:tracePt t="116088" x="5348288" y="2830513"/>
          <p14:tracePt t="116103" x="5367338" y="2830513"/>
          <p14:tracePt t="116119" x="5375275" y="2830513"/>
          <p14:tracePt t="116136" x="5384800" y="2830513"/>
          <p14:tracePt t="116312" x="5394325" y="2830513"/>
          <p14:tracePt t="116320" x="5402263" y="2830513"/>
          <p14:tracePt t="116337" x="5419725" y="2830513"/>
          <p14:tracePt t="116360" x="5429250" y="2830513"/>
          <p14:tracePt t="116688" x="5438775" y="2830513"/>
          <p14:tracePt t="116696" x="5473700" y="2830513"/>
          <p14:tracePt t="116704" x="5500688" y="2830513"/>
          <p14:tracePt t="116719" x="5518150" y="2830513"/>
          <p14:tracePt t="116736" x="5545138" y="2830513"/>
          <p14:tracePt t="116752" x="5562600" y="2830513"/>
          <p14:tracePt t="116769" x="5589588" y="2830513"/>
          <p14:tracePt t="116786" x="5616575" y="2830513"/>
          <p14:tracePt t="116803" x="5643563" y="2830513"/>
          <p14:tracePt t="116819" x="5705475" y="2830513"/>
          <p14:tracePt t="116836" x="5751513" y="2830513"/>
          <p14:tracePt t="116840" x="5776913" y="2830513"/>
          <p14:tracePt t="116853" x="5803900" y="2830513"/>
          <p14:tracePt t="116869" x="5840413" y="2830513"/>
          <p14:tracePt t="116886" x="5875338" y="2830513"/>
          <p14:tracePt t="116887" x="5902325" y="2830513"/>
          <p14:tracePt t="116903" x="5911850" y="2830513"/>
          <p14:tracePt t="116919" x="5929313" y="2830513"/>
          <p14:tracePt t="116936" x="5938838" y="2830513"/>
          <p14:tracePt t="116952" x="5956300" y="2830513"/>
          <p14:tracePt t="116969" x="5991225" y="2830513"/>
          <p14:tracePt t="116986" x="6054725" y="2830513"/>
          <p14:tracePt t="117003" x="6143625" y="2830513"/>
          <p14:tracePt t="117019" x="6215063" y="2830513"/>
          <p14:tracePt t="117036" x="6276975" y="2830513"/>
          <p14:tracePt t="117052" x="6313488" y="2830513"/>
          <p14:tracePt t="117069" x="6330950" y="2830513"/>
          <p14:tracePt t="117071" x="6340475" y="2830513"/>
          <p14:tracePt t="117096" x="6348413" y="2830513"/>
          <p14:tracePt t="117145" x="6357938" y="2830513"/>
          <p14:tracePt t="117153" x="6375400" y="2830513"/>
          <p14:tracePt t="117161" x="6384925" y="2840038"/>
          <p14:tracePt t="117169" x="6411913" y="2857500"/>
          <p14:tracePt t="117186" x="6465888" y="2938463"/>
          <p14:tracePt t="117202" x="6491288" y="2973388"/>
          <p14:tracePt t="117219" x="6518275" y="3000375"/>
          <p14:tracePt t="117236" x="6527800" y="3009900"/>
          <p14:tracePt t="117252" x="6545263" y="3027363"/>
          <p14:tracePt t="117449" x="6545263" y="3036888"/>
          <p14:tracePt t="117457" x="6545263" y="3044825"/>
          <p14:tracePt t="117481" x="6545263" y="3054350"/>
          <p14:tracePt t="117497" x="6545263" y="3062288"/>
          <p14:tracePt t="117511"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2675F-805F-4B8B-947F-688AF6C98F78}"/>
              </a:ext>
            </a:extLst>
          </p:cNvPr>
          <p:cNvSpPr>
            <a:spLocks noGrp="1"/>
          </p:cNvSpPr>
          <p:nvPr>
            <p:ph idx="1"/>
          </p:nvPr>
        </p:nvSpPr>
        <p:spPr>
          <a:xfrm>
            <a:off x="457200" y="457200"/>
            <a:ext cx="8077200" cy="2057400"/>
          </a:xfrm>
        </p:spPr>
        <p:txBody>
          <a:bodyPr>
            <a:normAutofit/>
          </a:bodyPr>
          <a:lstStyle/>
          <a:p>
            <a:pPr marL="457200" indent="-457200" algn="just">
              <a:buFont typeface="+mj-lt"/>
              <a:buAutoNum type="arabicPeriod" startAt="4"/>
            </a:pPr>
            <a:r>
              <a:rPr lang="en-US" sz="2000" b="1" i="1" u="sng" dirty="0">
                <a:latin typeface="Cambria Math" panose="02040503050406030204" pitchFamily="18" charset="0"/>
                <a:ea typeface="Cambria Math" panose="02040503050406030204" pitchFamily="18" charset="0"/>
              </a:rPr>
              <a:t>eosin methylene blue (EMB): </a:t>
            </a:r>
            <a:r>
              <a:rPr lang="en-US" sz="2000" dirty="0">
                <a:latin typeface="Cambria Math" panose="02040503050406030204" pitchFamily="18" charset="0"/>
                <a:ea typeface="Cambria Math" panose="02040503050406030204" pitchFamily="18" charset="0"/>
              </a:rPr>
              <a:t>it contains lactose, sucrose and mixture of eosin and methylene blue. It is sterilized by </a:t>
            </a:r>
            <a:r>
              <a:rPr lang="en-US" sz="2000" b="1" i="1" dirty="0">
                <a:latin typeface="Cambria Math" panose="02040503050406030204" pitchFamily="18" charset="0"/>
                <a:ea typeface="Cambria Math" panose="02040503050406030204" pitchFamily="18" charset="0"/>
              </a:rPr>
              <a:t>Tyndallization or autoclaving. </a:t>
            </a:r>
            <a:r>
              <a:rPr lang="en-US" sz="2000" dirty="0">
                <a:latin typeface="Cambria Math" panose="02040503050406030204" pitchFamily="18" charset="0"/>
                <a:ea typeface="Cambria Math" panose="02040503050406030204" pitchFamily="18" charset="0"/>
              </a:rPr>
              <a:t>It is used to differentiate between </a:t>
            </a:r>
            <a:r>
              <a:rPr lang="en-US" sz="2000" i="1" dirty="0">
                <a:latin typeface="Cambria Math" panose="02040503050406030204" pitchFamily="18" charset="0"/>
                <a:ea typeface="Cambria Math" panose="02040503050406030204" pitchFamily="18" charset="0"/>
              </a:rPr>
              <a:t>E-Coli (greenish metallic sheen in reflected light) and Klebsiella (pink mucoid large colonies)</a:t>
            </a:r>
            <a:endParaRPr lang="en-US" sz="2000" dirty="0">
              <a:latin typeface="Cambria Math" panose="02040503050406030204" pitchFamily="18" charset="0"/>
              <a:ea typeface="Cambria Math" panose="02040503050406030204" pitchFamily="18" charset="0"/>
            </a:endParaRPr>
          </a:p>
          <a:p>
            <a:pPr marL="457200" indent="-457200" algn="just">
              <a:buFont typeface="+mj-lt"/>
              <a:buAutoNum type="arabicPeriod" startAt="4"/>
            </a:pPr>
            <a:endParaRPr lang="en-US" sz="2000" dirty="0">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id="{B71CEC8A-37F8-4910-81C0-8DE5F85FFA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2492829"/>
            <a:ext cx="3200400" cy="3389085"/>
          </a:xfrm>
          <a:prstGeom prst="rect">
            <a:avLst/>
          </a:prstGeom>
        </p:spPr>
      </p:pic>
      <p:pic>
        <p:nvPicPr>
          <p:cNvPr id="6" name="Picture 5">
            <a:extLst>
              <a:ext uri="{FF2B5EF4-FFF2-40B4-BE49-F238E27FC236}">
                <a16:creationId xmlns:a16="http://schemas.microsoft.com/office/drawing/2014/main" id="{8B735EE5-FFF8-4AB7-B7BE-D06B9C924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2340" y="2514600"/>
            <a:ext cx="3304860" cy="3389085"/>
          </a:xfrm>
          <a:prstGeom prst="rect">
            <a:avLst/>
          </a:prstGeom>
        </p:spPr>
      </p:pic>
      <p:pic>
        <p:nvPicPr>
          <p:cNvPr id="2" name="Audio 1">
            <a:hlinkClick r:id="" action="ppaction://media"/>
            <a:extLst>
              <a:ext uri="{FF2B5EF4-FFF2-40B4-BE49-F238E27FC236}">
                <a16:creationId xmlns:a16="http://schemas.microsoft.com/office/drawing/2014/main" id="{E5C89753-F13A-431E-8F6E-1BC999457E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17406742"/>
      </p:ext>
    </p:extLst>
  </p:cSld>
  <p:clrMapOvr>
    <a:masterClrMapping/>
  </p:clrMapOvr>
  <mc:AlternateContent xmlns:mc="http://schemas.openxmlformats.org/markup-compatibility/2006" xmlns:p14="http://schemas.microsoft.com/office/powerpoint/2010/main">
    <mc:Choice Requires="p14">
      <p:transition spd="slow" p14:dur="2000" advTm="29554"/>
    </mc:Choice>
    <mc:Fallback xmlns="">
      <p:transition spd="slow" advTm="2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arn(inVertical)">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3A86A75C-4F4B-4683-9AE1-C65F6400EC91}">
      <p14:laserTraceLst xmlns:p14="http://schemas.microsoft.com/office/powerpoint/2010/main">
        <p14:tracePtLst>
          <p14:tracePt t="6121" x="2000250" y="830263"/>
          <p14:tracePt t="6240" x="2017713" y="830263"/>
          <p14:tracePt t="6247" x="2044700" y="830263"/>
          <p14:tracePt t="6255" x="2062163" y="830263"/>
          <p14:tracePt t="6264" x="2089150" y="830263"/>
          <p14:tracePt t="6280" x="2152650" y="830263"/>
          <p14:tracePt t="6297" x="2197100" y="830263"/>
          <p14:tracePt t="6314" x="2303463" y="830263"/>
          <p14:tracePt t="6347" x="2625725" y="893763"/>
          <p14:tracePt t="6380" x="2938463" y="928688"/>
          <p14:tracePt t="6414" x="3170238" y="938213"/>
          <p14:tracePt t="6430" x="3187700" y="938213"/>
          <p14:tracePt t="6447" x="3205163" y="938213"/>
          <p14:tracePt t="6480" x="3224213" y="938213"/>
          <p14:tracePt t="6528" x="3232150" y="938213"/>
          <p14:tracePt t="6536" x="3241675" y="938213"/>
          <p14:tracePt t="6551" x="3251200" y="938213"/>
          <p14:tracePt t="6563" x="3259138" y="938213"/>
          <p14:tracePt t="6580" x="3303588" y="938213"/>
          <p14:tracePt t="6597" x="3348038" y="938213"/>
          <p14:tracePt t="6614" x="3394075" y="938213"/>
          <p14:tracePt t="6630" x="3411538" y="938213"/>
          <p14:tracePt t="6647" x="3429000" y="928688"/>
          <p14:tracePt t="6663" x="3446463" y="919163"/>
          <p14:tracePt t="6713" x="3455988" y="919163"/>
          <p14:tracePt t="6720" x="3455988" y="911225"/>
          <p14:tracePt t="6856" x="3482975" y="901700"/>
          <p14:tracePt t="6889" x="3490913" y="893763"/>
          <p14:tracePt t="6935" x="3500438" y="893763"/>
          <p14:tracePt t="6953" x="3509963" y="893763"/>
          <p14:tracePt t="6960" x="3527425" y="884238"/>
          <p14:tracePt t="6975" x="3536950" y="884238"/>
          <p14:tracePt t="6976" x="0" y="0"/>
        </p14:tracePtLst>
        <p14:tracePtLst>
          <p14:tracePt t="7465" x="4259263" y="1616075"/>
          <p14:tracePt t="7471" x="4268788" y="1616075"/>
          <p14:tracePt t="7481" x="4276725" y="1608138"/>
          <p14:tracePt t="7496" x="4303713" y="1598613"/>
          <p14:tracePt t="7513" x="4340225" y="1589088"/>
          <p14:tracePt t="7530" x="4402138" y="1571625"/>
          <p14:tracePt t="7546" x="4491038" y="1536700"/>
          <p14:tracePt t="7580" x="4759325" y="1455738"/>
          <p14:tracePt t="7613" x="5037138" y="1339850"/>
          <p14:tracePt t="7646" x="5268913" y="1231900"/>
          <p14:tracePt t="7648" x="5313363" y="1214438"/>
          <p14:tracePt t="7663" x="5419725" y="1152525"/>
          <p14:tracePt t="7680" x="5500688" y="1116013"/>
          <p14:tracePt t="7696" x="5537200" y="1098550"/>
          <p14:tracePt t="7713" x="5572125" y="1089025"/>
          <p14:tracePt t="7730" x="5626100" y="1081088"/>
          <p14:tracePt t="7746" x="5661025" y="1071563"/>
          <p14:tracePt t="7763" x="5724525" y="1054100"/>
          <p14:tracePt t="7780" x="5786438" y="1036638"/>
          <p14:tracePt t="7796" x="5875338" y="1027113"/>
          <p14:tracePt t="7813" x="5965825" y="1000125"/>
          <p14:tracePt t="7815" x="6000750" y="973138"/>
          <p14:tracePt t="7829" x="6037263" y="973138"/>
          <p14:tracePt t="7847" x="6126163" y="938213"/>
          <p14:tracePt t="7863" x="6180138" y="919163"/>
          <p14:tracePt t="7880" x="6215063" y="911225"/>
          <p14:tracePt t="7896" x="6232525" y="911225"/>
          <p14:tracePt t="7913" x="6251575" y="893763"/>
          <p14:tracePt t="7929" x="6259513" y="893763"/>
          <p14:tracePt t="7946" x="6269038" y="893763"/>
          <p14:tracePt t="7963" x="6276975" y="884238"/>
          <p14:tracePt t="8312" x="6296025" y="874713"/>
          <p14:tracePt t="8320" x="6348413" y="866775"/>
          <p14:tracePt t="8329" x="6429375" y="839788"/>
          <p14:tracePt t="8346" x="6510338" y="839788"/>
          <p14:tracePt t="8363" x="6554788" y="839788"/>
          <p14:tracePt t="8379" x="6616700" y="839788"/>
          <p14:tracePt t="8413" x="6705600" y="822325"/>
          <p14:tracePt t="8447" x="6777038" y="812800"/>
          <p14:tracePt t="8479" x="6813550" y="812800"/>
          <p14:tracePt t="8496" x="6848475" y="812800"/>
          <p14:tracePt t="8513" x="6875463" y="812800"/>
          <p14:tracePt t="8529" x="6902450" y="812800"/>
          <p14:tracePt t="8546" x="6956425" y="812800"/>
          <p14:tracePt t="8563" x="7000875" y="812800"/>
          <p14:tracePt t="8579" x="7072313" y="812800"/>
          <p14:tracePt t="8596" x="7153275" y="822325"/>
          <p14:tracePt t="8613" x="7215188" y="830263"/>
          <p14:tracePt t="8629" x="7269163" y="839788"/>
          <p14:tracePt t="8632" x="7296150" y="839788"/>
          <p14:tracePt t="8646" x="7323138" y="847725"/>
          <p14:tracePt t="8663" x="7375525" y="847725"/>
          <p14:tracePt t="8679" x="7394575" y="847725"/>
          <p14:tracePt t="8696" x="7419975" y="857250"/>
          <p14:tracePt t="8713" x="7439025" y="857250"/>
          <p14:tracePt t="8729" x="7456488" y="857250"/>
          <p14:tracePt t="8746" x="7483475" y="866775"/>
          <p14:tracePt t="8763" x="7510463" y="866775"/>
          <p14:tracePt t="8779" x="7537450" y="866775"/>
          <p14:tracePt t="8796" x="7581900" y="866775"/>
          <p14:tracePt t="8813" x="7616825" y="866775"/>
          <p14:tracePt t="8829" x="7661275" y="874713"/>
          <p14:tracePt t="8831" x="7705725" y="874713"/>
          <p14:tracePt t="8846" x="7751763" y="884238"/>
          <p14:tracePt t="8863" x="7823200" y="893763"/>
          <p14:tracePt t="8879" x="7848600" y="893763"/>
          <p14:tracePt t="8896" x="7875588" y="893763"/>
          <p14:tracePt t="9000" x="7875588" y="901700"/>
          <p14:tracePt t="9008" x="7875588" y="919163"/>
          <p14:tracePt t="9016" x="7875588" y="928688"/>
          <p14:tracePt t="9029" x="7858125" y="946150"/>
          <p14:tracePt t="9047" x="7769225" y="1036638"/>
          <p14:tracePt t="9062" x="7697788" y="1071563"/>
          <p14:tracePt t="9079" x="7412038" y="1169988"/>
          <p14:tracePt t="9096" x="7081838" y="1214438"/>
          <p14:tracePt t="9112" x="6688138" y="1276350"/>
          <p14:tracePt t="9129" x="6303963" y="1312863"/>
          <p14:tracePt t="9146" x="5929313" y="1330325"/>
          <p14:tracePt t="9162" x="5661025" y="1330325"/>
          <p14:tracePt t="9179" x="5384800" y="1330325"/>
          <p14:tracePt t="9196" x="5072063" y="1322388"/>
          <p14:tracePt t="9213" x="4795838" y="1295400"/>
          <p14:tracePt t="9215" x="4660900" y="1295400"/>
          <p14:tracePt t="9229" x="4500563" y="1295400"/>
          <p14:tracePt t="9247" x="4089400" y="1295400"/>
          <p14:tracePt t="9263" x="3857625" y="1295400"/>
          <p14:tracePt t="9279" x="3652838" y="1295400"/>
          <p14:tracePt t="9296" x="3490913" y="1295400"/>
          <p14:tracePt t="9312" x="3384550" y="1295400"/>
          <p14:tracePt t="9329" x="3313113" y="1295400"/>
          <p14:tracePt t="9346" x="3241675" y="1295400"/>
          <p14:tracePt t="9363" x="3197225" y="1295400"/>
          <p14:tracePt t="9379" x="3125788" y="1303338"/>
          <p14:tracePt t="9396" x="3062288" y="1312863"/>
          <p14:tracePt t="9413" x="2973388" y="1322388"/>
          <p14:tracePt t="9429" x="2919413" y="1322388"/>
          <p14:tracePt t="9446" x="2803525" y="1322388"/>
          <p14:tracePt t="9447" x="2732088" y="1322388"/>
          <p14:tracePt t="9463" x="2581275" y="1322388"/>
          <p14:tracePt t="9479" x="2411413" y="1322388"/>
          <p14:tracePt t="9496" x="2286000" y="1312863"/>
          <p14:tracePt t="9512" x="2187575" y="1295400"/>
          <p14:tracePt t="9529" x="2081213" y="1268413"/>
          <p14:tracePt t="9546" x="2000250" y="1241425"/>
          <p14:tracePt t="9563" x="1955800" y="1241425"/>
          <p14:tracePt t="9579" x="1938338" y="1231900"/>
          <p14:tracePt t="9596" x="1928813" y="1231900"/>
          <p14:tracePt t="9613" x="1911350" y="1231900"/>
          <p14:tracePt t="9656" x="1911350" y="1223963"/>
          <p14:tracePt t="9792" x="1911350" y="1214438"/>
          <p14:tracePt t="9848" x="1928813" y="1214438"/>
          <p14:tracePt t="9856" x="1946275" y="1214438"/>
          <p14:tracePt t="9864" x="1982788" y="1214438"/>
          <p14:tracePt t="9879" x="2044700" y="1214438"/>
          <p14:tracePt t="9896" x="2214563" y="1214438"/>
          <p14:tracePt t="9912" x="2357438" y="1204913"/>
          <p14:tracePt t="9929" x="2536825" y="1196975"/>
          <p14:tracePt t="9946" x="2714625" y="1187450"/>
          <p14:tracePt t="9962" x="2894013" y="1187450"/>
          <p14:tracePt t="9979" x="3036888" y="1187450"/>
          <p14:tracePt t="9996" x="3187700" y="1187450"/>
          <p14:tracePt t="10012" x="3276600" y="1187450"/>
          <p14:tracePt t="10015" x="3303588" y="1187450"/>
          <p14:tracePt t="10029" x="3322638" y="1187450"/>
          <p14:tracePt t="10046" x="3340100" y="1187450"/>
          <p14:tracePt t="10064" x="3348038" y="1187450"/>
          <p14:tracePt t="10096" x="3357563" y="1187450"/>
          <p14:tracePt t="10104" x="3367088" y="1187450"/>
          <p14:tracePt t="10120" x="3375025" y="1187450"/>
          <p14:tracePt t="10136" x="3384550" y="1187450"/>
          <p14:tracePt t="10145" x="3394075" y="1187450"/>
          <p14:tracePt t="10163" x="3419475" y="1187450"/>
          <p14:tracePt t="10179" x="3446463" y="1187450"/>
          <p14:tracePt t="10196" x="3500438" y="1187450"/>
          <p14:tracePt t="10212" x="3554413" y="1187450"/>
          <p14:tracePt t="10229" x="3616325" y="1187450"/>
          <p14:tracePt t="10246" x="3687763" y="1187450"/>
          <p14:tracePt t="10263" x="3822700" y="1187450"/>
          <p14:tracePt t="10279" x="3894138" y="1187450"/>
          <p14:tracePt t="10296" x="3956050" y="1187450"/>
          <p14:tracePt t="10312" x="4010025" y="1187450"/>
          <p14:tracePt t="10329" x="4054475" y="1187450"/>
          <p14:tracePt t="10346" x="4098925" y="1187450"/>
          <p14:tracePt t="10362" x="4116388" y="1187450"/>
          <p14:tracePt t="10379" x="4133850" y="1187450"/>
          <p14:tracePt t="10396" x="4152900" y="1187450"/>
          <p14:tracePt t="10412" x="4179888" y="1187450"/>
          <p14:tracePt t="10429" x="4214813" y="1187450"/>
          <p14:tracePt t="10446" x="4241800" y="1187450"/>
          <p14:tracePt t="10448" x="4259263" y="1187450"/>
          <p14:tracePt t="10463" x="4303713" y="1187450"/>
          <p14:tracePt t="10479" x="4367213" y="1187450"/>
          <p14:tracePt t="10496" x="4438650" y="1187450"/>
          <p14:tracePt t="10512" x="4527550" y="1196975"/>
          <p14:tracePt t="10528" x="4652963" y="1223963"/>
          <p14:tracePt t="10545" x="4776788" y="1258888"/>
          <p14:tracePt t="10562" x="4902200" y="1303338"/>
          <p14:tracePt t="10579" x="5045075" y="1330325"/>
          <p14:tracePt t="10596" x="5180013" y="1384300"/>
          <p14:tracePt t="10612" x="5313363" y="1465263"/>
          <p14:tracePt t="10615" x="5384800" y="1490663"/>
          <p14:tracePt t="10628" x="5446713" y="1517650"/>
          <p14:tracePt t="10646" x="5572125" y="1598613"/>
          <p14:tracePt t="10663" x="5768975" y="1704975"/>
          <p14:tracePt t="10679" x="5840413" y="1751013"/>
          <p14:tracePt t="10696" x="5938838" y="1812925"/>
          <p14:tracePt t="10712" x="6000750" y="1857375"/>
          <p14:tracePt t="10728" x="6072188" y="1901825"/>
          <p14:tracePt t="10746" x="6143625" y="1965325"/>
          <p14:tracePt t="10763" x="6188075" y="2009775"/>
          <p14:tracePt t="10778" x="6251575" y="2054225"/>
          <p14:tracePt t="10795" x="6323013" y="2098675"/>
          <p14:tracePt t="10812" x="6357938" y="2133600"/>
          <p14:tracePt t="10828" x="6419850" y="2179638"/>
          <p14:tracePt t="10846" x="6465888" y="2205038"/>
          <p14:tracePt t="10862" x="6483350" y="2224088"/>
          <p14:tracePt t="10864" x="6500813" y="2224088"/>
          <p14:tracePt t="10879" x="6510338" y="2241550"/>
          <p14:tracePt t="10912" x="6518275" y="2241550"/>
          <p14:tracePt t="10967" x="0" y="0"/>
        </p14:tracePtLst>
        <p14:tracePtLst>
          <p14:tracePt t="11666" x="6411913" y="2251075"/>
          <p14:tracePt t="11706" x="6402388" y="2251075"/>
          <p14:tracePt t="11712" x="6402388" y="2241550"/>
          <p14:tracePt t="11720" x="6402388" y="2224088"/>
          <p14:tracePt t="11745" x="6411913" y="2160588"/>
          <p14:tracePt t="11779" x="6438900" y="1973263"/>
          <p14:tracePt t="11795" x="6483350" y="1884363"/>
          <p14:tracePt t="11812" x="6518275" y="1803400"/>
          <p14:tracePt t="11829" x="6572250" y="1731963"/>
          <p14:tracePt t="11845" x="6626225" y="1660525"/>
          <p14:tracePt t="11847" x="6643688" y="1633538"/>
          <p14:tracePt t="11862" x="6688138" y="1581150"/>
          <p14:tracePt t="11878" x="6715125" y="1562100"/>
          <p14:tracePt t="11895" x="6777038" y="1509713"/>
          <p14:tracePt t="11912" x="6823075" y="1465263"/>
          <p14:tracePt t="11928" x="6867525" y="1428750"/>
          <p14:tracePt t="11945" x="6902450" y="1384300"/>
          <p14:tracePt t="11962" x="6956425" y="1322388"/>
          <p14:tracePt t="11978" x="7010400" y="1268413"/>
          <p14:tracePt t="11996" x="7027863" y="1231900"/>
          <p14:tracePt t="12012" x="7054850" y="1204913"/>
          <p14:tracePt t="12028" x="7072313" y="1169988"/>
          <p14:tracePt t="12045" x="7089775" y="1143000"/>
          <p14:tracePt t="12047" x="7108825" y="1143000"/>
          <p14:tracePt t="12062" x="7116763" y="1125538"/>
          <p14:tracePt t="12079" x="7153275" y="1098550"/>
          <p14:tracePt t="12095" x="7170738" y="1089025"/>
          <p14:tracePt t="12113" x="7180263" y="1081088"/>
          <p14:tracePt t="12129" x="7197725" y="1071563"/>
          <p14:tracePt t="12320" x="7180263" y="1071563"/>
          <p14:tracePt t="12328" x="7134225" y="1089025"/>
          <p14:tracePt t="12336" x="7081838" y="1108075"/>
          <p14:tracePt t="12345" x="7018338" y="1125538"/>
          <p14:tracePt t="12362" x="6823075" y="1169988"/>
          <p14:tracePt t="12378" x="6438900" y="1231900"/>
          <p14:tracePt t="12396" x="6010275" y="1322388"/>
          <p14:tracePt t="12412" x="5419725" y="1428750"/>
          <p14:tracePt t="12428" x="4946650" y="1455738"/>
          <p14:tracePt t="12445" x="4160838" y="1490663"/>
          <p14:tracePt t="12462" x="3411538" y="1500188"/>
          <p14:tracePt t="12464" x="2973388" y="1500188"/>
          <p14:tracePt t="12478" x="2589213" y="1500188"/>
          <p14:tracePt t="12495" x="1928813" y="1500188"/>
          <p14:tracePt t="12512" x="1152525" y="1500188"/>
          <p14:tracePt t="12528" x="919163" y="1500188"/>
          <p14:tracePt t="12545" x="714375" y="1500188"/>
          <p14:tracePt t="12562" x="615950" y="1500188"/>
          <p14:tracePt t="12578" x="581025" y="1500188"/>
          <p14:tracePt t="12596" x="554038" y="1500188"/>
          <p14:tracePt t="12612" x="544513" y="1500188"/>
          <p14:tracePt t="12628" x="536575" y="1500188"/>
          <p14:tracePt t="12645" x="527050" y="1500188"/>
          <p14:tracePt t="12662" x="517525" y="1500188"/>
          <p14:tracePt t="12679" x="500063" y="1500188"/>
          <p14:tracePt t="12695" x="490538" y="1500188"/>
          <p14:tracePt t="12888" x="500063" y="1500188"/>
          <p14:tracePt t="12896" x="509588" y="1500188"/>
          <p14:tracePt t="12905" x="527050" y="1500188"/>
          <p14:tracePt t="12913" x="554038" y="1500188"/>
          <p14:tracePt t="12928" x="608013" y="1500188"/>
          <p14:tracePt t="12945" x="652463" y="1500188"/>
          <p14:tracePt t="12961" x="679450" y="1500188"/>
          <p14:tracePt t="12978" x="723900" y="1500188"/>
          <p14:tracePt t="12995" x="768350" y="1500188"/>
          <p14:tracePt t="13012" x="830263" y="1500188"/>
          <p14:tracePt t="13028" x="911225" y="1500188"/>
          <p14:tracePt t="13045" x="1027113" y="1509713"/>
          <p14:tracePt t="13062" x="1143000" y="1536700"/>
          <p14:tracePt t="13079" x="1268413" y="1571625"/>
          <p14:tracePt t="13094" x="1295400" y="1581150"/>
          <p14:tracePt t="13112" x="1374775" y="1598613"/>
          <p14:tracePt t="13128" x="1438275" y="1625600"/>
          <p14:tracePt t="13145" x="1509713" y="1670050"/>
          <p14:tracePt t="13161" x="1616075" y="1704975"/>
          <p14:tracePt t="13178" x="1697038" y="1741488"/>
          <p14:tracePt t="13195" x="1768475" y="1768475"/>
          <p14:tracePt t="13211" x="1884363" y="1830388"/>
          <p14:tracePt t="13228" x="1982788" y="1874838"/>
          <p14:tracePt t="13245" x="2054225" y="1919288"/>
          <p14:tracePt t="13262" x="2089150" y="1955800"/>
          <p14:tracePt t="13264" x="2116138" y="1955800"/>
          <p14:tracePt t="13278" x="2133600" y="1965325"/>
          <p14:tracePt t="13295" x="2179638" y="1990725"/>
          <p14:tracePt t="13312" x="2214563" y="2017713"/>
          <p14:tracePt t="13328" x="2259013" y="2044700"/>
          <p14:tracePt t="13345" x="2276475" y="2062163"/>
          <p14:tracePt t="13362" x="2286000" y="2071688"/>
          <p14:tracePt t="13378" x="2330450" y="2089150"/>
          <p14:tracePt t="13395" x="2366963" y="2116138"/>
          <p14:tracePt t="13412" x="2411413" y="2143125"/>
          <p14:tracePt t="13428" x="2446338" y="2160588"/>
          <p14:tracePt t="13445" x="2482850" y="2187575"/>
          <p14:tracePt t="13462" x="2509838" y="2187575"/>
          <p14:tracePt t="13477" x="2527300" y="2197100"/>
          <p14:tracePt t="13478" x="0" y="0"/>
        </p14:tracePtLst>
        <p14:tracePtLst>
          <p14:tracePt t="14153" x="2776538" y="2536825"/>
          <p14:tracePt t="14209" x="2786063" y="2527300"/>
          <p14:tracePt t="14226" x="2795588" y="2527300"/>
          <p14:tracePt t="14233" x="2813050" y="2509838"/>
          <p14:tracePt t="14245" x="2822575" y="2509838"/>
          <p14:tracePt t="14278" x="2955925" y="2446338"/>
          <p14:tracePt t="14312" x="3133725" y="2295525"/>
          <p14:tracePt t="14344" x="3322638" y="2133600"/>
          <p14:tracePt t="14361" x="3402013" y="2054225"/>
          <p14:tracePt t="14378" x="3490913" y="2000250"/>
          <p14:tracePt t="14395" x="3562350" y="1946275"/>
          <p14:tracePt t="14411" x="3625850" y="1919288"/>
          <p14:tracePt t="14428" x="3660775" y="1901825"/>
          <p14:tracePt t="14445" x="3732213" y="1866900"/>
          <p14:tracePt t="14461" x="3813175" y="1847850"/>
          <p14:tracePt t="14477" x="3884613" y="1830388"/>
          <p14:tracePt t="14481" x="3929063" y="1822450"/>
          <p14:tracePt t="14494" x="4000500" y="1803400"/>
          <p14:tracePt t="14511" x="4187825" y="1741488"/>
          <p14:tracePt t="14528" x="4348163" y="1704975"/>
          <p14:tracePt t="14544" x="4483100" y="1652588"/>
          <p14:tracePt t="14561" x="4572000" y="1608138"/>
          <p14:tracePt t="14578" x="4660900" y="1562100"/>
          <p14:tracePt t="14594" x="4724400" y="1536700"/>
          <p14:tracePt t="14611" x="4768850" y="1500188"/>
          <p14:tracePt t="14628" x="4803775" y="1482725"/>
          <p14:tracePt t="14645" x="4848225" y="1455738"/>
          <p14:tracePt t="14661" x="4902200" y="1438275"/>
          <p14:tracePt t="14678" x="4938713" y="1428750"/>
          <p14:tracePt t="14695" x="5010150" y="1411288"/>
          <p14:tracePt t="14711" x="5037138" y="1393825"/>
          <p14:tracePt t="14728" x="5133975" y="1384300"/>
          <p14:tracePt t="14744" x="5180013" y="1366838"/>
          <p14:tracePt t="14761" x="5214938" y="1366838"/>
          <p14:tracePt t="14778" x="5295900" y="1357313"/>
          <p14:tracePt t="14794" x="5357813" y="1347788"/>
          <p14:tracePt t="14812" x="5411788" y="1347788"/>
          <p14:tracePt t="14828" x="5483225" y="1347788"/>
          <p14:tracePt t="14844" x="5537200" y="1347788"/>
          <p14:tracePt t="14861" x="5581650" y="1347788"/>
          <p14:tracePt t="14877" x="5626100" y="1347788"/>
          <p14:tracePt t="14895" x="5680075" y="1347788"/>
          <p14:tracePt t="14896" x="5715000" y="1347788"/>
          <p14:tracePt t="14911" x="5751513" y="1347788"/>
          <p14:tracePt t="14928" x="5911850" y="1357313"/>
          <p14:tracePt t="14944" x="6000750" y="1366838"/>
          <p14:tracePt t="14961" x="6134100" y="1384300"/>
          <p14:tracePt t="14978" x="6242050" y="1411288"/>
          <p14:tracePt t="14994" x="6357938" y="1428750"/>
          <p14:tracePt t="15011" x="6429375" y="1438275"/>
          <p14:tracePt t="15028" x="6510338" y="1455738"/>
          <p14:tracePt t="15044" x="6537325" y="1455738"/>
          <p14:tracePt t="15061" x="6562725" y="1465263"/>
          <p14:tracePt t="15078" x="6572250" y="1465263"/>
          <p14:tracePt t="15097" x="6581775" y="1465263"/>
          <p14:tracePt t="15129" x="6589713" y="1465263"/>
          <p14:tracePt t="15137" x="6599238" y="1473200"/>
          <p14:tracePt t="15154" x="6608763" y="1473200"/>
          <p14:tracePt t="15161" x="6616700" y="1473200"/>
          <p14:tracePt t="15178" x="6634163" y="1473200"/>
          <p14:tracePt t="15194" x="6643688" y="1473200"/>
          <p14:tracePt t="15211" x="6680200" y="1473200"/>
          <p14:tracePt t="15228" x="6697663" y="1473200"/>
          <p14:tracePt t="15244" x="6705600" y="1473200"/>
          <p14:tracePt t="15261" x="6724650" y="1473200"/>
          <p14:tracePt t="15278" x="6742113" y="1473200"/>
          <p14:tracePt t="15280" x="6759575" y="1473200"/>
          <p14:tracePt t="15295" x="6769100" y="1473200"/>
          <p14:tracePt t="15311" x="6796088" y="1473200"/>
          <p14:tracePt t="15328" x="6848475" y="1473200"/>
          <p14:tracePt t="15345" x="6884988" y="1473200"/>
          <p14:tracePt t="15361" x="6894513" y="1473200"/>
          <p14:tracePt t="15378" x="6911975" y="1473200"/>
          <p14:tracePt t="15394" x="6938963" y="1473200"/>
          <p14:tracePt t="15428" x="6946900" y="1473200"/>
          <p14:tracePt t="15593" x="6956425" y="1473200"/>
          <p14:tracePt t="15617" x="6965950" y="1473200"/>
          <p14:tracePt t="15625" x="6965950" y="1482725"/>
          <p14:tracePt t="15633" x="6973888" y="1490663"/>
          <p14:tracePt t="15649" x="6983413" y="1490663"/>
          <p14:tracePt t="15665" x="6991350" y="1500188"/>
          <p14:tracePt t="15681" x="7000875" y="1509713"/>
          <p14:tracePt t="15697" x="7010400" y="1517650"/>
          <p14:tracePt t="15713" x="7018338" y="1527175"/>
          <p14:tracePt t="15729" x="7027863" y="1544638"/>
          <p14:tracePt t="15834" x="7037388" y="1554163"/>
          <p14:tracePt t="16473" x="7037388" y="1544638"/>
          <p14:tracePt t="16481" x="7037388" y="1536700"/>
          <p14:tracePt t="16494" x="7045325" y="1536700"/>
          <p14:tracePt t="16511" x="7054850" y="1527175"/>
          <p14:tracePt t="16713" x="7062788" y="1527175"/>
          <p14:tracePt t="16729" x="7081838" y="1527175"/>
          <p14:tracePt t="16745" x="7089775" y="1536700"/>
          <p14:tracePt t="16754" x="7099300" y="1562100"/>
          <p14:tracePt t="16762" x="7099300" y="1589088"/>
          <p14:tracePt t="16777" x="7108825" y="1670050"/>
          <p14:tracePt t="16794" x="7108825" y="1803400"/>
          <p14:tracePt t="16811" x="7108825" y="1938338"/>
          <p14:tracePt t="16844" x="7072313" y="2214563"/>
          <p14:tracePt t="16878" x="6946900" y="2509838"/>
          <p14:tracePt t="16911" x="6831013" y="2714625"/>
          <p14:tracePt t="16913" x="6777038" y="2759075"/>
          <p14:tracePt t="16928" x="6688138" y="2847975"/>
          <p14:tracePt t="16944" x="6608763" y="2928938"/>
          <p14:tracePt t="16961" x="6527800" y="2955925"/>
          <p14:tracePt t="16977" x="6446838" y="2990850"/>
          <p14:tracePt t="16994" x="6367463" y="3017838"/>
          <p14:tracePt t="17011" x="6276975" y="3044825"/>
          <p14:tracePt t="17027" x="6205538" y="3062288"/>
          <p14:tracePt t="17044" x="6134100" y="3089275"/>
          <p14:tracePt t="17061" x="6072188" y="3116263"/>
          <p14:tracePt t="17077" x="6000750" y="3152775"/>
          <p14:tracePt t="17094" x="5929313" y="3197225"/>
          <p14:tracePt t="17111" x="5875338" y="3251200"/>
          <p14:tracePt t="17113" x="5857875" y="3276600"/>
          <p14:tracePt t="17128" x="5822950" y="3340100"/>
          <p14:tracePt t="17144" x="5795963" y="3402013"/>
          <p14:tracePt t="17160" x="5786438" y="3446463"/>
          <p14:tracePt t="17160" x="0" y="0"/>
        </p14:tracePtLst>
        <p14:tracePtLst>
          <p14:tracePt t="20068" x="2768600" y="4776788"/>
          <p14:tracePt t="20082" x="2768600" y="4768850"/>
          <p14:tracePt t="20107" x="2751138" y="4768850"/>
          <p14:tracePt t="20114" x="2724150" y="4751388"/>
          <p14:tracePt t="20127" x="2705100" y="4741863"/>
          <p14:tracePt t="20143" x="2670175" y="4724400"/>
          <p14:tracePt t="20146" x="2652713" y="4724400"/>
          <p14:tracePt t="20177" x="2608263" y="4724400"/>
          <p14:tracePt t="20210" x="2517775" y="4741863"/>
          <p14:tracePt t="20243" x="2330450" y="4795838"/>
          <p14:tracePt t="20260" x="2241550" y="4840288"/>
          <p14:tracePt t="20276" x="2205038" y="4848225"/>
          <p14:tracePt t="20293" x="2179638" y="4867275"/>
          <p14:tracePt t="20345" x="2179638" y="4848225"/>
          <p14:tracePt t="20354" x="2187575" y="4830763"/>
          <p14:tracePt t="20362" x="2187575" y="4795838"/>
          <p14:tracePt t="20377" x="2187575" y="4660900"/>
          <p14:tracePt t="20393" x="2187575" y="4518025"/>
          <p14:tracePt t="20410" x="2187575" y="4394200"/>
          <p14:tracePt t="20426" x="2187575" y="4268788"/>
          <p14:tracePt t="20443" x="2187575" y="4224338"/>
          <p14:tracePt t="20506" x="2187575" y="4251325"/>
          <p14:tracePt t="20514" x="2187575" y="4303713"/>
          <p14:tracePt t="20526" x="2187575" y="4330700"/>
          <p14:tracePt t="20543" x="2179638" y="4419600"/>
          <p14:tracePt t="20559" x="2160588" y="4510088"/>
          <p14:tracePt t="20561" x="2143125" y="4537075"/>
          <p14:tracePt t="20577" x="2133600" y="4581525"/>
          <p14:tracePt t="20593" x="2116138" y="4589463"/>
          <p14:tracePt t="20642" x="2116138" y="4554538"/>
          <p14:tracePt t="20650" x="2108200" y="4500563"/>
          <p14:tracePt t="20659" x="2108200" y="4473575"/>
          <p14:tracePt t="20676" x="2098675" y="4348163"/>
          <p14:tracePt t="20693" x="2089150" y="4241800"/>
          <p14:tracePt t="20709" x="2089150" y="4179888"/>
          <p14:tracePt t="20726" x="2089150" y="4160838"/>
          <p14:tracePt t="20761" x="2089150" y="4170363"/>
          <p14:tracePt t="20777" x="2089150" y="4295775"/>
          <p14:tracePt t="20793" x="2089150" y="4456113"/>
          <p14:tracePt t="20809" x="2089150" y="4554538"/>
          <p14:tracePt t="20826" x="2089150" y="4625975"/>
          <p14:tracePt t="20874" x="2089150" y="4633913"/>
          <p14:tracePt t="20898" x="2089150" y="4598988"/>
          <p14:tracePt t="20905" x="2098675" y="4545013"/>
          <p14:tracePt t="20915" x="2125663" y="4473575"/>
          <p14:tracePt t="20926" x="2170113" y="4375150"/>
          <p14:tracePt t="20943" x="2232025" y="4224338"/>
          <p14:tracePt t="20959" x="2303463" y="4098925"/>
          <p14:tracePt t="20961" x="2330450" y="4071938"/>
          <p14:tracePt t="20976" x="2347913" y="4054475"/>
          <p14:tracePt t="20993" x="2357438" y="4044950"/>
          <p14:tracePt t="21018" x="2366963" y="4081463"/>
          <p14:tracePt t="21026" x="2374900" y="4143375"/>
          <p14:tracePt t="21043" x="2419350" y="4295775"/>
          <p14:tracePt t="21059" x="2455863" y="4483100"/>
          <p14:tracePt t="21076" x="2509838" y="4652963"/>
          <p14:tracePt t="21093" x="2536825" y="4724400"/>
          <p14:tracePt t="21109" x="2544763" y="4732338"/>
          <p14:tracePt t="21143" x="2581275" y="4697413"/>
          <p14:tracePt t="21160" x="2633663" y="4572000"/>
          <p14:tracePt t="21162" x="2652713" y="4518025"/>
          <p14:tracePt t="21177" x="2714625" y="4402138"/>
          <p14:tracePt t="21193" x="2776538" y="4322763"/>
          <p14:tracePt t="21209" x="2795588" y="4268788"/>
          <p14:tracePt t="21226" x="2813050" y="4251325"/>
          <p14:tracePt t="21322" x="2822575" y="4251325"/>
          <p14:tracePt t="21330" x="2840038" y="4251325"/>
          <p14:tracePt t="21342" x="2847975" y="4259263"/>
          <p14:tracePt t="21359" x="2847975" y="4276725"/>
          <p14:tracePt t="21376" x="2847975" y="4286250"/>
          <p14:tracePt t="21425" x="2857500" y="4286250"/>
          <p14:tracePt t="21442" x="2857500" y="4295775"/>
          <p14:tracePt t="21450" x="2857500" y="4303713"/>
          <p14:tracePt t="21459" x="2857500" y="4313238"/>
          <p14:tracePt t="21481" x="2857500" y="4322763"/>
          <p14:tracePt t="21722" x="2857500" y="4340225"/>
          <p14:tracePt t="21729" x="2857500" y="4348163"/>
          <p14:tracePt t="21743" x="2857500" y="4367213"/>
          <p14:tracePt t="21759" x="2822575" y="4402138"/>
          <p14:tracePt t="21776" x="2768600" y="4465638"/>
          <p14:tracePt t="21778" x="2751138" y="4491038"/>
          <p14:tracePt t="21793" x="2660650" y="4554538"/>
          <p14:tracePt t="21809" x="2562225" y="4598988"/>
          <p14:tracePt t="21826" x="2490788" y="4616450"/>
          <p14:tracePt t="21843" x="2428875" y="4616450"/>
          <p14:tracePt t="21859" x="2366963" y="4616450"/>
          <p14:tracePt t="21876" x="2295525" y="4616450"/>
          <p14:tracePt t="21893" x="2214563" y="4608513"/>
          <p14:tracePt t="21909" x="2152650" y="4581525"/>
          <p14:tracePt t="21926" x="2081213" y="4562475"/>
          <p14:tracePt t="21929" x="2054225" y="4554538"/>
          <p14:tracePt t="21943" x="2027238" y="4527550"/>
          <p14:tracePt t="21959" x="1965325" y="4491038"/>
          <p14:tracePt t="21961" x="1946275" y="4483100"/>
          <p14:tracePt t="21976" x="1919288" y="4456113"/>
          <p14:tracePt t="21993" x="1893888" y="4438650"/>
          <p14:tracePt t="22009" x="1874838" y="4402138"/>
          <p14:tracePt t="22025" x="1847850" y="4384675"/>
          <p14:tracePt t="22043" x="1830388" y="4330700"/>
          <p14:tracePt t="22059" x="1822450" y="4276725"/>
          <p14:tracePt t="22076" x="1812925" y="4224338"/>
          <p14:tracePt t="22093" x="1812925" y="4152900"/>
          <p14:tracePt t="22109" x="1812925" y="4116388"/>
          <p14:tracePt t="22126" x="1803400" y="4071938"/>
          <p14:tracePt t="22142" x="1803400" y="4037013"/>
          <p14:tracePt t="22159" x="1803400" y="4010025"/>
          <p14:tracePt t="22176" x="1812925" y="3990975"/>
          <p14:tracePt t="22193" x="1839913" y="3956050"/>
          <p14:tracePt t="22209" x="1866900" y="3946525"/>
          <p14:tracePt t="22226" x="1919288" y="3938588"/>
          <p14:tracePt t="22242" x="2009775" y="3929063"/>
          <p14:tracePt t="22259" x="2133600" y="3919538"/>
          <p14:tracePt t="22276" x="2268538" y="3894138"/>
          <p14:tracePt t="22293" x="2393950" y="3884613"/>
          <p14:tracePt t="22309" x="2490788" y="3867150"/>
          <p14:tracePt t="22326" x="2527300" y="3867150"/>
          <p14:tracePt t="22343" x="2562225" y="3867150"/>
          <p14:tracePt t="22345" x="2581275" y="3867150"/>
          <p14:tracePt t="22359" x="2608263" y="3875088"/>
          <p14:tracePt t="22376" x="2679700" y="3946525"/>
          <p14:tracePt t="22393" x="2840038" y="4205288"/>
          <p14:tracePt t="22409" x="2946400" y="4394200"/>
          <p14:tracePt t="22425" x="3036888" y="4581525"/>
          <p14:tracePt t="22442" x="3081338" y="4724400"/>
          <p14:tracePt t="22459" x="3098800" y="4830763"/>
          <p14:tracePt t="22476" x="3098800" y="4840288"/>
          <p14:tracePt t="22493" x="3098800" y="4857750"/>
          <p14:tracePt t="22509" x="3098800" y="4875213"/>
          <p14:tracePt t="22526" x="3098800" y="4884738"/>
          <p14:tracePt t="22543" x="3054350" y="4884738"/>
          <p14:tracePt t="22559" x="2973388" y="4884738"/>
          <p14:tracePt t="22561" x="2919413" y="4867275"/>
          <p14:tracePt t="22576" x="2847975" y="4840288"/>
          <p14:tracePt t="22593" x="2536825" y="4724400"/>
          <p14:tracePt t="22609" x="2374900" y="4705350"/>
          <p14:tracePt t="22626" x="2276475" y="4687888"/>
          <p14:tracePt t="22642" x="2197100" y="4687888"/>
          <p14:tracePt t="22659" x="2160588" y="4670425"/>
          <p14:tracePt t="22676" x="2143125" y="4660900"/>
          <p14:tracePt t="22692" x="2116138" y="4643438"/>
          <p14:tracePt t="22709" x="2108200" y="4625975"/>
          <p14:tracePt t="22726" x="2098675" y="4581525"/>
          <p14:tracePt t="22743" x="2098675" y="4537075"/>
          <p14:tracePt t="22744" x="2098675" y="4510088"/>
          <p14:tracePt t="22759" x="2098675" y="4473575"/>
          <p14:tracePt t="22776" x="2098675" y="4419600"/>
          <p14:tracePt t="22793" x="2187575" y="4313238"/>
          <p14:tracePt t="22809" x="2241550" y="4259263"/>
          <p14:tracePt t="22826" x="2286000" y="4232275"/>
          <p14:tracePt t="22842" x="2303463" y="4214813"/>
          <p14:tracePt t="22859" x="2312988" y="4214813"/>
          <p14:tracePt t="22892" x="2322513" y="4214813"/>
          <p14:tracePt t="22909" x="2330450" y="4214813"/>
          <p14:tracePt t="22926" x="2357438" y="4214813"/>
          <p14:tracePt t="22943" x="2393950" y="4214813"/>
          <p14:tracePt t="22959" x="2438400" y="4224338"/>
          <p14:tracePt t="22961" x="2455863" y="4241800"/>
          <p14:tracePt t="22976" x="2465388" y="4259263"/>
          <p14:tracePt t="22993" x="2500313" y="4295775"/>
          <p14:tracePt t="23009" x="2509838" y="4322763"/>
          <p14:tracePt t="23026" x="2517775" y="4340225"/>
          <p14:tracePt t="23042" x="0" y="0"/>
        </p14:tracePtLst>
        <p14:tracePtLst>
          <p14:tracePt t="24099" x="6438900" y="3929063"/>
          <p14:tracePt t="24155" x="6438900" y="3919538"/>
          <p14:tracePt t="24178" x="6446838" y="3911600"/>
          <p14:tracePt t="24202" x="6456363" y="3911600"/>
          <p14:tracePt t="24210" x="6473825" y="3911600"/>
          <p14:tracePt t="24226" x="6537325" y="3938588"/>
          <p14:tracePt t="24259" x="6688138" y="4054475"/>
          <p14:tracePt t="24275" x="6759575" y="4108450"/>
          <p14:tracePt t="24293" x="6867525" y="4179888"/>
          <p14:tracePt t="24309" x="6938963" y="4232275"/>
          <p14:tracePt t="24325" x="7000875" y="4251325"/>
          <p14:tracePt t="24342" x="7037388" y="4276725"/>
          <p14:tracePt t="24358" x="7072313" y="4322763"/>
          <p14:tracePt t="24375" x="7116763" y="4367213"/>
          <p14:tracePt t="24392" x="7188200" y="4456113"/>
          <p14:tracePt t="24394" x="7205663" y="4483100"/>
          <p14:tracePt t="24409" x="7232650" y="4545013"/>
          <p14:tracePt t="24425" x="7277100" y="4589463"/>
          <p14:tracePt t="24442" x="7296150" y="4670425"/>
          <p14:tracePt t="24459" x="7304088" y="4741863"/>
          <p14:tracePt t="24475" x="7323138" y="4822825"/>
          <p14:tracePt t="24492" x="7323138" y="4894263"/>
          <p14:tracePt t="24508" x="7323138" y="4938713"/>
          <p14:tracePt t="24525" x="7323138" y="4991100"/>
          <p14:tracePt t="24542" x="7277100" y="5010150"/>
          <p14:tracePt t="24559" x="7232650" y="5027613"/>
          <p14:tracePt t="24575" x="7197725" y="5054600"/>
          <p14:tracePt t="24578" x="7170738" y="5062538"/>
          <p14:tracePt t="24592" x="7134225" y="5072063"/>
          <p14:tracePt t="24608" x="7081838" y="5099050"/>
          <p14:tracePt t="24625" x="7018338" y="5108575"/>
          <p14:tracePt t="24642" x="6965950" y="5108575"/>
          <p14:tracePt t="24659" x="6919913" y="5108575"/>
          <p14:tracePt t="24675" x="6813550" y="5108575"/>
          <p14:tracePt t="24692" x="6724650" y="5108575"/>
          <p14:tracePt t="24708" x="6626225" y="5099050"/>
          <p14:tracePt t="24725" x="6518275" y="5072063"/>
          <p14:tracePt t="24742" x="6438900" y="5045075"/>
          <p14:tracePt t="24758" x="6367463" y="5010150"/>
          <p14:tracePt t="24775" x="6259513" y="4946650"/>
          <p14:tracePt t="24792" x="6153150" y="4884738"/>
          <p14:tracePt t="24794" x="6099175" y="4857750"/>
          <p14:tracePt t="24809" x="6010275" y="4822825"/>
          <p14:tracePt t="24825" x="5938838" y="4795838"/>
          <p14:tracePt t="24841" x="5902325" y="4786313"/>
          <p14:tracePt t="24858" x="5875338" y="4776788"/>
          <p14:tracePt t="24875" x="5857875" y="4776788"/>
          <p14:tracePt t="24892" x="5857875" y="4768850"/>
          <p14:tracePt t="24908" x="5830888" y="4759325"/>
          <p14:tracePt t="24925" x="5822950" y="4759325"/>
          <p14:tracePt t="24942" x="5803900" y="4759325"/>
          <p14:tracePt t="24958" x="5803900" y="4751388"/>
          <p14:tracePt t="24975" x="5786438" y="4751388"/>
          <p14:tracePt t="24992" x="5768975" y="4741863"/>
          <p14:tracePt t="25008" x="5751513" y="4732338"/>
          <p14:tracePt t="25026" x="5697538" y="4714875"/>
          <p14:tracePt t="25042" x="5616575" y="4679950"/>
          <p14:tracePt t="25058" x="5545138" y="4652963"/>
          <p14:tracePt t="25075" x="5483225" y="4633913"/>
          <p14:tracePt t="25092" x="5483225" y="4625975"/>
          <p14:tracePt t="25109" x="5465763" y="4616450"/>
          <p14:tracePt t="25125" x="5456238" y="4608513"/>
          <p14:tracePt t="25158" x="5446713" y="4608513"/>
          <p14:tracePt t="25187" x="5446713" y="4598988"/>
          <p14:tracePt t="25210" x="5446713" y="4589463"/>
          <p14:tracePt t="25218" x="5446713" y="4581525"/>
          <p14:tracePt t="25234" x="5446713" y="4572000"/>
          <p14:tracePt t="25251" x="5446713" y="4562475"/>
          <p14:tracePt t="25274" x="5446713" y="4554538"/>
          <p14:tracePt t="25282" x="5456238" y="4545013"/>
          <p14:tracePt t="25579" x="5465763" y="4545013"/>
          <p14:tracePt t="25586" x="5473700" y="4545013"/>
          <p14:tracePt t="25595" x="5483225" y="4545013"/>
          <p14:tracePt t="25610" x="5500688" y="4545013"/>
          <p14:tracePt t="25625" x="5518150" y="4545013"/>
          <p14:tracePt t="25641" x="5581650" y="4581525"/>
          <p14:tracePt t="25658" x="5608638" y="4616450"/>
          <p14:tracePt t="25675" x="5643563" y="4652963"/>
          <p14:tracePt t="25709" x="5680075" y="4679950"/>
          <p14:tracePt t="25742" x="5768975" y="4741863"/>
          <p14:tracePt t="25775" x="5902325" y="4803775"/>
          <p14:tracePt t="25792" x="5983288" y="4840288"/>
          <p14:tracePt t="25794" x="6045200" y="4848225"/>
          <p14:tracePt t="25808" x="6072188" y="4848225"/>
          <p14:tracePt t="25825" x="6197600" y="4848225"/>
          <p14:tracePt t="25841" x="6296025" y="4857750"/>
          <p14:tracePt t="25858" x="6394450" y="4857750"/>
          <p14:tracePt t="25875" x="6483350" y="4857750"/>
          <p14:tracePt t="25892" x="6581775" y="4857750"/>
          <p14:tracePt t="25908" x="6680200" y="4857750"/>
          <p14:tracePt t="25925" x="6751638" y="4848225"/>
          <p14:tracePt t="25941" x="6823075" y="4830763"/>
          <p14:tracePt t="25958" x="6867525" y="4813300"/>
          <p14:tracePt t="25975" x="6875463" y="4813300"/>
          <p14:tracePt t="25992" x="6884988" y="4803775"/>
          <p14:tracePt t="26008" x="6894513" y="4795838"/>
          <p14:tracePt t="26025" x="6902450" y="4786313"/>
          <p14:tracePt t="26042" x="6919913" y="4759325"/>
          <p14:tracePt t="26058" x="6929438" y="4724400"/>
          <p14:tracePt t="26075" x="6946900" y="4705350"/>
          <p14:tracePt t="26092" x="6973888" y="4660900"/>
          <p14:tracePt t="26108" x="6973888" y="4633913"/>
          <p14:tracePt t="26125" x="6991350" y="4625975"/>
          <p14:tracePt t="26142" x="7000875" y="4608513"/>
          <p14:tracePt t="26158" x="7010400" y="4598988"/>
          <p14:tracePt t="26174" x="7010400" y="4572000"/>
          <p14:tracePt t="26177" x="7018338" y="4562475"/>
          <p14:tracePt t="26192" x="7027863" y="4545013"/>
          <p14:tracePt t="26208" x="7037388" y="4527550"/>
          <p14:tracePt t="26225" x="7062788" y="4465638"/>
          <p14:tracePt t="26242" x="7081838" y="4411663"/>
          <p14:tracePt t="26258" x="7089775" y="4367213"/>
          <p14:tracePt t="26275" x="7099300" y="4313238"/>
          <p14:tracePt t="26292" x="7108825" y="4259263"/>
          <p14:tracePt t="26308" x="7108825" y="4224338"/>
          <p14:tracePt t="26325" x="7108825" y="4187825"/>
          <p14:tracePt t="26342" x="7108825" y="4152900"/>
          <p14:tracePt t="26358" x="7108825" y="4116388"/>
          <p14:tracePt t="26375" x="7108825" y="4081463"/>
          <p14:tracePt t="26377" x="7099300" y="4054475"/>
          <p14:tracePt t="26392" x="7089775" y="4044950"/>
          <p14:tracePt t="26408" x="7081838" y="4017963"/>
          <p14:tracePt t="26425" x="7045325" y="3965575"/>
          <p14:tracePt t="26442" x="7000875" y="3929063"/>
          <p14:tracePt t="26458" x="6929438" y="3894138"/>
          <p14:tracePt t="26475" x="6875463" y="3848100"/>
          <p14:tracePt t="26491" x="6823075" y="3813175"/>
          <p14:tracePt t="26508" x="6751638" y="3786188"/>
          <p14:tracePt t="26525" x="6715125" y="3768725"/>
          <p14:tracePt t="26542" x="6680200" y="3741738"/>
          <p14:tracePt t="26558" x="6653213" y="3732213"/>
          <p14:tracePt t="26575" x="6626225" y="3714750"/>
          <p14:tracePt t="26592" x="6616700" y="3714750"/>
          <p14:tracePt t="26608" x="6608763" y="3705225"/>
          <p14:tracePt t="26610" x="6599238" y="3697288"/>
          <p14:tracePt t="26627" x="6589713" y="3697288"/>
          <p14:tracePt t="26641" x="6572250" y="3697288"/>
          <p14:tracePt t="26658" x="6554788" y="3687763"/>
          <p14:tracePt t="26674" x="6537325" y="3687763"/>
          <p14:tracePt t="26691" x="6510338" y="3670300"/>
          <p14:tracePt t="26708" x="6500813" y="3670300"/>
          <p14:tracePt t="26725" x="6465888" y="3652838"/>
          <p14:tracePt t="26742" x="6446838" y="3643313"/>
          <p14:tracePt t="26775" x="6429375" y="3633788"/>
          <p14:tracePt t="26802" x="6419850" y="3633788"/>
          <p14:tracePt t="26810" x="6411913" y="3633788"/>
          <p14:tracePt t="26825" x="6402388" y="3633788"/>
          <p14:tracePt t="26842" x="6357938" y="3625850"/>
          <p14:tracePt t="26858" x="6330950" y="3616325"/>
          <p14:tracePt t="26874" x="6296025" y="3608388"/>
          <p14:tracePt t="26891" x="6259513" y="3598863"/>
          <p14:tracePt t="26908" x="6224588" y="3598863"/>
          <p14:tracePt t="26925" x="6188075" y="3598863"/>
          <p14:tracePt t="26941" x="6153150" y="3598863"/>
          <p14:tracePt t="26958" x="6116638" y="3598863"/>
          <p14:tracePt t="26975" x="6081713" y="3598863"/>
          <p14:tracePt t="26992" x="6072188" y="3598863"/>
          <p14:tracePt t="27008" x="6045200" y="3598863"/>
          <p14:tracePt t="27010" x="6037263" y="3598863"/>
          <p14:tracePt t="27025" x="6027738" y="3598863"/>
          <p14:tracePt t="27043" x="6010275" y="3598863"/>
          <p14:tracePt t="27106" x="6000750" y="3598863"/>
          <p14:tracePt t="27139" x="5983288" y="3598863"/>
          <p14:tracePt t="27145" x="5973763" y="3598863"/>
          <p14:tracePt t="27158" x="5965825" y="3608388"/>
          <p14:tracePt t="27175" x="5956300" y="3608388"/>
          <p14:tracePt t="27191" x="5938838" y="3625850"/>
          <p14:tracePt t="27208" x="5929313" y="3643313"/>
          <p14:tracePt t="27225" x="5919788" y="3652838"/>
          <p14:tracePt t="27241" x="5902325" y="3660775"/>
          <p14:tracePt t="27275" x="5902325" y="3670300"/>
          <p14:tracePt t="27291" x="5894388" y="3679825"/>
          <p14:tracePt t="27315" x="5884863" y="3687763"/>
          <p14:tracePt t="27324" x="5884863" y="3697288"/>
          <p14:tracePt t="27341" x="5867400" y="3705225"/>
          <p14:tracePt t="27358" x="5848350" y="3732213"/>
          <p14:tracePt t="27375" x="5822950" y="3776663"/>
          <p14:tracePt t="27391" x="5786438" y="3848100"/>
          <p14:tracePt t="27408" x="5732463" y="3929063"/>
          <p14:tracePt t="27410" x="5724525" y="3965575"/>
          <p14:tracePt t="27425" x="5705475" y="4000500"/>
          <p14:tracePt t="27442" x="5680075" y="4062413"/>
          <p14:tracePt t="27458" x="5661025" y="4108450"/>
          <p14:tracePt t="27474" x="5643563" y="4133850"/>
          <p14:tracePt t="27491" x="5634038" y="4152900"/>
          <p14:tracePt t="27508" x="5634038" y="4179888"/>
          <p14:tracePt t="27524" x="5634038" y="4224338"/>
          <p14:tracePt t="27541" x="5634038" y="4251325"/>
          <p14:tracePt t="27558" x="5634038" y="4276725"/>
          <p14:tracePt t="27574" x="5634038" y="4295775"/>
          <p14:tracePt t="27591" x="5634038" y="4313238"/>
          <p14:tracePt t="27607" x="5634038" y="4330700"/>
          <p14:tracePt t="27625" x="5653088" y="4375150"/>
          <p14:tracePt t="27642" x="5697538" y="4446588"/>
          <p14:tracePt t="27658" x="5768975" y="4500563"/>
          <p14:tracePt t="27674" x="5840413" y="4589463"/>
          <p14:tracePt t="27691" x="5929313" y="4643438"/>
          <p14:tracePt t="27708" x="6010275" y="4697413"/>
          <p14:tracePt t="27724" x="6108700" y="4751388"/>
          <p14:tracePt t="27742" x="6170613" y="4768850"/>
          <p14:tracePt t="27758" x="6215063" y="4776788"/>
          <p14:tracePt t="27775" x="6251575" y="4795838"/>
          <p14:tracePt t="27791" x="6323013" y="4795838"/>
          <p14:tracePt t="27808" x="6411913" y="4795838"/>
          <p14:tracePt t="27810" x="6456363" y="4795838"/>
          <p14:tracePt t="27825" x="6518275" y="4795838"/>
          <p14:tracePt t="27841" x="6670675" y="4795838"/>
          <p14:tracePt t="27858" x="6840538" y="4795838"/>
          <p14:tracePt t="27874" x="6919913" y="4795838"/>
          <p14:tracePt t="27891" x="6973888" y="4786313"/>
          <p14:tracePt t="27908" x="7000875" y="4759325"/>
          <p14:tracePt t="27924" x="7027863" y="4724400"/>
          <p14:tracePt t="27941" x="7037388" y="4652963"/>
          <p14:tracePt t="27958" x="7045325" y="4581525"/>
          <p14:tracePt t="27974" x="7045325" y="4510088"/>
          <p14:tracePt t="27991" x="7045325" y="4303713"/>
          <p14:tracePt t="28008" x="6946900" y="4071938"/>
          <p14:tracePt t="28025" x="6813550" y="3830638"/>
          <p14:tracePt t="28026" x="6751638" y="3759200"/>
          <p14:tracePt t="28042" x="6643688" y="3652838"/>
          <p14:tracePt t="28058" x="6589713" y="3589338"/>
          <p14:tracePt t="28074" x="6537325" y="3544888"/>
          <p14:tracePt t="28091" x="6510338" y="3509963"/>
          <p14:tracePt t="28107" x="6491288" y="3490913"/>
          <p14:tracePt t="28124" x="6473825" y="3482975"/>
          <p14:tracePt t="28141" x="6465888" y="3473450"/>
          <p14:tracePt t="28158" x="6456363" y="3473450"/>
          <p14:tracePt t="28174" x="6446838" y="3465513"/>
          <p14:tracePt t="28191" x="6429375" y="3455988"/>
          <p14:tracePt t="28208" x="6384925" y="3446463"/>
          <p14:tracePt t="28225" x="6303963" y="3429000"/>
          <p14:tracePt t="28227" x="6242050" y="3411538"/>
          <p14:tracePt t="28241" x="6170613" y="3402013"/>
          <p14:tracePt t="28258" x="6000750" y="3384550"/>
          <p14:tracePt t="28274" x="5875338" y="3375025"/>
          <p14:tracePt t="28291" x="5795963" y="3375025"/>
          <p14:tracePt t="28308" x="5741988" y="3375025"/>
          <p14:tracePt t="28324" x="5697538" y="3375025"/>
          <p14:tracePt t="28341" x="5661025" y="3429000"/>
          <p14:tracePt t="28357" x="5634038" y="3490913"/>
          <p14:tracePt t="28374" x="5626100" y="3536950"/>
          <p14:tracePt t="28391" x="5608638" y="3625850"/>
          <p14:tracePt t="28408" x="5608638" y="3697288"/>
          <p14:tracePt t="28411" x="5608638" y="3759200"/>
          <p14:tracePt t="28424" x="5608638" y="3822700"/>
          <p14:tracePt t="28441" x="5608638" y="3938588"/>
          <p14:tracePt t="28458" x="5608638" y="4054475"/>
          <p14:tracePt t="28474" x="5616575" y="4089400"/>
          <p14:tracePt t="28491" x="5634038" y="4160838"/>
          <p14:tracePt t="28507" x="5670550" y="4187825"/>
          <p14:tracePt t="28524" x="5697538" y="4214813"/>
          <p14:tracePt t="28541" x="5741988" y="4268788"/>
          <p14:tracePt t="28558" x="5795963" y="4322763"/>
          <p14:tracePt t="28574" x="5848350" y="4367213"/>
          <p14:tracePt t="28591" x="5884863" y="4402138"/>
          <p14:tracePt t="28607" x="5911850" y="4419600"/>
          <p14:tracePt t="28625" x="5929313" y="4429125"/>
          <p14:tracePt t="28677" x="5946775" y="4429125"/>
          <p14:tracePt t="28699" x="5956300" y="4429125"/>
          <p14:tracePt t="2874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2675F-805F-4B8B-947F-688AF6C98F78}"/>
              </a:ext>
            </a:extLst>
          </p:cNvPr>
          <p:cNvSpPr>
            <a:spLocks noGrp="1"/>
          </p:cNvSpPr>
          <p:nvPr>
            <p:ph idx="1"/>
          </p:nvPr>
        </p:nvSpPr>
        <p:spPr>
          <a:xfrm>
            <a:off x="381000" y="228600"/>
            <a:ext cx="8077200" cy="6092371"/>
          </a:xfrm>
        </p:spPr>
        <p:txBody>
          <a:bodyPr>
            <a:noAutofit/>
          </a:bodyPr>
          <a:lstStyle/>
          <a:p>
            <a:pPr marL="347663" lvl="0" indent="-347663" algn="just">
              <a:buFont typeface="+mj-lt"/>
              <a:buAutoNum type="arabicPeriod" startAt="5"/>
            </a:pPr>
            <a:r>
              <a:rPr lang="en-US" sz="1800" b="1" i="1" u="sng" dirty="0">
                <a:latin typeface="Cambria Math" panose="02040503050406030204" pitchFamily="18" charset="0"/>
                <a:ea typeface="Cambria Math" panose="02040503050406030204" pitchFamily="18" charset="0"/>
              </a:rPr>
              <a:t>Triple Sugar iron (TSI): </a:t>
            </a:r>
            <a:r>
              <a:rPr lang="en-US" sz="1800" dirty="0">
                <a:latin typeface="Cambria Math" panose="02040503050406030204" pitchFamily="18" charset="0"/>
                <a:ea typeface="Cambria Math" panose="02040503050406030204" pitchFamily="18" charset="0"/>
              </a:rPr>
              <a:t>it contains 0.1% glucose, 1% lactose, 1% sucrose, iron salt (ferric citrate) and phenol red indicator, peptone, yeast extract, sodium thiosulfate and low concentration of agar 0.5% (soft agar cracks on gas production). pH of medium = 7.4. it is sterilized by </a:t>
            </a:r>
            <a:r>
              <a:rPr lang="en-US" sz="1800" b="1" i="1" dirty="0">
                <a:latin typeface="Cambria Math" panose="02040503050406030204" pitchFamily="18" charset="0"/>
                <a:ea typeface="Cambria Math" panose="02040503050406030204" pitchFamily="18" charset="0"/>
              </a:rPr>
              <a:t>Tyndallization or autoclaving </a:t>
            </a:r>
            <a:r>
              <a:rPr lang="en-US" sz="1800" dirty="0">
                <a:latin typeface="Cambria Math" panose="02040503050406030204" pitchFamily="18" charset="0"/>
                <a:ea typeface="Cambria Math" panose="02040503050406030204" pitchFamily="18" charset="0"/>
              </a:rPr>
              <a:t>and poured in test tubes in the form of slant with deep butt. Degradation of sugar and acid production are detected by color change from red orange to yellow. On </a:t>
            </a:r>
            <a:r>
              <a:rPr lang="en-US" sz="1800" dirty="0" err="1">
                <a:latin typeface="Cambria Math" panose="02040503050406030204" pitchFamily="18" charset="0"/>
                <a:ea typeface="Cambria Math" panose="02040503050406030204" pitchFamily="18" charset="0"/>
              </a:rPr>
              <a:t>alkalinization</a:t>
            </a:r>
            <a:r>
              <a:rPr lang="en-US" sz="1800" dirty="0">
                <a:latin typeface="Cambria Math" panose="02040503050406030204" pitchFamily="18" charset="0"/>
                <a:ea typeface="Cambria Math" panose="02040503050406030204" pitchFamily="18" charset="0"/>
              </a:rPr>
              <a:t>, it becomes deep red. Thiosulphate is reduced to hydrogen sulfide by certain bact. Species which reacts with iron salt to form black iron </a:t>
            </a:r>
            <a:r>
              <a:rPr lang="en-US" sz="1800" dirty="0" err="1">
                <a:latin typeface="Cambria Math" panose="02040503050406030204" pitchFamily="18" charset="0"/>
                <a:ea typeface="Cambria Math" panose="02040503050406030204" pitchFamily="18" charset="0"/>
              </a:rPr>
              <a:t>sulphide</a:t>
            </a:r>
            <a:r>
              <a:rPr lang="en-US" sz="1800" dirty="0">
                <a:latin typeface="Cambria Math" panose="02040503050406030204" pitchFamily="18" charset="0"/>
                <a:ea typeface="Cambria Math" panose="02040503050406030204" pitchFamily="18" charset="0"/>
              </a:rPr>
              <a:t>.</a:t>
            </a:r>
          </a:p>
          <a:p>
            <a:pPr lvl="0" algn="just">
              <a:buFont typeface="Wingdings" panose="05000000000000000000" pitchFamily="2" charset="2"/>
              <a:buChar char="ü"/>
            </a:pPr>
            <a:r>
              <a:rPr lang="en-US" sz="1800" dirty="0">
                <a:latin typeface="Cambria Math" panose="02040503050406030204" pitchFamily="18" charset="0"/>
                <a:ea typeface="Cambria Math" panose="02040503050406030204" pitchFamily="18" charset="0"/>
              </a:rPr>
              <a:t>Bacteria with no carbohydrate fermenting activity will give </a:t>
            </a:r>
            <a:r>
              <a:rPr lang="en-US" sz="1800" i="1" u="sng" dirty="0">
                <a:latin typeface="Cambria Math" panose="02040503050406030204" pitchFamily="18" charset="0"/>
                <a:ea typeface="Cambria Math" panose="02040503050406030204" pitchFamily="18" charset="0"/>
              </a:rPr>
              <a:t>red slant</a:t>
            </a:r>
            <a:r>
              <a:rPr lang="en-US" sz="1800" dirty="0">
                <a:latin typeface="Cambria Math" panose="02040503050406030204" pitchFamily="18" charset="0"/>
                <a:ea typeface="Cambria Math" panose="02040503050406030204" pitchFamily="18" charset="0"/>
              </a:rPr>
              <a:t> and </a:t>
            </a:r>
            <a:r>
              <a:rPr lang="en-US" sz="1800" i="1" u="sng" dirty="0">
                <a:latin typeface="Cambria Math" panose="02040503050406030204" pitchFamily="18" charset="0"/>
                <a:ea typeface="Cambria Math" panose="02040503050406030204" pitchFamily="18" charset="0"/>
              </a:rPr>
              <a:t>red butt</a:t>
            </a:r>
            <a:r>
              <a:rPr lang="en-US" sz="1800" dirty="0">
                <a:latin typeface="Cambria Math" panose="02040503050406030204" pitchFamily="18" charset="0"/>
                <a:ea typeface="Cambria Math" panose="02040503050406030204" pitchFamily="18" charset="0"/>
              </a:rPr>
              <a:t> like </a:t>
            </a:r>
            <a:r>
              <a:rPr lang="en-US" sz="1800" b="1" i="1" dirty="0">
                <a:latin typeface="Cambria Math" panose="02040503050406030204" pitchFamily="18" charset="0"/>
                <a:ea typeface="Cambria Math" panose="02040503050406030204" pitchFamily="18" charset="0"/>
              </a:rPr>
              <a:t>(pseudomonas aeruginosa)</a:t>
            </a:r>
            <a:endParaRPr lang="en-US" sz="1800" dirty="0">
              <a:latin typeface="Cambria Math" panose="02040503050406030204" pitchFamily="18" charset="0"/>
              <a:ea typeface="Cambria Math" panose="02040503050406030204" pitchFamily="18" charset="0"/>
            </a:endParaRPr>
          </a:p>
          <a:p>
            <a:pPr lvl="0" algn="just">
              <a:buFont typeface="Wingdings" panose="05000000000000000000" pitchFamily="2" charset="2"/>
              <a:buChar char="ü"/>
            </a:pPr>
            <a:r>
              <a:rPr lang="en-US" sz="1800" dirty="0">
                <a:latin typeface="Cambria Math" panose="02040503050406030204" pitchFamily="18" charset="0"/>
                <a:ea typeface="Cambria Math" panose="02040503050406030204" pitchFamily="18" charset="0"/>
              </a:rPr>
              <a:t>Bacteria that ferment lactose and sucrose will release large amount of acid and give </a:t>
            </a:r>
            <a:r>
              <a:rPr lang="en-US" sz="1800" i="1" u="sng" dirty="0">
                <a:latin typeface="Cambria Math" panose="02040503050406030204" pitchFamily="18" charset="0"/>
                <a:ea typeface="Cambria Math" panose="02040503050406030204" pitchFamily="18" charset="0"/>
              </a:rPr>
              <a:t>yellow slant</a:t>
            </a:r>
            <a:r>
              <a:rPr lang="en-US" sz="1800" dirty="0">
                <a:latin typeface="Cambria Math" panose="02040503050406030204" pitchFamily="18" charset="0"/>
                <a:ea typeface="Cambria Math" panose="02040503050406030204" pitchFamily="18" charset="0"/>
              </a:rPr>
              <a:t> and </a:t>
            </a:r>
            <a:r>
              <a:rPr lang="en-US" sz="1800" i="1" u="sng" dirty="0">
                <a:latin typeface="Cambria Math" panose="02040503050406030204" pitchFamily="18" charset="0"/>
                <a:ea typeface="Cambria Math" panose="02040503050406030204" pitchFamily="18" charset="0"/>
              </a:rPr>
              <a:t>yellow butt with gas </a:t>
            </a:r>
            <a:r>
              <a:rPr lang="en-US" sz="1800" dirty="0">
                <a:latin typeface="Cambria Math" panose="02040503050406030204" pitchFamily="18" charset="0"/>
                <a:ea typeface="Cambria Math" panose="02040503050406030204" pitchFamily="18" charset="0"/>
              </a:rPr>
              <a:t>at the bottom like </a:t>
            </a:r>
            <a:r>
              <a:rPr lang="en-US" sz="1800" b="1" i="1" dirty="0">
                <a:latin typeface="Cambria Math" panose="02040503050406030204" pitchFamily="18" charset="0"/>
                <a:ea typeface="Cambria Math" panose="02040503050406030204" pitchFamily="18" charset="0"/>
              </a:rPr>
              <a:t>(E-Coli, Klebsiella and Citrobacter).</a:t>
            </a:r>
            <a:endParaRPr lang="en-US" sz="1800" dirty="0">
              <a:latin typeface="Cambria Math" panose="02040503050406030204" pitchFamily="18" charset="0"/>
              <a:ea typeface="Cambria Math" panose="02040503050406030204" pitchFamily="18" charset="0"/>
            </a:endParaRPr>
          </a:p>
          <a:p>
            <a:pPr lvl="0" algn="just">
              <a:buFont typeface="Wingdings" panose="05000000000000000000" pitchFamily="2" charset="2"/>
              <a:buChar char="ü"/>
            </a:pPr>
            <a:r>
              <a:rPr lang="en-US" sz="1800" dirty="0">
                <a:latin typeface="Cambria Math" panose="02040503050406030204" pitchFamily="18" charset="0"/>
                <a:ea typeface="Cambria Math" panose="02040503050406030204" pitchFamily="18" charset="0"/>
              </a:rPr>
              <a:t>Bacteria that ferment glucose only will release small amount of acid and give </a:t>
            </a:r>
            <a:r>
              <a:rPr lang="en-US" sz="1800" i="1" u="sng" dirty="0">
                <a:latin typeface="Cambria Math" panose="02040503050406030204" pitchFamily="18" charset="0"/>
                <a:ea typeface="Cambria Math" panose="02040503050406030204" pitchFamily="18" charset="0"/>
              </a:rPr>
              <a:t>red slant</a:t>
            </a:r>
            <a:r>
              <a:rPr lang="en-US" sz="1800" dirty="0">
                <a:latin typeface="Cambria Math" panose="02040503050406030204" pitchFamily="18" charset="0"/>
                <a:ea typeface="Cambria Math" panose="02040503050406030204" pitchFamily="18" charset="0"/>
              </a:rPr>
              <a:t> and </a:t>
            </a:r>
            <a:r>
              <a:rPr lang="en-US" sz="1800" i="1" u="sng" dirty="0">
                <a:latin typeface="Cambria Math" panose="02040503050406030204" pitchFamily="18" charset="0"/>
                <a:ea typeface="Cambria Math" panose="02040503050406030204" pitchFamily="18" charset="0"/>
              </a:rPr>
              <a:t>yellow butt </a:t>
            </a:r>
            <a:r>
              <a:rPr lang="en-US" sz="1800" dirty="0">
                <a:latin typeface="Cambria Math" panose="02040503050406030204" pitchFamily="18" charset="0"/>
                <a:ea typeface="Cambria Math" panose="02040503050406030204" pitchFamily="18" charset="0"/>
              </a:rPr>
              <a:t>like </a:t>
            </a:r>
            <a:r>
              <a:rPr lang="en-US" sz="1800" b="1" i="1" dirty="0">
                <a:latin typeface="Cambria Math" panose="02040503050406030204" pitchFamily="18" charset="0"/>
                <a:ea typeface="Cambria Math" panose="02040503050406030204" pitchFamily="18" charset="0"/>
              </a:rPr>
              <a:t>(Shigella)</a:t>
            </a:r>
            <a:r>
              <a:rPr lang="en-US" sz="1800" dirty="0">
                <a:latin typeface="Cambria Math" panose="02040503050406030204" pitchFamily="18" charset="0"/>
                <a:ea typeface="Cambria Math" panose="02040503050406030204" pitchFamily="18" charset="0"/>
              </a:rPr>
              <a:t> but with gas observed at the bottom like </a:t>
            </a:r>
            <a:r>
              <a:rPr lang="en-US" sz="1800" b="1" i="1" dirty="0">
                <a:latin typeface="Cambria Math" panose="02040503050406030204" pitchFamily="18" charset="0"/>
                <a:ea typeface="Cambria Math" panose="02040503050406030204" pitchFamily="18" charset="0"/>
              </a:rPr>
              <a:t>(Salmonella para. A)</a:t>
            </a:r>
            <a:r>
              <a:rPr lang="en-US" sz="1800" dirty="0">
                <a:latin typeface="Cambria Math" panose="02040503050406030204" pitchFamily="18" charset="0"/>
                <a:ea typeface="Cambria Math" panose="02040503050406030204" pitchFamily="18" charset="0"/>
              </a:rPr>
              <a:t> </a:t>
            </a:r>
          </a:p>
          <a:p>
            <a:pPr lvl="0" algn="just">
              <a:buFont typeface="Wingdings" panose="05000000000000000000" pitchFamily="2" charset="2"/>
              <a:buChar char="ü"/>
            </a:pPr>
            <a:r>
              <a:rPr lang="en-US" sz="1800" dirty="0">
                <a:latin typeface="Cambria Math" panose="02040503050406030204" pitchFamily="18" charset="0"/>
                <a:ea typeface="Cambria Math" panose="02040503050406030204" pitchFamily="18" charset="0"/>
              </a:rPr>
              <a:t>Bacteria that ferment glucose only with H</a:t>
            </a:r>
            <a:r>
              <a:rPr lang="en-US" sz="1800" baseline="-25000" dirty="0">
                <a:latin typeface="Cambria Math" panose="02040503050406030204" pitchFamily="18" charset="0"/>
                <a:ea typeface="Cambria Math" panose="02040503050406030204" pitchFamily="18" charset="0"/>
              </a:rPr>
              <a:t>2</a:t>
            </a:r>
            <a:r>
              <a:rPr lang="en-US" sz="1800" dirty="0">
                <a:latin typeface="Cambria Math" panose="02040503050406030204" pitchFamily="18" charset="0"/>
                <a:ea typeface="Cambria Math" panose="02040503050406030204" pitchFamily="18" charset="0"/>
              </a:rPr>
              <a:t>S production will give </a:t>
            </a:r>
            <a:r>
              <a:rPr lang="en-US" sz="1800" i="1" u="sng" dirty="0">
                <a:latin typeface="Cambria Math" panose="02040503050406030204" pitchFamily="18" charset="0"/>
                <a:ea typeface="Cambria Math" panose="02040503050406030204" pitchFamily="18" charset="0"/>
              </a:rPr>
              <a:t>red slant</a:t>
            </a:r>
            <a:r>
              <a:rPr lang="en-US" sz="1800" dirty="0">
                <a:latin typeface="Cambria Math" panose="02040503050406030204" pitchFamily="18" charset="0"/>
                <a:ea typeface="Cambria Math" panose="02040503050406030204" pitchFamily="18" charset="0"/>
              </a:rPr>
              <a:t> and </a:t>
            </a:r>
            <a:r>
              <a:rPr lang="en-US" sz="1800" i="1" u="sng" dirty="0">
                <a:latin typeface="Cambria Math" panose="02040503050406030204" pitchFamily="18" charset="0"/>
                <a:ea typeface="Cambria Math" panose="02040503050406030204" pitchFamily="18" charset="0"/>
              </a:rPr>
              <a:t>black butt</a:t>
            </a:r>
            <a:r>
              <a:rPr lang="en-US" sz="1800" u="sng" dirty="0">
                <a:latin typeface="Cambria Math" panose="02040503050406030204" pitchFamily="18" charset="0"/>
                <a:ea typeface="Cambria Math" panose="02040503050406030204" pitchFamily="18" charset="0"/>
              </a:rPr>
              <a:t> </a:t>
            </a:r>
            <a:r>
              <a:rPr lang="en-US" sz="1800" dirty="0">
                <a:latin typeface="Cambria Math" panose="02040503050406030204" pitchFamily="18" charset="0"/>
                <a:ea typeface="Cambria Math" panose="02040503050406030204" pitchFamily="18" charset="0"/>
              </a:rPr>
              <a:t>like </a:t>
            </a:r>
            <a:r>
              <a:rPr lang="en-US" sz="1800" b="1" i="1" dirty="0">
                <a:latin typeface="Cambria Math" panose="02040503050406030204" pitchFamily="18" charset="0"/>
                <a:ea typeface="Cambria Math" panose="02040503050406030204" pitchFamily="18" charset="0"/>
              </a:rPr>
              <a:t>(Salmonella typhi)</a:t>
            </a:r>
            <a:r>
              <a:rPr lang="en-US" sz="1800" dirty="0">
                <a:latin typeface="Cambria Math" panose="02040503050406030204" pitchFamily="18" charset="0"/>
                <a:ea typeface="Cambria Math" panose="02040503050406030204" pitchFamily="18" charset="0"/>
              </a:rPr>
              <a:t> but with gas observed at the bottom like </a:t>
            </a:r>
            <a:r>
              <a:rPr lang="en-US" sz="1800" b="1" i="1" dirty="0">
                <a:latin typeface="Cambria Math" panose="02040503050406030204" pitchFamily="18" charset="0"/>
                <a:ea typeface="Cambria Math" panose="02040503050406030204" pitchFamily="18" charset="0"/>
              </a:rPr>
              <a:t>(Salmonella para. B and some Proteus species that produce copious H</a:t>
            </a:r>
            <a:r>
              <a:rPr lang="en-US" sz="1800" b="1" i="1" baseline="-25000" dirty="0">
                <a:latin typeface="Cambria Math" panose="02040503050406030204" pitchFamily="18" charset="0"/>
                <a:ea typeface="Cambria Math" panose="02040503050406030204" pitchFamily="18" charset="0"/>
              </a:rPr>
              <a:t>2</a:t>
            </a:r>
            <a:r>
              <a:rPr lang="en-US" sz="1800" b="1" i="1" dirty="0">
                <a:latin typeface="Cambria Math" panose="02040503050406030204" pitchFamily="18" charset="0"/>
                <a:ea typeface="Cambria Math" panose="02040503050406030204" pitchFamily="18" charset="0"/>
              </a:rPr>
              <a:t>S)</a:t>
            </a:r>
            <a:endParaRPr lang="en-US" sz="1800" dirty="0">
              <a:latin typeface="Cambria Math" panose="02040503050406030204" pitchFamily="18" charset="0"/>
              <a:ea typeface="Cambria Math" panose="02040503050406030204" pitchFamily="18" charset="0"/>
            </a:endParaRPr>
          </a:p>
        </p:txBody>
      </p:sp>
      <p:pic>
        <p:nvPicPr>
          <p:cNvPr id="4" name="Audio 3">
            <a:hlinkClick r:id="" action="ppaction://media"/>
            <a:extLst>
              <a:ext uri="{FF2B5EF4-FFF2-40B4-BE49-F238E27FC236}">
                <a16:creationId xmlns:a16="http://schemas.microsoft.com/office/drawing/2014/main" id="{60FED592-AC6A-4B0F-A7EA-3915A9A6DA3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58969275"/>
      </p:ext>
    </p:extLst>
  </p:cSld>
  <p:clrMapOvr>
    <a:masterClrMapping/>
  </p:clrMapOvr>
  <mc:AlternateContent xmlns:mc="http://schemas.openxmlformats.org/markup-compatibility/2006" xmlns:p14="http://schemas.microsoft.com/office/powerpoint/2010/main">
    <mc:Choice Requires="p14">
      <p:transition spd="slow" p14:dur="2000" advTm="414368"/>
    </mc:Choice>
    <mc:Fallback xmlns="">
      <p:transition spd="slow" advTm="41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arn(inVertical)">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extLst>
    <p:ext uri="{3A86A75C-4F4B-4683-9AE1-C65F6400EC91}">
      <p14:laserTraceLst xmlns:p14="http://schemas.microsoft.com/office/powerpoint/2010/main">
        <p14:tracePtLst>
          <p14:tracePt t="151831" x="7259638" y="2990850"/>
          <p14:tracePt t="151877" x="7259638" y="3000375"/>
          <p14:tracePt t="151886" x="7259638" y="3009900"/>
          <p14:tracePt t="151909" x="7269163" y="3017838"/>
          <p14:tracePt t="151918" x="7286625" y="3017838"/>
          <p14:tracePt t="151942" x="7527925" y="3116263"/>
          <p14:tracePt t="151975" x="8304213" y="3357563"/>
          <p14:tracePt t="151992" x="8670925" y="3419475"/>
          <p14:tracePt t="152009" x="9028113" y="3490913"/>
          <p14:tracePt t="152242" x="8894763" y="2554288"/>
          <p14:tracePt t="152244" x="8680450" y="2517775"/>
          <p14:tracePt t="152259" x="8420100" y="2455863"/>
          <p14:tracePt t="152275" x="7875588" y="2347913"/>
          <p14:tracePt t="152292" x="7375525" y="2251075"/>
          <p14:tracePt t="152308" x="7153275" y="2179638"/>
          <p14:tracePt t="152325" x="6956425" y="2125663"/>
          <p14:tracePt t="152341" x="6759575" y="2054225"/>
          <p14:tracePt t="152359" x="6572250" y="1965325"/>
          <p14:tracePt t="152375" x="6375400" y="1893888"/>
          <p14:tracePt t="152392" x="6188075" y="1812925"/>
          <p14:tracePt t="152408" x="5983288" y="1704975"/>
          <p14:tracePt t="152425" x="5751513" y="1598613"/>
          <p14:tracePt t="152428" x="5661025" y="1571625"/>
          <p14:tracePt t="152442" x="5572125" y="1544638"/>
          <p14:tracePt t="152459" x="5411788" y="1509713"/>
          <p14:tracePt t="152461" x="5394325" y="1509713"/>
          <p14:tracePt t="152475" x="5384800" y="1509713"/>
          <p14:tracePt t="152492" x="5357813" y="1509713"/>
          <p14:tracePt t="152508" x="5357813" y="1527175"/>
          <p14:tracePt t="152525" x="5340350" y="1562100"/>
          <p14:tracePt t="152541" x="5340350" y="1608138"/>
          <p14:tracePt t="152559" x="5322888" y="1697038"/>
          <p14:tracePt t="152575" x="5303838" y="1812925"/>
          <p14:tracePt t="152592" x="5295900" y="1911350"/>
          <p14:tracePt t="152608" x="5286375" y="1938338"/>
          <p14:tracePt t="152625" x="5286375" y="1955800"/>
          <p14:tracePt t="152741" x="5286375" y="1965325"/>
          <p14:tracePt t="152757" x="5295900" y="1955800"/>
          <p14:tracePt t="152781" x="5313363" y="1955800"/>
          <p14:tracePt t="152797" x="5322888" y="1946275"/>
          <p14:tracePt t="152808" x="5330825" y="1938338"/>
          <p14:tracePt t="152816" x="5340350" y="1938338"/>
          <p14:tracePt t="152825" x="5348288" y="1938338"/>
          <p14:tracePt t="152842" x="5367338" y="1938338"/>
          <p14:tracePt t="152858" x="5384800" y="1928813"/>
          <p14:tracePt t="152875" x="5394325" y="1919288"/>
          <p14:tracePt t="152892" x="5419725" y="1919288"/>
          <p14:tracePt t="152908" x="5429250" y="1919288"/>
          <p14:tracePt t="152925" x="5438775" y="1919288"/>
          <p14:tracePt t="152941" x="5446713" y="1919288"/>
          <p14:tracePt t="152942" x="0" y="0"/>
        </p14:tracePtLst>
        <p14:tracePtLst>
          <p14:tracePt t="153375" x="5894388" y="1893888"/>
          <p14:tracePt t="153415" x="5902325" y="1893888"/>
          <p14:tracePt t="153437" x="5929313" y="1893888"/>
          <p14:tracePt t="153445" x="5938838" y="1893888"/>
          <p14:tracePt t="153458" x="5956300" y="1893888"/>
          <p14:tracePt t="153475" x="6000750" y="1893888"/>
          <p14:tracePt t="153508" x="6224588" y="1893888"/>
          <p14:tracePt t="153542" x="6446838" y="1955800"/>
          <p14:tracePt t="153575" x="6680200" y="2027238"/>
          <p14:tracePt t="153591" x="6777038" y="2036763"/>
          <p14:tracePt t="153608" x="6796088" y="2036763"/>
          <p14:tracePt t="153625" x="6823075" y="2044700"/>
          <p14:tracePt t="153641" x="6831013" y="2054225"/>
          <p14:tracePt t="153658" x="6848475" y="2054225"/>
          <p14:tracePt t="153675" x="6867525" y="2054225"/>
          <p14:tracePt t="153691" x="6894513" y="2062163"/>
          <p14:tracePt t="153709" x="6983413" y="2081213"/>
          <p14:tracePt t="153724" x="7045325" y="2098675"/>
          <p14:tracePt t="153741" x="7143750" y="2133600"/>
          <p14:tracePt t="153758" x="7232650" y="2170113"/>
          <p14:tracePt t="153774" x="7331075" y="2187575"/>
          <p14:tracePt t="153791" x="7402513" y="2214563"/>
          <p14:tracePt t="153808" x="7429500" y="2224088"/>
          <p14:tracePt t="153825" x="7466013" y="2224088"/>
          <p14:tracePt t="153841" x="7473950" y="2224088"/>
          <p14:tracePt t="153858" x="7483475" y="2224088"/>
          <p14:tracePt t="153875" x="7491413" y="2224088"/>
          <p14:tracePt t="153981" x="7491413" y="2232025"/>
          <p14:tracePt t="153990" x="7483475" y="2232025"/>
          <p14:tracePt t="153998" x="7446963" y="2232025"/>
          <p14:tracePt t="154008" x="7412038" y="2232025"/>
          <p14:tracePt t="154024" x="7323138" y="2232025"/>
          <p14:tracePt t="154041" x="7143750" y="2232025"/>
          <p14:tracePt t="154044" x="7037388" y="2232025"/>
          <p14:tracePt t="154058" x="6929438" y="2232025"/>
          <p14:tracePt t="154075" x="6680200" y="2187575"/>
          <p14:tracePt t="154077" x="6562725" y="2179638"/>
          <p14:tracePt t="154092" x="6303963" y="2133600"/>
          <p14:tracePt t="154108" x="6072188" y="2089150"/>
          <p14:tracePt t="154125" x="5786438" y="2062163"/>
          <p14:tracePt t="154141" x="5589588" y="2027238"/>
          <p14:tracePt t="154158" x="5394325" y="2017713"/>
          <p14:tracePt t="154174" x="5187950" y="1990725"/>
          <p14:tracePt t="154191" x="5010150" y="1965325"/>
          <p14:tracePt t="154208" x="4803775" y="1946275"/>
          <p14:tracePt t="154224" x="4633913" y="1946275"/>
          <p14:tracePt t="154241" x="4456113" y="1946275"/>
          <p14:tracePt t="154258" x="4241800" y="1946275"/>
          <p14:tracePt t="154275" x="4098925" y="1946275"/>
          <p14:tracePt t="154277" x="4027488" y="1946275"/>
          <p14:tracePt t="154291" x="3956050" y="1946275"/>
          <p14:tracePt t="154308" x="3848100" y="1946275"/>
          <p14:tracePt t="154311" x="3786188" y="1946275"/>
          <p14:tracePt t="154325" x="3633788" y="1946275"/>
          <p14:tracePt t="154341" x="3455988" y="1946275"/>
          <p14:tracePt t="154357" x="3295650" y="1946275"/>
          <p14:tracePt t="154374" x="3133725" y="1946275"/>
          <p14:tracePt t="154391" x="3000375" y="1946275"/>
          <p14:tracePt t="154408" x="2901950" y="1946275"/>
          <p14:tracePt t="154424" x="2867025" y="1946275"/>
          <p14:tracePt t="154441" x="2830513" y="1955800"/>
          <p14:tracePt t="154457" x="2776538" y="1965325"/>
          <p14:tracePt t="154475" x="2732088" y="1982788"/>
          <p14:tracePt t="154477" x="2714625" y="1990725"/>
          <p14:tracePt t="154491" x="2670175" y="2009775"/>
          <p14:tracePt t="154508" x="2625725" y="2044700"/>
          <p14:tracePt t="154525" x="2509838" y="2089150"/>
          <p14:tracePt t="154541" x="2446338" y="2125663"/>
          <p14:tracePt t="154558" x="2393950" y="2133600"/>
          <p14:tracePt t="154574" x="2322513" y="2160588"/>
          <p14:tracePt t="154591" x="2251075" y="2187575"/>
          <p14:tracePt t="154608" x="2152650" y="2214563"/>
          <p14:tracePt t="154625" x="2036763" y="2241550"/>
          <p14:tracePt t="154641" x="1901825" y="2268538"/>
          <p14:tracePt t="154657" x="1803400" y="2286000"/>
          <p14:tracePt t="154675" x="1724025" y="2286000"/>
          <p14:tracePt t="154691" x="1687513" y="2286000"/>
          <p14:tracePt t="154708" x="1670050" y="2286000"/>
          <p14:tracePt t="154725" x="1652588" y="2286000"/>
          <p14:tracePt t="154741" x="1643063" y="2295525"/>
          <p14:tracePt t="154878" x="1643063" y="2303463"/>
          <p14:tracePt t="154966" x="1670050" y="2303463"/>
          <p14:tracePt t="154974" x="1697038" y="2303463"/>
          <p14:tracePt t="154982" x="1724025" y="2295525"/>
          <p14:tracePt t="154991" x="1768475" y="2295525"/>
          <p14:tracePt t="155008" x="1866900" y="2276475"/>
          <p14:tracePt t="155025" x="1973263" y="2276475"/>
          <p14:tracePt t="155041" x="2098675" y="2276475"/>
          <p14:tracePt t="155057" x="2197100" y="2276475"/>
          <p14:tracePt t="155074" x="2330450" y="2276475"/>
          <p14:tracePt t="155091" x="2419350" y="2276475"/>
          <p14:tracePt t="155108" x="2562225" y="2286000"/>
          <p14:tracePt t="155125" x="2571750" y="2295525"/>
          <p14:tracePt t="155678" x="2571750" y="2303463"/>
          <p14:tracePt t="155693" x="2571750" y="2312988"/>
          <p14:tracePt t="155710" x="2554288" y="2322513"/>
          <p14:tracePt t="155734" x="2544763" y="2330450"/>
          <p14:tracePt t="155743" x="2536825" y="2339975"/>
          <p14:tracePt t="155757" x="2509838" y="2357438"/>
          <p14:tracePt t="155774" x="2482850" y="2374900"/>
          <p14:tracePt t="155808" x="2446338" y="2393950"/>
          <p14:tracePt t="155841" x="2438400" y="2393950"/>
          <p14:tracePt t="155942" x="2428875" y="2393950"/>
          <p14:tracePt t="155975" x="2446338" y="2384425"/>
          <p14:tracePt t="155984" x="2465388" y="2366963"/>
          <p14:tracePt t="155994" x="2482850" y="2357438"/>
          <p14:tracePt t="156007" x="2509838" y="2347913"/>
          <p14:tracePt t="156024" x="2536825" y="2330450"/>
          <p14:tracePt t="156040" x="2554288" y="2312988"/>
          <p14:tracePt t="156057" x="2562225" y="2303463"/>
          <p14:tracePt t="156694" x="0" y="0"/>
        </p14:tracePtLst>
        <p14:tracePtLst>
          <p14:tracePt t="157135" x="2562225" y="2303463"/>
          <p14:tracePt t="157231" x="2571750" y="2295525"/>
          <p14:tracePt t="157240" x="2598738" y="2286000"/>
          <p14:tracePt t="157257" x="2633663" y="2259013"/>
          <p14:tracePt t="157274" x="2679700" y="2224088"/>
          <p14:tracePt t="157277" x="2687638" y="2214563"/>
          <p14:tracePt t="157291" x="2705100" y="2205038"/>
          <p14:tracePt t="157307" x="2751138" y="2160588"/>
          <p14:tracePt t="157309" x="2768600" y="2152650"/>
          <p14:tracePt t="157324" x="2768600" y="2133600"/>
          <p14:tracePt t="157340" x="2786063" y="2108200"/>
          <p14:tracePt t="157374" x="2840038" y="2044700"/>
          <p14:tracePt t="157407" x="2867025" y="2027238"/>
          <p14:tracePt t="157440" x="2884488" y="2017713"/>
          <p14:tracePt t="157457" x="2901950" y="2009775"/>
          <p14:tracePt t="157474" x="2911475" y="2009775"/>
          <p14:tracePt t="157490" x="2919413" y="2009775"/>
          <p14:tracePt t="157507" x="2938463" y="2009775"/>
          <p14:tracePt t="157542" x="2955925" y="2000250"/>
          <p14:tracePt t="157582" x="2973388" y="1990725"/>
          <p14:tracePt t="157591" x="3009900" y="1982788"/>
          <p14:tracePt t="157607" x="3071813" y="1973263"/>
          <p14:tracePt t="157624" x="3108325" y="1955800"/>
          <p14:tracePt t="157750" x="3089275" y="1973263"/>
          <p14:tracePt t="157760" x="3062288" y="1973263"/>
          <p14:tracePt t="157773" x="2982913" y="1973263"/>
          <p14:tracePt t="157790" x="2884488" y="1973263"/>
          <p14:tracePt t="157807" x="2795588" y="1973263"/>
          <p14:tracePt t="157824" x="2697163" y="1973263"/>
          <p14:tracePt t="157840" x="2643188" y="1973263"/>
          <p14:tracePt t="157857" x="2598738" y="1973263"/>
          <p14:tracePt t="157873" x="2581275" y="1973263"/>
          <p14:tracePt t="157890" x="2562225" y="1973263"/>
          <p14:tracePt t="157907" x="2536825" y="1973263"/>
          <p14:tracePt t="157924" x="2509838" y="1973263"/>
          <p14:tracePt t="157925" x="2500313" y="1973263"/>
          <p14:tracePt t="157941" x="2482850" y="1973263"/>
          <p14:tracePt t="158157" x="2490788" y="1973263"/>
          <p14:tracePt t="158165" x="2509838" y="1973263"/>
          <p14:tracePt t="158174" x="2544763" y="1973263"/>
          <p14:tracePt t="158190" x="2598738" y="1973263"/>
          <p14:tracePt t="158207" x="2643188" y="1973263"/>
          <p14:tracePt t="158223" x="2687638" y="1973263"/>
          <p14:tracePt t="158240" x="2724150" y="1973263"/>
          <p14:tracePt t="158257" x="2759075" y="1973263"/>
          <p14:tracePt t="158273" x="2776538" y="1973263"/>
          <p14:tracePt t="158290" x="2786063" y="1973263"/>
          <p14:tracePt t="158307" x="2795588" y="1973263"/>
          <p14:tracePt t="158598" x="0" y="0"/>
        </p14:tracePtLst>
        <p14:tracePtLst>
          <p14:tracePt t="166352" x="3589338" y="2268538"/>
          <p14:tracePt t="166536" x="3608388" y="2268538"/>
          <p14:tracePt t="166559" x="3616325" y="2268538"/>
          <p14:tracePt t="166583" x="3625850" y="2259013"/>
          <p14:tracePt t="166591" x="3633788" y="2259013"/>
          <p14:tracePt t="166607" x="3643313" y="2259013"/>
          <p14:tracePt t="166622" x="3660775" y="2259013"/>
          <p14:tracePt t="166638" x="3679825" y="2259013"/>
          <p14:tracePt t="166671" x="3724275" y="2251075"/>
          <p14:tracePt t="166752" x="3714750" y="2251075"/>
          <p14:tracePt t="166761" x="3687763" y="2251075"/>
          <p14:tracePt t="166771" x="3660775" y="2251075"/>
          <p14:tracePt t="166788" x="3571875" y="2259013"/>
          <p14:tracePt t="166805" x="3455988" y="2259013"/>
          <p14:tracePt t="166808" x="3402013" y="2259013"/>
          <p14:tracePt t="166822" x="3259138" y="2259013"/>
          <p14:tracePt t="166838" x="3143250" y="2259013"/>
          <p14:tracePt t="166855" x="3071813" y="2259013"/>
          <p14:tracePt t="166871" x="2955925" y="2259013"/>
          <p14:tracePt t="166888" x="2830513" y="2259013"/>
          <p14:tracePt t="166904" x="2714625" y="2259013"/>
          <p14:tracePt t="166921" x="2598738" y="2251075"/>
          <p14:tracePt t="166938" x="2473325" y="2214563"/>
          <p14:tracePt t="166955" x="2374900" y="2197100"/>
          <p14:tracePt t="166959" x="2347913" y="2197100"/>
          <p14:tracePt t="166971" x="2322513" y="2179638"/>
          <p14:tracePt t="166988" x="2286000" y="2170113"/>
          <p14:tracePt t="167005" x="2276475" y="2170113"/>
          <p14:tracePt t="167127" x="2268538" y="2170113"/>
          <p14:tracePt t="167135" x="2259013" y="2170113"/>
          <p14:tracePt t="167281" x="2259013" y="2179638"/>
          <p14:tracePt t="167290" x="2259013" y="2187575"/>
          <p14:tracePt t="167305" x="2268538" y="2197100"/>
          <p14:tracePt t="167321" x="2276475" y="2214563"/>
          <p14:tracePt t="167338" x="2295525" y="2224088"/>
          <p14:tracePt t="167355" x="2312988" y="2241550"/>
          <p14:tracePt t="167371" x="2322513" y="2241550"/>
          <p14:tracePt t="167388" x="2330450" y="2251075"/>
          <p14:tracePt t="167463" x="2330450" y="2268538"/>
          <p14:tracePt t="167488" x="2330450" y="2276475"/>
          <p14:tracePt t="167760" x="2339975" y="2268538"/>
          <p14:tracePt t="167769" x="2339975" y="2259013"/>
          <p14:tracePt t="167777" x="2347913" y="2259013"/>
          <p14:tracePt t="167788" x="2357438" y="2251075"/>
          <p14:tracePt t="167805" x="2411413" y="2232025"/>
          <p14:tracePt t="167821" x="2465388" y="2214563"/>
          <p14:tracePt t="167824" x="2500313" y="2197100"/>
          <p14:tracePt t="167838" x="2554288" y="2179638"/>
          <p14:tracePt t="167855" x="2589213" y="2160588"/>
          <p14:tracePt t="167871" x="2633663" y="2143125"/>
          <p14:tracePt t="167888" x="2679700" y="2133600"/>
          <p14:tracePt t="167904" x="2732088" y="2116138"/>
          <p14:tracePt t="167921" x="2768600" y="2108200"/>
          <p14:tracePt t="167938" x="2813050" y="2098675"/>
          <p14:tracePt t="167955" x="2830513" y="2089150"/>
          <p14:tracePt t="167971" x="2840038" y="2089150"/>
          <p14:tracePt t="167988" x="2857500" y="2089150"/>
          <p14:tracePt t="168005" x="2867025" y="2089150"/>
          <p14:tracePt t="168021" x="2894013" y="2089150"/>
          <p14:tracePt t="168023" x="2901950" y="2089150"/>
          <p14:tracePt t="168038" x="2938463" y="2089150"/>
          <p14:tracePt t="168055" x="2973388" y="2089150"/>
          <p14:tracePt t="168071" x="3009900" y="2089150"/>
          <p14:tracePt t="168087" x="3071813" y="2089150"/>
          <p14:tracePt t="168104" x="3116263" y="2081213"/>
          <p14:tracePt t="168121" x="3197225" y="2071688"/>
          <p14:tracePt t="168138" x="3259138" y="2062163"/>
          <p14:tracePt t="168155" x="3322638" y="2062163"/>
          <p14:tracePt t="168171" x="3367088" y="2062163"/>
          <p14:tracePt t="168188" x="3419475" y="2062163"/>
          <p14:tracePt t="168204" x="3465513" y="2062163"/>
          <p14:tracePt t="168206" x="3517900" y="2062163"/>
          <p14:tracePt t="168221" x="3544888" y="2062163"/>
          <p14:tracePt t="168239" x="3633788" y="2062163"/>
          <p14:tracePt t="168254" x="3670300" y="2062163"/>
          <p14:tracePt t="168271" x="3813175" y="2062163"/>
          <p14:tracePt t="168287" x="3911600" y="2062163"/>
          <p14:tracePt t="168304" x="4054475" y="2062163"/>
          <p14:tracePt t="168321" x="4179888" y="2062163"/>
          <p14:tracePt t="168338" x="4251325" y="2062163"/>
          <p14:tracePt t="168355" x="4313238" y="2044700"/>
          <p14:tracePt t="168371" x="4322763" y="2036763"/>
          <p14:tracePt t="168503" x="4295775" y="2036763"/>
          <p14:tracePt t="168513" x="4259263" y="2027238"/>
          <p14:tracePt t="168522" x="4205288" y="2017713"/>
          <p14:tracePt t="168538" x="4089400" y="2000250"/>
          <p14:tracePt t="168554" x="3911600" y="1965325"/>
          <p14:tracePt t="168571" x="3776663" y="1938338"/>
          <p14:tracePt t="168588" x="3633788" y="1928813"/>
          <p14:tracePt t="168604" x="3536950" y="1893888"/>
          <p14:tracePt t="168621" x="3446463" y="1893888"/>
          <p14:tracePt t="168623" x="3419475" y="1884363"/>
          <p14:tracePt t="168638" x="3384550" y="1874838"/>
          <p14:tracePt t="168655" x="3330575" y="1874838"/>
          <p14:tracePt t="168671" x="3286125" y="1874838"/>
          <p14:tracePt t="168687" x="3251200" y="1874838"/>
          <p14:tracePt t="168705" x="3197225" y="1874838"/>
          <p14:tracePt t="168720" x="3152775" y="1874838"/>
          <p14:tracePt t="168737" x="3098800" y="1874838"/>
          <p14:tracePt t="168755" x="3036888" y="1874838"/>
          <p14:tracePt t="168771" x="2928938" y="1874838"/>
          <p14:tracePt t="168787" x="2813050" y="1874838"/>
          <p14:tracePt t="168804" x="2697163" y="1874838"/>
          <p14:tracePt t="168805" x="2625725" y="1874838"/>
          <p14:tracePt t="168821" x="2571750" y="1874838"/>
          <p14:tracePt t="168837" x="2500313" y="1874838"/>
          <p14:tracePt t="168855" x="2438400" y="1874838"/>
          <p14:tracePt t="168870" x="2428875" y="1874838"/>
          <p14:tracePt t="168887" x="2419350" y="1874838"/>
          <p14:tracePt t="168993" x="2411413" y="1874838"/>
          <p14:tracePt t="169001" x="2401888" y="1874838"/>
          <p14:tracePt t="169024" x="2393950" y="1884363"/>
          <p14:tracePt t="169040" x="2384425" y="1884363"/>
          <p14:tracePt t="169049" x="2374900" y="1893888"/>
          <p14:tracePt t="169152" x="2374900" y="1901825"/>
          <p14:tracePt t="169161" x="2384425" y="1911350"/>
          <p14:tracePt t="169170" x="2393950" y="1919288"/>
          <p14:tracePt t="169187" x="2411413" y="1919288"/>
          <p14:tracePt t="169204" x="2446338" y="1928813"/>
          <p14:tracePt t="169221" x="2490788" y="1938338"/>
          <p14:tracePt t="169223" x="2500313" y="1938338"/>
          <p14:tracePt t="169237" x="2517775" y="1946275"/>
          <p14:tracePt t="169254" x="2554288" y="1946275"/>
          <p14:tracePt t="169271" x="2581275" y="1955800"/>
          <p14:tracePt t="169288" x="2598738" y="1955800"/>
          <p14:tracePt t="169304" x="2608263" y="1955800"/>
          <p14:tracePt t="169576" x="2616200" y="1955800"/>
          <p14:tracePt t="169592" x="2616200" y="1965325"/>
          <p14:tracePt t="169608" x="2625725" y="1965325"/>
          <p14:tracePt t="169617" x="2633663" y="1973263"/>
          <p14:tracePt t="169632" x="2652713" y="1982788"/>
          <p14:tracePt t="169641" x="2660650" y="1990725"/>
          <p14:tracePt t="169656" x="2670175" y="1990725"/>
          <p14:tracePt t="169671" x="2687638" y="1990725"/>
          <p14:tracePt t="169687" x="2697163" y="1990725"/>
          <p14:tracePt t="169704" x="2714625" y="2000250"/>
          <p14:tracePt t="169721" x="2724150" y="2000250"/>
          <p14:tracePt t="169737" x="2741613" y="2009775"/>
          <p14:tracePt t="169754" x="2751138" y="2009775"/>
          <p14:tracePt t="169771" x="2768600" y="2017713"/>
          <p14:tracePt t="169921" x="2776538" y="2017713"/>
          <p14:tracePt t="169960" x="2751138" y="2017713"/>
          <p14:tracePt t="169975" x="2741613" y="2017713"/>
          <p14:tracePt t="169984" x="2732088" y="2017713"/>
          <p14:tracePt t="169992" x="2724150" y="2017713"/>
          <p14:tracePt t="170004" x="2714625" y="2017713"/>
          <p14:tracePt t="170048" x="2705100" y="2017713"/>
          <p14:tracePt t="170088" x="2697163" y="2017713"/>
          <p14:tracePt t="170096" x="2687638" y="2017713"/>
          <p14:tracePt t="170144" x="2679700" y="2017713"/>
          <p14:tracePt t="170960" x="0" y="0"/>
        </p14:tracePtLst>
        <p14:tracePtLst>
          <p14:tracePt t="172041" x="6697663" y="750888"/>
          <p14:tracePt t="172216" x="6697663" y="758825"/>
          <p14:tracePt t="172232" x="6697663" y="768350"/>
          <p14:tracePt t="172272" x="6705600" y="776288"/>
          <p14:tracePt t="172288" x="6715125" y="785813"/>
          <p14:tracePt t="172297" x="6742113" y="785813"/>
          <p14:tracePt t="172306" x="6777038" y="795338"/>
          <p14:tracePt t="172320" x="6848475" y="803275"/>
          <p14:tracePt t="172353" x="7018338" y="822325"/>
          <p14:tracePt t="172386" x="7089775" y="839788"/>
          <p14:tracePt t="172420" x="7126288" y="857250"/>
          <p14:tracePt t="172436" x="7143750" y="857250"/>
          <p14:tracePt t="172453" x="7170738" y="866775"/>
          <p14:tracePt t="172470" x="7188200" y="866775"/>
          <p14:tracePt t="172487" x="7232650" y="884238"/>
          <p14:tracePt t="172503" x="7259638" y="893763"/>
          <p14:tracePt t="172520" x="7269163" y="901700"/>
          <p14:tracePt t="172592" x="7269163" y="911225"/>
          <p14:tracePt t="172600" x="7251700" y="919163"/>
          <p14:tracePt t="172609" x="7215188" y="919163"/>
          <p14:tracePt t="172619" x="7197725" y="928688"/>
          <p14:tracePt t="172636" x="7116763" y="928688"/>
          <p14:tracePt t="172653" x="7027863" y="938213"/>
          <p14:tracePt t="172669" x="6902450" y="938213"/>
          <p14:tracePt t="172672" x="6858000" y="938213"/>
          <p14:tracePt t="172687" x="6759575" y="938213"/>
          <p14:tracePt t="172704" x="6697663" y="938213"/>
          <p14:tracePt t="172719" x="6599238" y="938213"/>
          <p14:tracePt t="172736" x="6554788" y="938213"/>
          <p14:tracePt t="172753" x="6518275" y="938213"/>
          <p14:tracePt t="172769" x="6465888" y="938213"/>
          <p14:tracePt t="172786" x="6419850" y="938213"/>
          <p14:tracePt t="172803" x="6367463" y="938213"/>
          <p14:tracePt t="172820" x="6303963" y="938213"/>
          <p14:tracePt t="172836" x="6205538" y="938213"/>
          <p14:tracePt t="172853" x="6170613" y="938213"/>
          <p14:tracePt t="172855" x="6153150" y="938213"/>
          <p14:tracePt t="172870" x="6143625" y="938213"/>
          <p14:tracePt t="173024" x="6153150" y="938213"/>
          <p14:tracePt t="173032" x="6188075" y="938213"/>
          <p14:tracePt t="173041" x="6215063" y="938213"/>
          <p14:tracePt t="173053" x="6313488" y="938213"/>
          <p14:tracePt t="173070" x="6465888" y="938213"/>
          <p14:tracePt t="173086" x="6653213" y="938213"/>
          <p14:tracePt t="173088" x="6742113" y="938213"/>
          <p14:tracePt t="173103" x="6884988" y="946150"/>
          <p14:tracePt t="173119" x="6946900" y="955675"/>
          <p14:tracePt t="173136" x="6965950" y="955675"/>
          <p14:tracePt t="173408" x="6956425" y="955675"/>
          <p14:tracePt t="173416" x="6938963" y="955675"/>
          <p14:tracePt t="173424" x="6919913" y="955675"/>
          <p14:tracePt t="173436" x="6894513" y="955675"/>
          <p14:tracePt t="173453" x="6840538" y="955675"/>
          <p14:tracePt t="173470" x="6759575" y="955675"/>
          <p14:tracePt t="173471" x="6715125" y="955675"/>
          <p14:tracePt t="173486" x="6680200" y="955675"/>
          <p14:tracePt t="173503" x="6554788" y="928688"/>
          <p14:tracePt t="173519" x="6446838" y="911225"/>
          <p14:tracePt t="173536" x="6384925" y="901700"/>
          <p14:tracePt t="173553" x="6330950" y="893763"/>
          <p14:tracePt t="173569" x="6259513" y="884238"/>
          <p14:tracePt t="173593" x="6170613" y="874713"/>
          <p14:tracePt t="173602" x="6134100" y="866775"/>
          <p14:tracePt t="173620" x="6045200" y="857250"/>
          <p14:tracePt t="173636" x="5929313" y="839788"/>
          <p14:tracePt t="173653" x="5813425" y="822325"/>
          <p14:tracePt t="173655" x="5751513" y="822325"/>
          <p14:tracePt t="173670" x="5705475" y="812800"/>
          <p14:tracePt t="173686" x="5608638" y="803275"/>
          <p14:tracePt t="173703" x="5518150" y="803275"/>
          <p14:tracePt t="173719" x="5500688" y="803275"/>
          <p14:tracePt t="174032" x="5510213" y="803275"/>
          <p14:tracePt t="174041" x="5537200" y="803275"/>
          <p14:tracePt t="174053" x="5562600" y="803275"/>
          <p14:tracePt t="174070" x="5626100" y="803275"/>
          <p14:tracePt t="174086" x="5697538" y="822325"/>
          <p14:tracePt t="174088" x="5732463" y="830263"/>
          <p14:tracePt t="174103" x="5840413" y="839788"/>
          <p14:tracePt t="174120" x="5919788" y="847725"/>
          <p14:tracePt t="174136" x="5929313" y="847725"/>
          <p14:tracePt t="174170" x="5938838" y="847725"/>
          <p14:tracePt t="174236" x="5946775" y="857250"/>
          <p14:tracePt t="174252" x="5902325" y="857250"/>
          <p14:tracePt t="174269" x="5840413" y="857250"/>
          <p14:tracePt t="174272" x="5803900" y="857250"/>
          <p14:tracePt t="174286" x="5759450" y="857250"/>
          <p14:tracePt t="174303" x="5680075" y="874713"/>
          <p14:tracePt t="174319" x="5661025" y="874713"/>
          <p14:tracePt t="174336" x="5653088" y="874713"/>
          <p14:tracePt t="174465" x="5670550" y="874713"/>
          <p14:tracePt t="174480" x="5688013" y="874713"/>
          <p14:tracePt t="174489" x="5697538" y="874713"/>
          <p14:tracePt t="174503" x="5705475" y="874713"/>
          <p14:tracePt t="174519" x="5715000" y="874713"/>
          <p14:tracePt t="174536" x="5732463" y="874713"/>
          <p14:tracePt t="174552" x="5751513" y="874713"/>
          <p14:tracePt t="174569" x="5768975" y="874713"/>
          <p14:tracePt t="174586" x="5786438" y="884238"/>
          <p14:tracePt t="174603" x="5813425" y="884238"/>
          <p14:tracePt t="174619" x="5822950" y="884238"/>
          <p14:tracePt t="174636" x="5840413" y="884238"/>
          <p14:tracePt t="174652" x="5848350" y="884238"/>
          <p14:tracePt t="174669" x="5857875" y="884238"/>
          <p14:tracePt t="178041" x="0" y="0"/>
        </p14:tracePtLst>
        <p14:tracePtLst>
          <p14:tracePt t="182298" x="5661025" y="874713"/>
          <p14:tracePt t="182490" x="5670550" y="874713"/>
          <p14:tracePt t="182499" x="5688013" y="874713"/>
          <p14:tracePt t="182509" x="5705475" y="874713"/>
          <p14:tracePt t="182534" x="5786438" y="874713"/>
          <p14:tracePt t="182551" x="5894388" y="874713"/>
          <p14:tracePt t="182553" x="5956300" y="874713"/>
          <p14:tracePt t="182567" x="6000750" y="874713"/>
          <p14:tracePt t="182601" x="6153150" y="874713"/>
          <p14:tracePt t="182634" x="6215063" y="884238"/>
          <p14:tracePt t="182667" x="6269038" y="884238"/>
          <p14:tracePt t="182684" x="6296025" y="884238"/>
          <p14:tracePt t="182701" x="6340475" y="884238"/>
          <p14:tracePt t="182717" x="6384925" y="884238"/>
          <p14:tracePt t="182720" x="6394450" y="884238"/>
          <p14:tracePt t="182734" x="6411913" y="884238"/>
          <p14:tracePt t="182751" x="6446838" y="884238"/>
          <p14:tracePt t="182754" x="6465888" y="884238"/>
          <p14:tracePt t="182768" x="6473825" y="884238"/>
          <p14:tracePt t="182783" x="6483350" y="884238"/>
          <p14:tracePt t="182801" x="6491288" y="884238"/>
          <p14:tracePt t="182835" x="6500813" y="884238"/>
          <p14:tracePt t="182843" x="6510338" y="884238"/>
          <p14:tracePt t="182851" x="6518275" y="884238"/>
          <p14:tracePt t="182867" x="6537325" y="893763"/>
          <p14:tracePt t="182884" x="6545263" y="893763"/>
          <p14:tracePt t="182901" x="6554788" y="893763"/>
          <p14:tracePt t="183001" x="6554788" y="901700"/>
          <p14:tracePt t="183009" x="6554788" y="911225"/>
          <p14:tracePt t="183026" x="6527800" y="911225"/>
          <p14:tracePt t="183034" x="6500813" y="911225"/>
          <p14:tracePt t="183050" x="6465888" y="928688"/>
          <p14:tracePt t="183067" x="6419850" y="928688"/>
          <p14:tracePt t="183084" x="6367463" y="928688"/>
          <p14:tracePt t="183101" x="6296025" y="928688"/>
          <p14:tracePt t="183117" x="6205538" y="928688"/>
          <p14:tracePt t="183133" x="6126163" y="928688"/>
          <p14:tracePt t="183150" x="6010275" y="928688"/>
          <p14:tracePt t="183167" x="5938838" y="928688"/>
          <p14:tracePt t="183169" x="5902325" y="919163"/>
          <p14:tracePt t="183184" x="5857875" y="919163"/>
          <p14:tracePt t="183201" x="5840413" y="919163"/>
          <p14:tracePt t="183217" x="5830888" y="919163"/>
          <p14:tracePt t="183529" x="0" y="0"/>
        </p14:tracePtLst>
        <p14:tracePtLst>
          <p14:tracePt t="191363" x="3205163" y="2027238"/>
          <p14:tracePt t="191499" x="3214688" y="2027238"/>
          <p14:tracePt t="191508" x="3232150" y="2044700"/>
          <p14:tracePt t="191516" x="3241675" y="2054225"/>
          <p14:tracePt t="191531" x="3259138" y="2062163"/>
          <p14:tracePt t="191548" x="3313113" y="2098675"/>
          <p14:tracePt t="191565" x="3357563" y="2125663"/>
          <p14:tracePt t="191582" x="3473450" y="2143125"/>
          <p14:tracePt t="191598" x="3687763" y="2197100"/>
          <p14:tracePt t="191632" x="4133850" y="2276475"/>
          <p14:tracePt t="191665" x="4483100" y="2322513"/>
          <p14:tracePt t="191667" x="4518025" y="2330450"/>
          <p14:tracePt t="191698" x="4616450" y="2339975"/>
          <p14:tracePt t="191715" x="4633913" y="2339975"/>
          <p14:tracePt t="191731" x="4652963" y="2339975"/>
          <p14:tracePt t="191748" x="4660900" y="2339975"/>
          <p14:tracePt t="191765" x="4679950" y="2339975"/>
          <p14:tracePt t="191782" x="4697413" y="2339975"/>
          <p14:tracePt t="191798" x="4751388" y="2339975"/>
          <p14:tracePt t="191815" x="4813300" y="2330450"/>
          <p14:tracePt t="191831" x="4911725" y="2330450"/>
          <p14:tracePt t="191848" x="5072063" y="2330450"/>
          <p14:tracePt t="191864" x="5375275" y="2330450"/>
          <p14:tracePt t="191866" x="5527675" y="2330450"/>
          <p14:tracePt t="191882" x="5911850" y="2357438"/>
          <p14:tracePt t="191898" x="6126163" y="2374900"/>
          <p14:tracePt t="191915" x="6224588" y="2374900"/>
          <p14:tracePt t="191931" x="6232525" y="2374900"/>
          <p14:tracePt t="192123" x="6224588" y="2374900"/>
          <p14:tracePt t="192179" x="6215063" y="2374900"/>
          <p14:tracePt t="192275" x="6242050" y="2374900"/>
          <p14:tracePt t="192283" x="6259513" y="2374900"/>
          <p14:tracePt t="192298" x="6296025" y="2374900"/>
          <p14:tracePt t="192315" x="6313488" y="2374900"/>
          <p14:tracePt t="192331" x="6340475" y="2374900"/>
          <p14:tracePt t="192348" x="6357938" y="2374900"/>
          <p14:tracePt t="192365" x="6367463" y="2374900"/>
          <p14:tracePt t="192579" x="6384925" y="2374900"/>
          <p14:tracePt t="192587" x="6402388" y="2374900"/>
          <p14:tracePt t="192598" x="6429375" y="2374900"/>
          <p14:tracePt t="192615" x="6483350" y="2374900"/>
          <p14:tracePt t="192631" x="6554788" y="2374900"/>
          <p14:tracePt t="192648" x="6608763" y="2374900"/>
          <p14:tracePt t="192664" x="6616700" y="2374900"/>
          <p14:tracePt t="192666" x="6626225" y="2374900"/>
          <p14:tracePt t="192795" x="6599238" y="2374900"/>
          <p14:tracePt t="192803" x="6581775" y="2374900"/>
          <p14:tracePt t="192814" x="6537325" y="2374900"/>
          <p14:tracePt t="192831" x="6465888" y="2374900"/>
          <p14:tracePt t="192848" x="6394450" y="2374900"/>
          <p14:tracePt t="192851" x="6375400" y="2374900"/>
          <p14:tracePt t="192864" x="6367463" y="2374900"/>
          <p14:tracePt t="193315" x="0" y="0"/>
        </p14:tracePtLst>
        <p14:tracePtLst>
          <p14:tracePt t="195117" x="7412038" y="2339975"/>
          <p14:tracePt t="195140" x="7419975" y="2330450"/>
          <p14:tracePt t="195155" x="7419975" y="2322513"/>
          <p14:tracePt t="195165" x="7429500" y="2322513"/>
          <p14:tracePt t="195181" x="7446963" y="2312988"/>
          <p14:tracePt t="195197" x="7456488" y="2295525"/>
          <p14:tracePt t="195214" x="7483475" y="2286000"/>
          <p14:tracePt t="195247" x="7518400" y="2268538"/>
          <p14:tracePt t="195281" x="7581900" y="2251075"/>
          <p14:tracePt t="195283" x="7599363" y="2251075"/>
          <p14:tracePt t="195314" x="7661275" y="2251075"/>
          <p14:tracePt t="195330" x="7688263" y="2251075"/>
          <p14:tracePt t="195468" x="7697788" y="2251075"/>
          <p14:tracePt t="195476" x="7715250" y="2251075"/>
          <p14:tracePt t="195484" x="7751763" y="2259013"/>
          <p14:tracePt t="195497" x="7769225" y="2259013"/>
          <p14:tracePt t="195514" x="7885113" y="2276475"/>
          <p14:tracePt t="195531" x="7956550" y="2286000"/>
          <p14:tracePt t="195547" x="7991475" y="2295525"/>
          <p14:tracePt t="195563" x="8010525" y="2295525"/>
          <p14:tracePt t="195691" x="8010525" y="2303463"/>
          <p14:tracePt t="195707" x="8010525" y="2312988"/>
          <p14:tracePt t="195716" x="8001000" y="2312988"/>
          <p14:tracePt t="195731" x="7983538" y="2347913"/>
          <p14:tracePt t="195747" x="7929563" y="2366963"/>
          <p14:tracePt t="195764" x="7912100" y="2384425"/>
          <p14:tracePt t="195780" x="7858125" y="2411413"/>
          <p14:tracePt t="195797" x="7823200" y="2438400"/>
          <p14:tracePt t="195814" x="7759700" y="2465388"/>
          <p14:tracePt t="195831" x="7688263" y="2482850"/>
          <p14:tracePt t="195847" x="7634288" y="2509838"/>
          <p14:tracePt t="195864" x="7572375" y="2527300"/>
          <p14:tracePt t="195880" x="7500938" y="2562225"/>
          <p14:tracePt t="195882" x="7446963" y="2581275"/>
          <p14:tracePt t="195897" x="7412038" y="2598738"/>
          <p14:tracePt t="195913" x="7348538" y="2633663"/>
          <p14:tracePt t="195930" x="7259638" y="2714625"/>
          <p14:tracePt t="195947" x="7180263" y="2776538"/>
          <p14:tracePt t="195963" x="7134225" y="2813050"/>
          <p14:tracePt t="195980" x="7089775" y="2867025"/>
          <p14:tracePt t="195997" x="7081838" y="2874963"/>
          <p14:tracePt t="196014" x="7072313" y="2901950"/>
          <p14:tracePt t="196030" x="7054850" y="2938463"/>
          <p14:tracePt t="196047" x="7027863" y="2982913"/>
          <p14:tracePt t="196064" x="6983413" y="3081338"/>
          <p14:tracePt t="196066" x="6946900" y="3133725"/>
          <p14:tracePt t="196080" x="6902450" y="3214688"/>
          <p14:tracePt t="196097" x="6840538" y="3375025"/>
          <p14:tracePt t="196113" x="6769100" y="3536950"/>
          <p14:tracePt t="196115" x="6751638" y="3616325"/>
          <p14:tracePt t="196131" x="6697663" y="3732213"/>
          <p14:tracePt t="196147" x="6661150" y="3813175"/>
          <p14:tracePt t="196163" x="6653213" y="3848100"/>
          <p14:tracePt t="196180" x="0" y="0"/>
        </p14:tracePtLst>
        <p14:tracePtLst>
          <p14:tracePt t="219767" x="3027363" y="2598738"/>
          <p14:tracePt t="219896" x="3027363" y="2589213"/>
          <p14:tracePt t="219905" x="3036888" y="2581275"/>
          <p14:tracePt t="219914" x="3044825" y="2571750"/>
          <p14:tracePt t="219924" x="3054350" y="2571750"/>
          <p14:tracePt t="219941" x="3089275" y="2554288"/>
          <p14:tracePt t="219957" x="3125788" y="2544763"/>
          <p14:tracePt t="219991" x="3205163" y="2536825"/>
          <p14:tracePt t="220024" x="3357563" y="2509838"/>
          <p14:tracePt t="220057" x="3517900" y="2500313"/>
          <p14:tracePt t="220074" x="3571875" y="2500313"/>
          <p14:tracePt t="220091" x="3608388" y="2500313"/>
          <p14:tracePt t="220107" x="3616325" y="2500313"/>
          <p14:tracePt t="220199" x="3625850" y="2500313"/>
          <p14:tracePt t="220223" x="3625850" y="2509838"/>
          <p14:tracePt t="220232" x="3616325" y="2509838"/>
          <p14:tracePt t="220240" x="3598863" y="2517775"/>
          <p14:tracePt t="220257" x="3571875" y="2527300"/>
          <p14:tracePt t="220274" x="3536950" y="2544763"/>
          <p14:tracePt t="220291" x="3509963" y="2562225"/>
          <p14:tracePt t="220307" x="3490913" y="2571750"/>
          <p14:tracePt t="220324" x="3465513" y="2571750"/>
          <p14:tracePt t="220341" x="3446463" y="2589213"/>
          <p14:tracePt t="220342" x="3429000" y="2589213"/>
          <p14:tracePt t="220495" x="3438525" y="2598738"/>
          <p14:tracePt t="220504" x="3455988" y="2598738"/>
          <p14:tracePt t="220512" x="3473450" y="2598738"/>
          <p14:tracePt t="220524" x="3482975" y="2598738"/>
          <p14:tracePt t="220541" x="3517900" y="2598738"/>
          <p14:tracePt t="220557" x="3536950" y="2598738"/>
          <p14:tracePt t="220574" x="3544888" y="2598738"/>
          <p14:tracePt t="220590" x="3562350" y="2608263"/>
          <p14:tracePt t="220608" x="3598863" y="2625725"/>
          <p14:tracePt t="220624" x="3616325" y="2625725"/>
          <p14:tracePt t="220641" x="3643313" y="2633663"/>
          <p14:tracePt t="220657" x="3697288" y="2652713"/>
          <p14:tracePt t="220674" x="3768725" y="2652713"/>
          <p14:tracePt t="220691" x="3857625" y="2670175"/>
          <p14:tracePt t="220708" x="3973513" y="2679700"/>
          <p14:tracePt t="220709" x="4027488" y="2679700"/>
          <p14:tracePt t="220723" x="4108450" y="2687638"/>
          <p14:tracePt t="220740" x="4187825" y="2697163"/>
          <p14:tracePt t="220758" x="4268788" y="2697163"/>
          <p14:tracePt t="220774" x="4286250" y="2697163"/>
          <p14:tracePt t="220790" x="4303713" y="2697163"/>
          <p14:tracePt t="220807" x="4313238" y="2697163"/>
          <p14:tracePt t="220824" x="4330700" y="2697163"/>
          <p14:tracePt t="220840" x="4340225" y="2697163"/>
          <p14:tracePt t="220874" x="4348163" y="2697163"/>
          <p14:tracePt t="220891" x="4367213" y="2697163"/>
          <p14:tracePt t="220907" x="4384675" y="2697163"/>
          <p14:tracePt t="220924" x="4438650" y="2697163"/>
          <p14:tracePt t="220926" x="4465638" y="2697163"/>
          <p14:tracePt t="220940" x="4500563" y="2697163"/>
          <p14:tracePt t="220958" x="4625975" y="2697163"/>
          <p14:tracePt t="220974" x="4697413" y="2697163"/>
          <p14:tracePt t="220990" x="4741863" y="2705100"/>
          <p14:tracePt t="221007" x="4776788" y="2705100"/>
          <p14:tracePt t="221024" x="4803775" y="2705100"/>
          <p14:tracePt t="221040" x="4813300" y="2705100"/>
          <p14:tracePt t="221057" x="4857750" y="2724150"/>
          <p14:tracePt t="221074" x="4884738" y="2724150"/>
          <p14:tracePt t="221091" x="4919663" y="2724150"/>
          <p14:tracePt t="221107" x="4965700" y="2741613"/>
          <p14:tracePt t="221124" x="4991100" y="2741613"/>
          <p14:tracePt t="221126" x="5000625" y="2741613"/>
          <p14:tracePt t="221140" x="5010150" y="2741613"/>
          <p14:tracePt t="221157" x="5018088" y="2741613"/>
          <p14:tracePt t="221366" x="5018088" y="2751138"/>
          <p14:tracePt t="221383" x="5018088" y="2759075"/>
          <p14:tracePt t="221399" x="4983163" y="2759075"/>
          <p14:tracePt t="221407" x="4973638" y="2759075"/>
          <p14:tracePt t="221423" x="4884738" y="2768600"/>
          <p14:tracePt t="221440" x="4776788" y="2768600"/>
          <p14:tracePt t="221457" x="4589463" y="2768600"/>
          <p14:tracePt t="221474" x="4241800" y="2768600"/>
          <p14:tracePt t="221490" x="3902075" y="2732088"/>
          <p14:tracePt t="221507" x="3517900" y="2697163"/>
          <p14:tracePt t="221524" x="3251200" y="2670175"/>
          <p14:tracePt t="221527" x="3133725" y="2643188"/>
          <p14:tracePt t="221540" x="3027363" y="2633663"/>
          <p14:tracePt t="221557" x="2795588" y="2598738"/>
          <p14:tracePt t="221573" x="2679700" y="2598738"/>
          <p14:tracePt t="221575" x="2625725" y="2581275"/>
          <p14:tracePt t="221590" x="2571750" y="2571750"/>
          <p14:tracePt t="221607" x="2554288" y="2571750"/>
          <p14:tracePt t="221624" x="2544763" y="2571750"/>
          <p14:tracePt t="221640" x="2536825" y="2571750"/>
          <p14:tracePt t="221657" x="2527300" y="2571750"/>
          <p14:tracePt t="221673" x="2517775" y="2571750"/>
          <p14:tracePt t="221691" x="2509838" y="2571750"/>
          <p14:tracePt t="221707" x="2500313" y="2571750"/>
          <p14:tracePt t="221740" x="2482850" y="2571750"/>
          <p14:tracePt t="221757" x="2465388" y="2571750"/>
          <p14:tracePt t="221774" x="2455863" y="2571750"/>
          <p14:tracePt t="221791" x="2446338" y="2571750"/>
          <p14:tracePt t="221807" x="2438400" y="2571750"/>
          <p14:tracePt t="221840" x="2419350" y="2571750"/>
          <p14:tracePt t="221871" x="2411413" y="2571750"/>
          <p14:tracePt t="222014" x="2401888" y="2571750"/>
          <p14:tracePt t="222103" x="2393950" y="2571750"/>
          <p14:tracePt t="222319" x="2401888" y="2571750"/>
          <p14:tracePt t="222342" x="2419350" y="2571750"/>
          <p14:tracePt t="222494" x="2428875" y="2571750"/>
          <p14:tracePt t="222639" x="2438400" y="2571750"/>
          <p14:tracePt t="222649" x="2446338" y="2571750"/>
          <p14:tracePt t="222663" x="2455863" y="2571750"/>
          <p14:tracePt t="222673" x="2465388" y="2571750"/>
          <p14:tracePt t="222690" x="2482850" y="2581275"/>
          <p14:tracePt t="222706" x="2509838" y="2598738"/>
          <p14:tracePt t="222724" x="2536825" y="2598738"/>
          <p14:tracePt t="222740" x="2589213" y="2608263"/>
          <p14:tracePt t="222757" x="2714625" y="2625725"/>
          <p14:tracePt t="222758" x="2776538" y="2633663"/>
          <p14:tracePt t="222774" x="2990850" y="2660650"/>
          <p14:tracePt t="222790" x="3205163" y="2714625"/>
          <p14:tracePt t="222807" x="3473450" y="2751138"/>
          <p14:tracePt t="222823" x="3714750" y="2759075"/>
          <p14:tracePt t="222840" x="3946525" y="2786063"/>
          <p14:tracePt t="222857" x="4160838" y="2795588"/>
          <p14:tracePt t="222873" x="4357688" y="2803525"/>
          <p14:tracePt t="222890" x="4518025" y="2813050"/>
          <p14:tracePt t="222906" x="4679950" y="2813050"/>
          <p14:tracePt t="222923" x="4813300" y="2830513"/>
          <p14:tracePt t="222940" x="4965700" y="2840038"/>
          <p14:tracePt t="222957" x="5099050" y="2857500"/>
          <p14:tracePt t="222958" x="5187950" y="2867025"/>
          <p14:tracePt t="222974" x="5375275" y="2884488"/>
          <p14:tracePt t="222991" x="5616575" y="2911475"/>
          <p14:tracePt t="223006" x="5875338" y="2938463"/>
          <p14:tracePt t="223023" x="6099175" y="2965450"/>
          <p14:tracePt t="223040" x="6330950" y="2982913"/>
          <p14:tracePt t="223057" x="6510338" y="2982913"/>
          <p14:tracePt t="223073" x="6589713" y="2982913"/>
          <p14:tracePt t="223090" x="6608763" y="2982913"/>
          <p14:tracePt t="223232" x="6608763" y="2973388"/>
          <p14:tracePt t="223255" x="6608763" y="2955925"/>
          <p14:tracePt t="223264" x="6599238" y="2946400"/>
          <p14:tracePt t="223280" x="6589713" y="2938463"/>
          <p14:tracePt t="223295" x="6581775" y="2928938"/>
          <p14:tracePt t="223306" x="6572250" y="2919413"/>
          <p14:tracePt t="223323" x="6572250" y="2911475"/>
          <p14:tracePt t="223340" x="6562725" y="2911475"/>
          <p14:tracePt t="223356" x="6562725" y="2901950"/>
          <p14:tracePt t="223373" x="6562725" y="2894013"/>
          <p14:tracePt t="223390" x="6562725" y="2867025"/>
          <p14:tracePt t="223406" x="6562725" y="2857500"/>
          <p14:tracePt t="223424" x="6562725" y="2847975"/>
          <p14:tracePt t="223439" x="6562725" y="2840038"/>
          <p14:tracePt t="223487" x="6562725" y="2830513"/>
          <p14:tracePt t="223913" x="6562725" y="2822575"/>
          <p14:tracePt t="224151" x="6554788" y="2822575"/>
          <p14:tracePt t="224159" x="6545263" y="2822575"/>
          <p14:tracePt t="224174" x="6518275" y="2822575"/>
          <p14:tracePt t="224190" x="6465888" y="2822575"/>
          <p14:tracePt t="224207" x="6394450" y="2822575"/>
          <p14:tracePt t="224223" x="6286500" y="2803525"/>
          <p14:tracePt t="224240" x="6170613" y="2795588"/>
          <p14:tracePt t="224256" x="6037263" y="2768600"/>
          <p14:tracePt t="224290" x="5715000" y="2741613"/>
          <p14:tracePt t="224323" x="5313363" y="2705100"/>
          <p14:tracePt t="224356" x="4929188" y="2705100"/>
          <p14:tracePt t="224373" x="4759325" y="2679700"/>
          <p14:tracePt t="224376" x="4670425" y="2670175"/>
          <p14:tracePt t="224390" x="4473575" y="2643188"/>
          <p14:tracePt t="224406" x="4295775" y="2625725"/>
          <p14:tracePt t="224423" x="4116388" y="2616200"/>
          <p14:tracePt t="224439" x="3867150" y="2571750"/>
          <p14:tracePt t="224456" x="3643313" y="2509838"/>
          <p14:tracePt t="224473" x="3419475" y="2490788"/>
          <p14:tracePt t="224490" x="3197225" y="2473325"/>
          <p14:tracePt t="224506" x="2928938" y="2428875"/>
          <p14:tracePt t="224523" x="2714625" y="2393950"/>
          <p14:tracePt t="224540" x="2571750" y="2384425"/>
          <p14:tracePt t="224556" x="2527300" y="2384425"/>
          <p14:tracePt t="224663" x="2544763" y="2384425"/>
          <p14:tracePt t="224672" x="2581275" y="2393950"/>
          <p14:tracePt t="224682" x="2625725" y="2401888"/>
          <p14:tracePt t="224691" x="2652713" y="2428875"/>
          <p14:tracePt t="224706" x="2697163" y="2446338"/>
          <p14:tracePt t="224723" x="2741613" y="2465388"/>
          <p14:tracePt t="224740" x="2768600" y="2473325"/>
          <p14:tracePt t="224741" x="2776538" y="2473325"/>
          <p14:tracePt t="224756" x="2786063" y="2482850"/>
          <p14:tracePt t="224775" x="2795588" y="2482850"/>
          <p14:tracePt t="224815" x="2803525" y="2482850"/>
          <p14:tracePt t="224952" x="2813050" y="2482850"/>
          <p14:tracePt t="224992" x="2822575" y="2482850"/>
          <p14:tracePt t="225015" x="2830513" y="2482850"/>
          <p14:tracePt t="225025" x="2840038" y="2490788"/>
          <p14:tracePt t="225055" x="2847975" y="2490788"/>
          <p14:tracePt t="225088" x="2857500" y="2490788"/>
          <p14:tracePt t="225126" x="2867025" y="2490788"/>
          <p14:tracePt t="225160" x="2874963" y="2490788"/>
          <p14:tracePt t="225175" x="2884488" y="2490788"/>
          <p14:tracePt t="225207" x="2894013" y="2490788"/>
          <p14:tracePt t="225224" x="2901950" y="2490788"/>
          <p14:tracePt t="225232" x="2911475" y="2509838"/>
          <p14:tracePt t="225271" x="2919413" y="2509838"/>
          <p14:tracePt t="225336" x="2928938" y="2509838"/>
          <p14:tracePt t="225392" x="2938463" y="2509838"/>
          <p14:tracePt t="225416" x="2946400" y="2509838"/>
          <p14:tracePt t="225424" x="2955925" y="2509838"/>
          <p14:tracePt t="225439" x="2973388" y="2509838"/>
          <p14:tracePt t="225456" x="3009900" y="2509838"/>
          <p14:tracePt t="225473" x="3054350" y="2509838"/>
          <p14:tracePt t="225489" x="3152775" y="2509838"/>
          <p14:tracePt t="225506" x="3276600" y="2509838"/>
          <p14:tracePt t="225523" x="3419475" y="2509838"/>
          <p14:tracePt t="225539" x="3517900" y="2509838"/>
          <p14:tracePt t="225556" x="3581400" y="2517775"/>
          <p14:tracePt t="225559" x="3608388" y="2517775"/>
          <p14:tracePt t="225573" x="3633788" y="2517775"/>
          <p14:tracePt t="225589" x="3670300" y="2517775"/>
          <p14:tracePt t="225591" x="3687763" y="2517775"/>
          <p14:tracePt t="225606" x="3724275" y="2517775"/>
          <p14:tracePt t="225623" x="3759200" y="2517775"/>
          <p14:tracePt t="225639" x="3813175" y="2517775"/>
          <p14:tracePt t="225656" x="3938588" y="2554288"/>
          <p14:tracePt t="225673" x="4187825" y="2616200"/>
          <p14:tracePt t="225689" x="4608513" y="2741613"/>
          <p14:tracePt t="225706" x="5116513" y="2830513"/>
          <p14:tracePt t="225723" x="5491163" y="2894013"/>
          <p14:tracePt t="225740" x="5884863" y="2938463"/>
          <p14:tracePt t="225756" x="6259513" y="2982913"/>
          <p14:tracePt t="225773" x="6572250" y="3000375"/>
          <p14:tracePt t="225774" x="6715125" y="3017838"/>
          <p14:tracePt t="225789" x="6848475" y="3027363"/>
          <p14:tracePt t="225806" x="7089775" y="3027363"/>
          <p14:tracePt t="225823" x="7358063" y="3027363"/>
          <p14:tracePt t="225839" x="7483475" y="3027363"/>
          <p14:tracePt t="225855" x="7537450" y="3009900"/>
          <p14:tracePt t="225873" x="7572375" y="3000375"/>
          <p14:tracePt t="225889" x="7589838" y="2990850"/>
          <p14:tracePt t="225906" x="7599363" y="2982913"/>
          <p14:tracePt t="225923" x="7616825" y="2965450"/>
          <p14:tracePt t="225939" x="7626350" y="2955925"/>
          <p14:tracePt t="225973" x="7626350" y="2938463"/>
          <p14:tracePt t="225989" x="7626350" y="2928938"/>
          <p14:tracePt t="226006" x="7626350" y="2911475"/>
          <p14:tracePt t="226023" x="7626350" y="2901950"/>
          <p14:tracePt t="226039" x="7626350" y="2884488"/>
          <p14:tracePt t="226055" x="7626350" y="2857500"/>
          <p14:tracePt t="226073" x="7626350" y="2847975"/>
          <p14:tracePt t="226089" x="7626350" y="2830513"/>
          <p14:tracePt t="226106" x="7626350" y="2822575"/>
          <p14:tracePt t="226139" x="7626350" y="2813050"/>
          <p14:tracePt t="226155" x="7616825" y="2813050"/>
          <p14:tracePt t="226173" x="7599363" y="2813050"/>
          <p14:tracePt t="226189" x="7581900" y="2803525"/>
          <p14:tracePt t="226191" x="7572375" y="2795588"/>
          <p14:tracePt t="226207" x="7545388" y="2786063"/>
          <p14:tracePt t="226222" x="7537450" y="2776538"/>
          <p14:tracePt t="226239" x="7500938" y="2776538"/>
          <p14:tracePt t="226255" x="7473950" y="2768600"/>
          <p14:tracePt t="226272" x="7456488" y="2768600"/>
          <p14:tracePt t="226289" x="7429500" y="2768600"/>
          <p14:tracePt t="226306" x="7402513" y="2768600"/>
          <p14:tracePt t="226323" x="7367588" y="2759075"/>
          <p14:tracePt t="226339" x="7348538" y="2759075"/>
          <p14:tracePt t="226360" x="7340600" y="2759075"/>
          <p14:tracePt t="226520" x="7340600" y="2751138"/>
          <p14:tracePt t="226545" x="7348538" y="2741613"/>
          <p14:tracePt t="226576" x="7367588" y="2732088"/>
          <p14:tracePt t="226592" x="7375525" y="2732088"/>
          <p14:tracePt t="226608" x="7375525" y="2724150"/>
          <p14:tracePt t="226632" x="7375525" y="2714625"/>
          <p14:tracePt t="226656" x="7385050" y="2705100"/>
          <p14:tracePt t="226680" x="7394575" y="2697163"/>
          <p14:tracePt t="226760" x="7402513" y="2697163"/>
          <p14:tracePt t="226840" x="7402513" y="2687638"/>
          <p14:tracePt t="226872" x="7412038" y="2679700"/>
          <p14:tracePt t="227048" x="7419975" y="2679700"/>
          <p14:tracePt t="227058" x="7429500" y="2679700"/>
          <p14:tracePt t="227088" x="7429500" y="2670175"/>
          <p14:tracePt t="227096" x="7439025" y="2670175"/>
          <p14:tracePt t="227105" x="7446963" y="2670175"/>
          <p14:tracePt t="227122" x="7473950" y="2670175"/>
          <p14:tracePt t="227155" x="7510463" y="2660650"/>
          <p14:tracePt t="227189" x="7554913" y="2652713"/>
          <p14:tracePt t="227191" x="7572375" y="2652713"/>
          <p14:tracePt t="227222" x="7626350" y="2652713"/>
          <p14:tracePt t="227239" x="7653338" y="2652713"/>
          <p14:tracePt t="227255" x="7670800" y="2652713"/>
          <p14:tracePt t="227288" x="7680325" y="2652713"/>
          <p14:tracePt t="227328" x="7688263" y="2652713"/>
          <p14:tracePt t="227352" x="7705725" y="2652713"/>
          <p14:tracePt t="227360" x="7715250" y="2652713"/>
          <p14:tracePt t="227372" x="7732713" y="2652713"/>
          <p14:tracePt t="227388" x="7786688" y="2652713"/>
          <p14:tracePt t="227405" x="7813675" y="2652713"/>
          <p14:tracePt t="227423" x="7858125" y="2652713"/>
          <p14:tracePt t="227439" x="7875588" y="2652713"/>
          <p14:tracePt t="227455" x="7912100" y="2652713"/>
          <p14:tracePt t="227472" x="7920038" y="2652713"/>
          <p14:tracePt t="227488" x="7939088" y="2652713"/>
          <p14:tracePt t="227505" x="7956550" y="2652713"/>
          <p14:tracePt t="227568" x="7966075" y="2652713"/>
          <p14:tracePt t="227624" x="7974013" y="2652713"/>
          <p14:tracePt t="227633" x="7983538" y="2652713"/>
          <p14:tracePt t="227648" x="7991475" y="2652713"/>
          <p14:tracePt t="227656" x="8010525" y="2652713"/>
          <p14:tracePt t="227672" x="8027988" y="2652713"/>
          <p14:tracePt t="227689" x="8045450" y="2652713"/>
          <p14:tracePt t="227705" x="8072438" y="2652713"/>
          <p14:tracePt t="227739" x="8081963" y="2652713"/>
          <p14:tracePt t="227755" x="8089900" y="2652713"/>
          <p14:tracePt t="227772" x="8108950" y="2652713"/>
          <p14:tracePt t="227788" x="8126413" y="2652713"/>
          <p14:tracePt t="227808" x="8134350" y="2652713"/>
          <p14:tracePt t="227822" x="8143875" y="2652713"/>
          <p14:tracePt t="227839" x="8161338" y="2652713"/>
          <p14:tracePt t="228103" x="0" y="0"/>
        </p14:tracePtLst>
        <p14:tracePtLst>
          <p14:tracePt t="229929" x="1517650" y="857250"/>
          <p14:tracePt t="229944" x="1527175" y="857250"/>
          <p14:tracePt t="229968" x="1536700" y="857250"/>
          <p14:tracePt t="229978" x="1544638" y="857250"/>
          <p14:tracePt t="230016" x="1554163" y="857250"/>
          <p14:tracePt t="230024" x="1562100" y="866775"/>
          <p14:tracePt t="230038" x="1589088" y="874713"/>
          <p14:tracePt t="230055" x="1660525" y="893763"/>
          <p14:tracePt t="230072" x="1751013" y="911225"/>
          <p14:tracePt t="230088" x="1785938" y="911225"/>
          <p14:tracePt t="230122" x="1901825" y="928688"/>
          <p14:tracePt t="230155" x="2062163" y="955675"/>
          <p14:tracePt t="230188" x="2081213" y="955675"/>
          <p14:tracePt t="230496" x="2089150" y="955675"/>
          <p14:tracePt t="230504" x="2089150" y="982663"/>
          <p14:tracePt t="230522" x="2054225" y="1071563"/>
          <p14:tracePt t="230538" x="1990725" y="1276350"/>
          <p14:tracePt t="230555" x="1919288" y="1527175"/>
          <p14:tracePt t="230555" x="0" y="0"/>
        </p14:tracePtLst>
        <p14:tracePtLst>
          <p14:tracePt t="230707" x="1724025" y="2170113"/>
          <p14:tracePt t="230721" x="1724025" y="2187575"/>
          <p14:tracePt t="230745" x="1724025" y="2197100"/>
          <p14:tracePt t="230755" x="1724025" y="2205038"/>
          <p14:tracePt t="230771" x="1724025" y="2224088"/>
          <p14:tracePt t="230788" x="1724025" y="2241550"/>
          <p14:tracePt t="230804" x="1724025" y="2251075"/>
          <p14:tracePt t="230804" x="0" y="0"/>
        </p14:tracePtLst>
        <p14:tracePtLst>
          <p14:tracePt t="231440" x="2339975" y="2919413"/>
          <p14:tracePt t="231585" x="2330450" y="2919413"/>
          <p14:tracePt t="231594" x="2322513" y="2919413"/>
          <p14:tracePt t="231672" x="2312988" y="2919413"/>
          <p14:tracePt t="231697" x="2322513" y="2928938"/>
          <p14:tracePt t="231706" x="2357438" y="2928938"/>
          <p14:tracePt t="231721" x="2455863" y="2938463"/>
          <p14:tracePt t="231754" x="2571750" y="2946400"/>
          <p14:tracePt t="231788" x="2660650" y="2955925"/>
          <p14:tracePt t="231821" x="2822575" y="2982913"/>
          <p14:tracePt t="231825" x="2919413" y="2990850"/>
          <p14:tracePt t="231838" x="3054350" y="3009900"/>
          <p14:tracePt t="231854" x="3419475" y="3054350"/>
          <p14:tracePt t="231871" x="3813175" y="3098800"/>
          <p14:tracePt t="231888" x="3884613" y="3098800"/>
          <p14:tracePt t="231992" x="3875088" y="3098800"/>
          <p14:tracePt t="232000" x="3857625" y="3098800"/>
          <p14:tracePt t="232009" x="3840163" y="3098800"/>
          <p14:tracePt t="232021" x="3813175" y="3098800"/>
          <p14:tracePt t="232039" x="3732213" y="3081338"/>
          <p14:tracePt t="232055" x="3687763" y="3071813"/>
          <p14:tracePt t="232071" x="3670300" y="3071813"/>
          <p14:tracePt t="232087" x="3625850" y="3054350"/>
          <p14:tracePt t="232104" x="3608388" y="3044825"/>
          <p14:tracePt t="232121" x="3589338" y="3044825"/>
          <p14:tracePt t="232138" x="3571875" y="3027363"/>
          <p14:tracePt t="232154" x="3554413" y="3017838"/>
          <p14:tracePt t="232171" x="3544888" y="3009900"/>
          <p14:tracePt t="232187" x="3536950" y="3000375"/>
          <p14:tracePt t="232221" x="3544888" y="2990850"/>
          <p14:tracePt t="232238" x="3598863" y="2990850"/>
          <p14:tracePt t="232254" x="3687763" y="2973388"/>
          <p14:tracePt t="232271" x="3697288" y="2973388"/>
          <p14:tracePt t="232369" x="3687763" y="2973388"/>
          <p14:tracePt t="232377" x="3643313" y="2973388"/>
          <p14:tracePt t="232387" x="3589338" y="2973388"/>
          <p14:tracePt t="232404" x="3438525" y="2973388"/>
          <p14:tracePt t="232421" x="3322638" y="2973388"/>
          <p14:tracePt t="232437" x="3205163" y="2973388"/>
          <p14:tracePt t="232455" x="3089275" y="2973388"/>
          <p14:tracePt t="232472" x="3054350" y="2973388"/>
          <p14:tracePt t="232720" x="0" y="0"/>
        </p14:tracePtLst>
        <p14:tracePtLst>
          <p14:tracePt t="241634" x="3197225" y="3179763"/>
          <p14:tracePt t="241675" x="3224213" y="3179763"/>
          <p14:tracePt t="241685" x="3286125" y="3179763"/>
          <p14:tracePt t="241702" x="3465513" y="3179763"/>
          <p14:tracePt t="241719" x="3643313" y="3179763"/>
          <p14:tracePt t="241720" x="3714750" y="3179763"/>
          <p14:tracePt t="241735" x="3759200" y="3179763"/>
          <p14:tracePt t="241769" x="3956050" y="3179763"/>
          <p14:tracePt t="241802" x="4000500" y="3179763"/>
          <p14:tracePt t="241882" x="4000500" y="3187700"/>
          <p14:tracePt t="241898" x="3990975" y="3187700"/>
          <p14:tracePt t="241906" x="3965575" y="3187700"/>
          <p14:tracePt t="241918" x="3902075" y="3197225"/>
          <p14:tracePt t="241936" x="3803650" y="3197225"/>
          <p14:tracePt t="241951" x="3652838" y="3197225"/>
          <p14:tracePt t="241953" x="3554413" y="3197225"/>
          <p14:tracePt t="241968" x="3419475" y="3197225"/>
          <p14:tracePt t="241985" x="3348038" y="3197225"/>
          <p14:tracePt t="242001" x="3313113" y="3197225"/>
          <p14:tracePt t="242018" x="3303588" y="3197225"/>
          <p14:tracePt t="242098" x="3330575" y="3197225"/>
          <p14:tracePt t="242106" x="3375025" y="3197225"/>
          <p14:tracePt t="242118" x="3438525" y="3197225"/>
          <p14:tracePt t="242135" x="3652838" y="3197225"/>
          <p14:tracePt t="242152" x="3894138" y="3197225"/>
          <p14:tracePt t="242153" x="4027488" y="3197225"/>
          <p14:tracePt t="242168" x="4286250" y="3197225"/>
          <p14:tracePt t="242185" x="4545013" y="3197225"/>
          <p14:tracePt t="242201" x="4776788" y="3197225"/>
          <p14:tracePt t="242218" x="4965700" y="3197225"/>
          <p14:tracePt t="242235" x="5037138" y="3197225"/>
          <p14:tracePt t="242353" x="5027613" y="3197225"/>
          <p14:tracePt t="242362" x="4991100" y="3197225"/>
          <p14:tracePt t="242370" x="4929188" y="3197225"/>
          <p14:tracePt t="242385" x="4830763" y="3197225"/>
          <p14:tracePt t="242401" x="4660900" y="3197225"/>
          <p14:tracePt t="242418" x="4473575" y="3160713"/>
          <p14:tracePt t="242435" x="4286250" y="3133725"/>
          <p14:tracePt t="242452" x="4179888" y="3108325"/>
          <p14:tracePt t="242468" x="4108450" y="3108325"/>
          <p14:tracePt t="242485" x="4027488" y="3089275"/>
          <p14:tracePt t="242502" x="3990975" y="3081338"/>
          <p14:tracePt t="242518" x="3946525" y="3081338"/>
          <p14:tracePt t="242535" x="3938588" y="3081338"/>
          <p14:tracePt t="242626" x="4000500" y="3081338"/>
          <p14:tracePt t="242634" x="4062413" y="3081338"/>
          <p14:tracePt t="242642" x="4160838" y="3098800"/>
          <p14:tracePt t="242651" x="4232275" y="3108325"/>
          <p14:tracePt t="242668" x="4500563" y="3160713"/>
          <p14:tracePt t="242685" x="4705350" y="3197225"/>
          <p14:tracePt t="242702" x="4919663" y="3224213"/>
          <p14:tracePt t="242704" x="5000625" y="3232150"/>
          <p14:tracePt t="242718" x="5081588" y="3241675"/>
          <p14:tracePt t="242735" x="5143500" y="3251200"/>
          <p14:tracePt t="242737" x="5160963" y="3251200"/>
          <p14:tracePt t="242752" x="5170488" y="3259138"/>
          <p14:tracePt t="242842" x="5160963" y="3268663"/>
          <p14:tracePt t="242851" x="5126038" y="3268663"/>
          <p14:tracePt t="242868" x="5018088" y="3268663"/>
          <p14:tracePt t="242885" x="4867275" y="3268663"/>
          <p14:tracePt t="242902" x="4616450" y="3268663"/>
          <p14:tracePt t="242904" x="4491038" y="3268663"/>
          <p14:tracePt t="242918" x="4367213" y="3268663"/>
          <p14:tracePt t="242935" x="4187825" y="3268663"/>
          <p14:tracePt t="242937" x="4098925" y="3268663"/>
          <p14:tracePt t="242951" x="4071938" y="3268663"/>
          <p14:tracePt t="242968" x="4054475" y="3268663"/>
          <p14:tracePt t="243001" x="4037013" y="3268663"/>
          <p14:tracePt t="243034" x="4027488" y="3268663"/>
          <p14:tracePt t="243226" x="4044950" y="3268663"/>
          <p14:tracePt t="243234" x="4054475" y="3268663"/>
          <p14:tracePt t="243242" x="4062413" y="3268663"/>
          <p14:tracePt t="243251" x="4071938" y="3268663"/>
          <p14:tracePt t="243268" x="4108450" y="3259138"/>
          <p14:tracePt t="243285" x="4133850" y="3251200"/>
          <p14:tracePt t="243302" x="4179888" y="3241675"/>
          <p14:tracePt t="243335" x="4286250" y="3205163"/>
          <p14:tracePt t="243369" x="4357688" y="3179763"/>
          <p14:tracePt t="243602" x="4348163" y="3179763"/>
          <p14:tracePt t="243611" x="4313238" y="3179763"/>
          <p14:tracePt t="243619" x="4276725" y="3179763"/>
          <p14:tracePt t="243634" x="4152900" y="3179763"/>
          <p14:tracePt t="243651" x="3973513" y="3179763"/>
          <p14:tracePt t="243668" x="3786188" y="3179763"/>
          <p14:tracePt t="243685" x="3554413" y="3179763"/>
          <p14:tracePt t="243701" x="3276600" y="3179763"/>
          <p14:tracePt t="243718" x="2982913" y="3179763"/>
          <p14:tracePt t="243735" x="2776538" y="3179763"/>
          <p14:tracePt t="243737" x="2679700" y="3179763"/>
          <p14:tracePt t="243751" x="2571750" y="3179763"/>
          <p14:tracePt t="243768" x="2384425" y="3179763"/>
          <p14:tracePt t="243785" x="2108200" y="3179763"/>
          <p14:tracePt t="243801" x="2027238" y="3179763"/>
          <p14:tracePt t="243818" x="1965325" y="3179763"/>
          <p14:tracePt t="243835" x="1911350" y="3179763"/>
          <p14:tracePt t="243851" x="1866900" y="3179763"/>
          <p14:tracePt t="243868" x="1803400" y="3179763"/>
          <p14:tracePt t="243885" x="1751013" y="3179763"/>
          <p14:tracePt t="243901" x="1670050" y="3179763"/>
          <p14:tracePt t="243918" x="1571625" y="3179763"/>
          <p14:tracePt t="243934" x="1473200" y="3179763"/>
          <p14:tracePt t="243936" x="1455738" y="3179763"/>
          <p14:tracePt t="243951" x="1419225" y="3179763"/>
          <p14:tracePt t="243968" x="1366838" y="3179763"/>
          <p14:tracePt t="243985" x="1312863" y="3179763"/>
          <p14:tracePt t="244001" x="1303338" y="3179763"/>
          <p14:tracePt t="244018" x="1295400" y="3179763"/>
          <p14:tracePt t="244034" x="1285875" y="3179763"/>
          <p14:tracePt t="244051" x="1276350" y="3179763"/>
          <p14:tracePt t="244586" x="1285875" y="3179763"/>
          <p14:tracePt t="244595" x="1303338" y="3179763"/>
          <p14:tracePt t="244605" x="1339850" y="3179763"/>
          <p14:tracePt t="244618" x="1411288" y="3179763"/>
          <p14:tracePt t="244634" x="1482725" y="3179763"/>
          <p14:tracePt t="244651" x="1554163" y="3179763"/>
          <p14:tracePt t="244668" x="1633538" y="3179763"/>
          <p14:tracePt t="244701" x="1812925" y="3179763"/>
          <p14:tracePt t="244734" x="2054225" y="3187700"/>
          <p14:tracePt t="244768" x="2384425" y="3187700"/>
          <p14:tracePt t="244785" x="2652713" y="3187700"/>
          <p14:tracePt t="244802" x="2813050" y="3187700"/>
          <p14:tracePt t="244817" x="2938463" y="3187700"/>
          <p14:tracePt t="244834" x="3000375" y="3187700"/>
          <p14:tracePt t="244851" x="3044825" y="3187700"/>
          <p14:tracePt t="244867" x="3081338" y="3187700"/>
          <p14:tracePt t="244885" x="3089275" y="3187700"/>
          <p14:tracePt t="244901" x="3108325" y="3187700"/>
          <p14:tracePt t="244917" x="3133725" y="3187700"/>
          <p14:tracePt t="244934" x="3152775" y="3187700"/>
          <p14:tracePt t="244951" x="3179763" y="3187700"/>
          <p14:tracePt t="244953" x="3187700" y="3187700"/>
          <p14:tracePt t="244970" x="3197225" y="3187700"/>
          <p14:tracePt t="244984" x="3205163" y="3187700"/>
          <p14:tracePt t="245001" x="3224213" y="3187700"/>
          <p14:tracePt t="245674" x="3241675" y="3187700"/>
          <p14:tracePt t="245682" x="3259138" y="3187700"/>
          <p14:tracePt t="245691" x="3276600" y="3187700"/>
          <p14:tracePt t="245701" x="3295650" y="3187700"/>
          <p14:tracePt t="245717" x="3340100" y="3187700"/>
          <p14:tracePt t="245734" x="3384550" y="3187700"/>
          <p14:tracePt t="245737" x="3402013" y="3187700"/>
          <p14:tracePt t="245751" x="3419475" y="3187700"/>
          <p14:tracePt t="245785" x="3509963" y="3187700"/>
          <p14:tracePt t="245817" x="3571875" y="3187700"/>
          <p14:tracePt t="245851" x="3589338" y="3187700"/>
          <p14:tracePt t="246378" x="0" y="0"/>
        </p14:tracePtLst>
        <p14:tracePtLst>
          <p14:tracePt t="247116" x="4919663" y="536575"/>
          <p14:tracePt t="247170" x="4919663" y="527050"/>
          <p14:tracePt t="247202" x="4929188" y="527050"/>
          <p14:tracePt t="247219" x="4938713" y="527050"/>
          <p14:tracePt t="247227" x="4946650" y="527050"/>
          <p14:tracePt t="247250" x="5000625" y="527050"/>
          <p14:tracePt t="247284" x="5153025" y="554038"/>
          <p14:tracePt t="247300" x="5322888" y="608013"/>
          <p14:tracePt t="247317" x="5465763" y="625475"/>
          <p14:tracePt t="247334" x="5616575" y="642938"/>
          <p14:tracePt t="247350" x="5732463" y="660400"/>
          <p14:tracePt t="247367" x="5813425" y="669925"/>
          <p14:tracePt t="247384" x="5848350" y="669925"/>
          <p14:tracePt t="247400" x="5857875" y="679450"/>
          <p14:tracePt t="247499" x="5867400" y="679450"/>
          <p14:tracePt t="247508" x="5875338" y="679450"/>
          <p14:tracePt t="247517" x="5884863" y="679450"/>
          <p14:tracePt t="247534" x="5911850" y="679450"/>
          <p14:tracePt t="247550" x="5956300" y="687388"/>
          <p14:tracePt t="247567" x="6010275" y="687388"/>
          <p14:tracePt t="247584" x="6072188" y="687388"/>
          <p14:tracePt t="247600" x="6108700" y="687388"/>
          <p14:tracePt t="247602" x="6126163" y="687388"/>
          <p14:tracePt t="247617" x="6153150" y="687388"/>
          <p14:tracePt t="247634" x="6197600" y="687388"/>
          <p14:tracePt t="247650" x="6224588" y="687388"/>
          <p14:tracePt t="247819" x="6232525" y="687388"/>
          <p14:tracePt t="247835" x="6242050" y="687388"/>
          <p14:tracePt t="247843" x="6251575" y="687388"/>
          <p14:tracePt t="247850" x="6269038" y="687388"/>
          <p14:tracePt t="247867" x="6313488" y="687388"/>
          <p14:tracePt t="247883" x="6384925" y="687388"/>
          <p14:tracePt t="247900" x="6500813" y="687388"/>
          <p14:tracePt t="247917" x="6589713" y="687388"/>
          <p14:tracePt t="247934" x="6670675" y="687388"/>
          <p14:tracePt t="247950" x="6751638" y="687388"/>
          <p14:tracePt t="247967" x="6831013" y="687388"/>
          <p14:tracePt t="247984" x="6911975" y="687388"/>
          <p14:tracePt t="247986" x="6973888" y="687388"/>
          <p14:tracePt t="248000" x="7010400" y="687388"/>
          <p14:tracePt t="248017" x="7081838" y="687388"/>
          <p14:tracePt t="248034" x="7143750" y="687388"/>
          <p14:tracePt t="248050" x="7170738" y="687388"/>
          <p14:tracePt t="248066" x="7197725" y="687388"/>
          <p14:tracePt t="248083" x="7259638" y="687388"/>
          <p14:tracePt t="248100" x="7340600" y="687388"/>
          <p14:tracePt t="248117" x="7439025" y="687388"/>
          <p14:tracePt t="248133" x="7483475" y="687388"/>
          <p14:tracePt t="248150" x="7545388" y="687388"/>
          <p14:tracePt t="248167" x="7562850" y="687388"/>
          <p14:tracePt t="248183" x="7572375" y="687388"/>
          <p14:tracePt t="248563" x="7554913" y="687388"/>
          <p14:tracePt t="248579" x="7545388" y="687388"/>
          <p14:tracePt t="248590" x="7537450" y="687388"/>
          <p14:tracePt t="248600" x="7527925" y="687388"/>
          <p14:tracePt t="248617" x="7483475" y="669925"/>
          <p14:tracePt t="248634" x="7439025" y="669925"/>
          <p14:tracePt t="248650" x="7394575" y="669925"/>
          <p14:tracePt t="248683" x="7348538" y="669925"/>
          <p14:tracePt t="248716" x="7340600" y="669925"/>
          <p14:tracePt t="249442" x="0" y="0"/>
        </p14:tracePtLst>
        <p14:tracePtLst>
          <p14:tracePt t="252469" x="5616575" y="911225"/>
          <p14:tracePt t="252580" x="5626100" y="911225"/>
          <p14:tracePt t="252596" x="5634038" y="911225"/>
          <p14:tracePt t="252604" x="5653088" y="911225"/>
          <p14:tracePt t="252615" x="5670550" y="911225"/>
          <p14:tracePt t="252633" x="5724525" y="911225"/>
          <p14:tracePt t="252649" x="5803900" y="911225"/>
          <p14:tracePt t="252651" x="5830888" y="911225"/>
          <p14:tracePt t="252666" x="5867400" y="911225"/>
          <p14:tracePt t="252699" x="5875338" y="911225"/>
          <p14:tracePt t="252765" x="5884863" y="911225"/>
          <p14:tracePt t="252811" x="5894388" y="911225"/>
          <p14:tracePt t="252827" x="5902325" y="911225"/>
          <p14:tracePt t="252837" x="5911850" y="911225"/>
          <p14:tracePt t="252850" x="5919788" y="911225"/>
          <p14:tracePt t="252866" x="5929313" y="911225"/>
          <p14:tracePt t="252882" x="5946775" y="911225"/>
          <p14:tracePt t="252899" x="5983288" y="911225"/>
          <p14:tracePt t="252915" x="6045200" y="911225"/>
          <p14:tracePt t="252932" x="6099175" y="911225"/>
          <p14:tracePt t="252949" x="6170613" y="911225"/>
          <p14:tracePt t="252965" x="6259513" y="911225"/>
          <p14:tracePt t="252982" x="6357938" y="911225"/>
          <p14:tracePt t="252999" x="6465888" y="911225"/>
          <p14:tracePt t="253015" x="6562725" y="911225"/>
          <p14:tracePt t="253032" x="6616700" y="911225"/>
          <p14:tracePt t="253034" x="6634163" y="911225"/>
          <p14:tracePt t="253148" x="6643688" y="911225"/>
          <p14:tracePt t="253164" x="6653213" y="928688"/>
          <p14:tracePt t="253173" x="6670675" y="928688"/>
          <p14:tracePt t="253182" x="6680200" y="928688"/>
          <p14:tracePt t="253199" x="6724650" y="928688"/>
          <p14:tracePt t="253216" x="6786563" y="938213"/>
          <p14:tracePt t="253233" x="6867525" y="955675"/>
          <p14:tracePt t="253235" x="6894513" y="965200"/>
          <p14:tracePt t="253248" x="6938963" y="965200"/>
          <p14:tracePt t="253265" x="6973888" y="965200"/>
          <p14:tracePt t="253282" x="7000875" y="965200"/>
          <p14:tracePt t="253308" x="7010400" y="965200"/>
          <p14:tracePt t="253331" x="7018338" y="965200"/>
          <p14:tracePt t="253347" x="7037388" y="965200"/>
          <p14:tracePt t="253364" x="7045325" y="965200"/>
          <p14:tracePt t="253373" x="7054850" y="965200"/>
          <p14:tracePt t="253395" x="7062788" y="965200"/>
          <p14:tracePt t="253420" x="7072313" y="965200"/>
          <p14:tracePt t="253435" x="7081838" y="965200"/>
          <p14:tracePt t="253460" x="7089775" y="965200"/>
          <p14:tracePt t="253475" x="7099300" y="965200"/>
          <p14:tracePt t="253603" x="7099300" y="973138"/>
          <p14:tracePt t="253612" x="7089775" y="973138"/>
          <p14:tracePt t="253620" x="7081838" y="973138"/>
          <p14:tracePt t="253632" x="7072313" y="973138"/>
          <p14:tracePt t="253649" x="7010400" y="973138"/>
          <p14:tracePt t="253665" x="6991350" y="973138"/>
          <p14:tracePt t="253683" x="6840538" y="973138"/>
          <p14:tracePt t="253699" x="6697663" y="973138"/>
          <p14:tracePt t="253715" x="6518275" y="973138"/>
          <p14:tracePt t="253732" x="6367463" y="973138"/>
          <p14:tracePt t="253749" x="6224588" y="973138"/>
          <p14:tracePt t="253765" x="6126163" y="973138"/>
          <p14:tracePt t="253782" x="6027738" y="973138"/>
          <p14:tracePt t="253799" x="5929313" y="973138"/>
          <p14:tracePt t="253815" x="5848350" y="973138"/>
          <p14:tracePt t="253832" x="5803900" y="973138"/>
          <p14:tracePt t="253833" x="5795963" y="973138"/>
          <p14:tracePt t="253849" x="5786438" y="973138"/>
          <p14:tracePt t="253865" x="5768975" y="973138"/>
          <p14:tracePt t="254045" x="5776913" y="973138"/>
          <p14:tracePt t="254053" x="5786438" y="973138"/>
          <p14:tracePt t="254065" x="5813425" y="973138"/>
          <p14:tracePt t="254083" x="5894388" y="973138"/>
          <p14:tracePt t="254099" x="5973763" y="973138"/>
          <p14:tracePt t="254115" x="6116638" y="973138"/>
          <p14:tracePt t="254132" x="6269038" y="973138"/>
          <p14:tracePt t="254148" x="6483350" y="973138"/>
          <p14:tracePt t="254165" x="6643688" y="973138"/>
          <p14:tracePt t="254182" x="6688138" y="973138"/>
          <p14:tracePt t="254198" x="6697663" y="973138"/>
          <p14:tracePt t="254540" x="6688138" y="973138"/>
          <p14:tracePt t="254549" x="6670675" y="973138"/>
          <p14:tracePt t="254565" x="6608763" y="973138"/>
          <p14:tracePt t="254582" x="6545263" y="973138"/>
          <p14:tracePt t="254599" x="6483350" y="973138"/>
          <p14:tracePt t="254632" x="6394450" y="973138"/>
          <p14:tracePt t="254665" x="6348413" y="973138"/>
          <p14:tracePt t="254699" x="6340475" y="973138"/>
          <p14:tracePt t="254844" x="6348413" y="973138"/>
          <p14:tracePt t="254852" x="6375400" y="973138"/>
          <p14:tracePt t="254865" x="6419850" y="973138"/>
          <p14:tracePt t="254882" x="6491288" y="973138"/>
          <p14:tracePt t="254899" x="6626225" y="973138"/>
          <p14:tracePt t="254915" x="6688138" y="973138"/>
          <p14:tracePt t="254931" x="6742113" y="973138"/>
          <p14:tracePt t="254948" x="6751638" y="973138"/>
          <p14:tracePt t="254995" x="6769100" y="973138"/>
          <p14:tracePt t="255003" x="6777038" y="973138"/>
          <p14:tracePt t="255015" x="6786563" y="973138"/>
          <p14:tracePt t="255032" x="6804025" y="973138"/>
          <p14:tracePt t="255035" x="6813550" y="973138"/>
          <p14:tracePt t="255048" x="6823075" y="973138"/>
          <p14:tracePt t="255092" x="6831013" y="973138"/>
          <p14:tracePt t="255227" x="6804025" y="973138"/>
          <p14:tracePt t="255237" x="6786563" y="973138"/>
          <p14:tracePt t="255248" x="6759575" y="973138"/>
          <p14:tracePt t="255265" x="6680200" y="973138"/>
          <p14:tracePt t="255281" x="6537325" y="965200"/>
          <p14:tracePt t="255283" x="6473825" y="965200"/>
          <p14:tracePt t="255299" x="6348413" y="955675"/>
          <p14:tracePt t="255315" x="6251575" y="946150"/>
          <p14:tracePt t="255331" x="6180138" y="946150"/>
          <p14:tracePt t="255348" x="6126163" y="938213"/>
          <p14:tracePt t="255365" x="6099175" y="938213"/>
          <p14:tracePt t="255382" x="6062663" y="919163"/>
          <p14:tracePt t="255398" x="6045200" y="919163"/>
          <p14:tracePt t="255415" x="6027738" y="919163"/>
          <p14:tracePt t="255431" x="5991225" y="919163"/>
          <p14:tracePt t="255448" x="5946775" y="919163"/>
          <p14:tracePt t="255465" x="5911850" y="919163"/>
          <p14:tracePt t="255466" x="5848350" y="911225"/>
          <p14:tracePt t="255482" x="5813425" y="901700"/>
          <p14:tracePt t="255499" x="5697538" y="874713"/>
          <p14:tracePt t="255515" x="5653088" y="874713"/>
          <p14:tracePt t="255531" x="5616575" y="874713"/>
          <p14:tracePt t="256299" x="5608638" y="874713"/>
          <p14:tracePt t="256308" x="5599113" y="893763"/>
          <p14:tracePt t="256317" x="5599113" y="919163"/>
          <p14:tracePt t="256331" x="5581650" y="973138"/>
          <p14:tracePt t="256348" x="5554663" y="1054100"/>
          <p14:tracePt t="256365" x="5537200" y="1098550"/>
          <p14:tracePt t="256381" x="5527675" y="1133475"/>
          <p14:tracePt t="256415" x="5500688" y="1214438"/>
          <p14:tracePt t="256448" x="5456238" y="1295400"/>
          <p14:tracePt t="256451" x="5446713" y="1330325"/>
          <p14:tracePt t="256481" x="5394325" y="1465263"/>
          <p14:tracePt t="256498" x="5348288" y="1608138"/>
          <p14:tracePt t="256500" x="5322888" y="1704975"/>
          <p14:tracePt t="256515" x="5303838" y="1830388"/>
          <p14:tracePt t="256531" x="5276850" y="1946275"/>
          <p14:tracePt t="256548" x="5259388" y="2062163"/>
          <p14:tracePt t="256564" x="5241925" y="2160588"/>
          <p14:tracePt t="256581" x="5232400" y="2224088"/>
          <p14:tracePt t="256598" x="5232400" y="2259013"/>
          <p14:tracePt t="256615" x="5224463" y="2286000"/>
          <p14:tracePt t="256631" x="5224463" y="2295525"/>
          <p14:tracePt t="256648" x="5224463" y="2312988"/>
          <p14:tracePt t="256651" x="5224463" y="2322513"/>
          <p14:tracePt t="256664" x="5224463" y="2330450"/>
          <p14:tracePt t="256681" x="5224463" y="2357438"/>
          <p14:tracePt t="256683" x="5224463" y="2374900"/>
          <p14:tracePt t="256698" x="5224463" y="2393950"/>
          <p14:tracePt t="256715" x="5224463" y="2411413"/>
          <p14:tracePt t="256731" x="5224463" y="2438400"/>
          <p14:tracePt t="256748" x="5224463" y="2473325"/>
          <p14:tracePt t="256764" x="5224463" y="2500313"/>
          <p14:tracePt t="256781" x="5224463" y="2517775"/>
          <p14:tracePt t="256798" x="5224463" y="2554288"/>
          <p14:tracePt t="256815" x="5232400" y="2571750"/>
          <p14:tracePt t="256848" x="5232400" y="2581275"/>
          <p14:tracePt t="256865" x="5232400" y="2589213"/>
          <p14:tracePt t="256881" x="5241925" y="2608263"/>
          <p14:tracePt t="256898" x="5241925" y="2616200"/>
          <p14:tracePt t="256915" x="5259388" y="2679700"/>
          <p14:tracePt t="256931" x="5259388" y="2697163"/>
          <p14:tracePt t="256947" x="5259388" y="2714625"/>
          <p14:tracePt t="256964" x="5268913" y="2741613"/>
          <p14:tracePt t="256981" x="5276850" y="2759075"/>
          <p14:tracePt t="256998" x="5276850" y="2768600"/>
          <p14:tracePt t="257053" x="5276850" y="2786063"/>
          <p14:tracePt t="257068" x="5286375" y="2786063"/>
          <p14:tracePt t="257116" x="5295900" y="2795588"/>
          <p14:tracePt t="257283" x="0" y="0"/>
        </p14:tracePtLst>
        <p14:tracePtLst>
          <p14:tracePt t="261941" x="6045200" y="3143250"/>
          <p14:tracePt t="262005" x="6045200" y="3133725"/>
          <p14:tracePt t="262016" x="6037263" y="3133725"/>
          <p14:tracePt t="262030" x="5983288" y="3143250"/>
          <p14:tracePt t="262047" x="5894388" y="3143250"/>
          <p14:tracePt t="262080" x="5527675" y="3143250"/>
          <p14:tracePt t="262113" x="4983163" y="3125788"/>
          <p14:tracePt t="262115" x="4867275" y="3125788"/>
          <p14:tracePt t="262146" x="4537075" y="3089275"/>
          <p14:tracePt t="262163" x="4322763" y="3062288"/>
          <p14:tracePt t="262165" x="4214813" y="3036888"/>
          <p14:tracePt t="262180" x="4010025" y="3000375"/>
          <p14:tracePt t="262197" x="3795713" y="2973388"/>
          <p14:tracePt t="262213" x="3616325" y="2911475"/>
          <p14:tracePt t="262230" x="3465513" y="2857500"/>
          <p14:tracePt t="262246" x="3322638" y="2813050"/>
          <p14:tracePt t="262263" x="3214688" y="2759075"/>
          <p14:tracePt t="262280" x="3125788" y="2714625"/>
          <p14:tracePt t="262296" x="3089275" y="2687638"/>
          <p14:tracePt t="262313" x="3054350" y="2652713"/>
          <p14:tracePt t="262330" x="3036888" y="2643188"/>
          <p14:tracePt t="262332" x="3017838" y="2643188"/>
          <p14:tracePt t="262346" x="3009900" y="2633663"/>
          <p14:tracePt t="262363" x="3009900" y="2625725"/>
          <p14:tracePt t="262380" x="3000375" y="2616200"/>
          <p14:tracePt t="262396" x="3000375" y="2598738"/>
          <p14:tracePt t="262413" x="3000375" y="2581275"/>
          <p14:tracePt t="262430" x="3000375" y="2544763"/>
          <p14:tracePt t="262446" x="3000375" y="2500313"/>
          <p14:tracePt t="262463" x="3009900" y="2428875"/>
          <p14:tracePt t="262480" x="3017838" y="2411413"/>
          <p14:tracePt t="262496" x="3027363" y="2384425"/>
          <p14:tracePt t="262513" x="3036888" y="2366963"/>
          <p14:tracePt t="262530" x="3044825" y="2357438"/>
          <p14:tracePt t="262532" x="3044825" y="2339975"/>
          <p14:tracePt t="262546" x="3054350" y="2339975"/>
          <p14:tracePt t="262563" x="3071813" y="2330450"/>
          <p14:tracePt t="262564" x="3081338" y="2312988"/>
          <p14:tracePt t="262580" x="3098800" y="2295525"/>
          <p14:tracePt t="262596" x="3133725" y="2276475"/>
          <p14:tracePt t="262613" x="3179763" y="2268538"/>
          <p14:tracePt t="262630" x="3205163" y="2259013"/>
          <p14:tracePt t="262646" x="3241675" y="2259013"/>
          <p14:tracePt t="262663" x="3276600" y="2259013"/>
          <p14:tracePt t="262680" x="3330575" y="2259013"/>
          <p14:tracePt t="262697" x="3429000" y="2259013"/>
          <p14:tracePt t="262713" x="3544888" y="2259013"/>
          <p14:tracePt t="262730" x="3660775" y="2259013"/>
          <p14:tracePt t="262746" x="3768725" y="2259013"/>
          <p14:tracePt t="262748" x="3803650" y="2259013"/>
          <p14:tracePt t="262763" x="3867150" y="2259013"/>
          <p14:tracePt t="262780" x="3929063" y="2259013"/>
          <p14:tracePt t="262796" x="3973513" y="2259013"/>
          <p14:tracePt t="262813" x="4010025" y="2259013"/>
          <p14:tracePt t="262829" x="4027488" y="2259013"/>
          <p14:tracePt t="262917" x="4037013" y="2259013"/>
          <p14:tracePt t="262924" x="4044950" y="2259013"/>
          <p14:tracePt t="262941" x="4054475" y="2259013"/>
          <p14:tracePt t="262949" x="4062413" y="2259013"/>
          <p14:tracePt t="262965" x="4081463" y="2259013"/>
          <p14:tracePt t="262981" x="4089400" y="2259013"/>
          <p14:tracePt t="263005" x="4108450" y="2259013"/>
          <p14:tracePt t="263021" x="4125913" y="2259013"/>
          <p14:tracePt t="263029" x="4170363" y="2259013"/>
          <p14:tracePt t="263046" x="4214813" y="2259013"/>
          <p14:tracePt t="263063" x="4295775" y="2276475"/>
          <p14:tracePt t="263080" x="4367213" y="2286000"/>
          <p14:tracePt t="263096" x="4429125" y="2286000"/>
          <p14:tracePt t="263113" x="4438650" y="2286000"/>
          <p14:tracePt t="263157" x="4446588" y="2286000"/>
          <p14:tracePt t="263165" x="4456113" y="2286000"/>
          <p14:tracePt t="263180" x="4473575" y="2295525"/>
          <p14:tracePt t="263196" x="4491038" y="2295525"/>
          <p14:tracePt t="263213" x="4527550" y="2295525"/>
          <p14:tracePt t="263229" x="4545013" y="2295525"/>
          <p14:tracePt t="263246" x="4562475" y="2295525"/>
          <p14:tracePt t="263263" x="4581525" y="2295525"/>
          <p14:tracePt t="263279" x="4589463" y="2295525"/>
          <p14:tracePt t="263541" x="4608513" y="2295525"/>
          <p14:tracePt t="263551" x="4608513" y="2303463"/>
          <p14:tracePt t="263562" x="4608513" y="2312988"/>
          <p14:tracePt t="263580" x="4679950" y="2473325"/>
          <p14:tracePt t="263596" x="4795838" y="2643188"/>
          <p14:tracePt t="263612" x="4919663" y="2813050"/>
          <p14:tracePt t="263629" x="5072063" y="3009900"/>
          <p14:tracePt t="263646" x="5187950" y="3133725"/>
          <p14:tracePt t="263663" x="5286375" y="3214688"/>
          <p14:tracePt t="263679" x="5322888" y="3251200"/>
          <p14:tracePt t="263696" x="5367338" y="3276600"/>
          <p14:tracePt t="263713" x="5419725" y="3322638"/>
          <p14:tracePt t="263715" x="5446713" y="3340100"/>
          <p14:tracePt t="263729" x="5491163" y="3348038"/>
          <p14:tracePt t="263746" x="5581650" y="3394075"/>
          <p14:tracePt t="263748" x="5599113" y="3394075"/>
          <p14:tracePt t="263763" x="5626100" y="3394075"/>
          <p14:tracePt t="263780" x="5741988" y="3411538"/>
          <p14:tracePt t="263796" x="5840413" y="3429000"/>
          <p14:tracePt t="263812" x="5983288" y="3446463"/>
          <p14:tracePt t="263829" x="6180138" y="3455988"/>
          <p14:tracePt t="263846" x="6411913" y="3465513"/>
          <p14:tracePt t="263863" x="6653213" y="3473450"/>
          <p14:tracePt t="263879" x="6902450" y="3473450"/>
          <p14:tracePt t="263896" x="7054850" y="3473450"/>
          <p14:tracePt t="263913" x="7108825" y="3473450"/>
          <p14:tracePt t="263915" x="7126288" y="3473450"/>
          <p14:tracePt t="263946" x="7143750" y="3473450"/>
          <p14:tracePt t="263980" x="7153275" y="3446463"/>
          <p14:tracePt t="263996" x="7161213" y="3438525"/>
          <p14:tracePt t="264013" x="7161213" y="3429000"/>
          <p14:tracePt t="264029" x="7161213" y="3419475"/>
          <p14:tracePt t="264086" x="7161213" y="3411538"/>
          <p14:tracePt t="264117" x="7161213" y="3402013"/>
          <p14:tracePt t="264133" x="7161213" y="3394075"/>
          <p14:tracePt t="264148" x="7153275" y="3384550"/>
          <p14:tracePt t="264173" x="7143750" y="3367088"/>
          <p14:tracePt t="264213" x="7134225" y="3357563"/>
          <p14:tracePt t="264222" x="7134225" y="3348038"/>
          <p14:tracePt t="264237" x="7126288" y="3340100"/>
          <p14:tracePt t="264261" x="7116763" y="3340100"/>
          <p14:tracePt t="264271" x="7116763" y="3330575"/>
          <p14:tracePt t="264280" x="7099300" y="3330575"/>
          <p14:tracePt t="264296" x="7089775" y="3330575"/>
          <p14:tracePt t="264313" x="7062788" y="3313113"/>
          <p14:tracePt t="264329" x="7037388" y="3313113"/>
          <p14:tracePt t="264346" x="7027863" y="3313113"/>
          <p14:tracePt t="264363" x="6991350" y="3303588"/>
          <p14:tracePt t="264365" x="6983413" y="3303588"/>
          <p14:tracePt t="264380" x="6946900" y="3286125"/>
          <p14:tracePt t="264396" x="6875463" y="3259138"/>
          <p14:tracePt t="264413" x="6796088" y="3259138"/>
          <p14:tracePt t="264429" x="6732588" y="3251200"/>
          <p14:tracePt t="264445" x="6653213" y="3251200"/>
          <p14:tracePt t="264463" x="6589713" y="3251200"/>
          <p14:tracePt t="264479" x="6545263" y="3251200"/>
          <p14:tracePt t="264496" x="6527800" y="3251200"/>
          <p14:tracePt t="264513" x="6510338" y="3251200"/>
          <p14:tracePt t="264529" x="6473825" y="3251200"/>
          <p14:tracePt t="264532" x="6456363" y="3251200"/>
          <p14:tracePt t="264546" x="6429375" y="3251200"/>
          <p14:tracePt t="264563" x="6384925" y="3251200"/>
          <p14:tracePt t="264564" x="6357938" y="3251200"/>
          <p14:tracePt t="264579" x="6330950" y="3251200"/>
          <p14:tracePt t="264596" x="6276975" y="3251200"/>
          <p14:tracePt t="264613" x="6242050" y="3251200"/>
          <p14:tracePt t="264629" x="6224588" y="3251200"/>
          <p14:tracePt t="264645" x="6215063" y="3251200"/>
          <p14:tracePt t="264662" x="6197600" y="3251200"/>
          <p14:tracePt t="264679" x="6180138" y="3251200"/>
          <p14:tracePt t="264696" x="6143625" y="3251200"/>
          <p14:tracePt t="264713" x="6099175" y="3241675"/>
          <p14:tracePt t="264729" x="6045200" y="3241675"/>
          <p14:tracePt t="264746" x="6010275" y="3241675"/>
          <p14:tracePt t="264748" x="5983288" y="3241675"/>
          <p14:tracePt t="264762" x="5965825" y="3241675"/>
          <p14:tracePt t="264779" x="5938838" y="3241675"/>
          <p14:tracePt t="264796" x="5911850" y="3241675"/>
          <p14:tracePt t="264812" x="5894388" y="3241675"/>
          <p14:tracePt t="264829" x="5867400" y="3241675"/>
          <p14:tracePt t="264845" x="5840413" y="3241675"/>
          <p14:tracePt t="264862" x="5822950" y="3268663"/>
          <p14:tracePt t="264879" x="5795963" y="3286125"/>
          <p14:tracePt t="264896" x="5776913" y="3303588"/>
          <p14:tracePt t="264913" x="5751513" y="3313113"/>
          <p14:tracePt t="264930" x="5732463" y="3330575"/>
          <p14:tracePt t="264945" x="5715000" y="3348038"/>
          <p14:tracePt t="264962" x="5705475" y="3367088"/>
          <p14:tracePt t="264979" x="5697538" y="3375025"/>
          <p14:tracePt t="265012" x="5688013" y="3375025"/>
          <p14:tracePt t="265125" x="5688013" y="3367088"/>
          <p14:tracePt t="265134" x="5697538" y="3357563"/>
          <p14:tracePt t="265145" x="5705475" y="3348038"/>
          <p14:tracePt t="265162" x="5751513" y="3330575"/>
          <p14:tracePt t="265179" x="5822950" y="3322638"/>
          <p14:tracePt t="265180" x="5857875" y="3303588"/>
          <p14:tracePt t="265196" x="5983288" y="3295650"/>
          <p14:tracePt t="265213" x="6116638" y="3268663"/>
          <p14:tracePt t="265229" x="6286500" y="3241675"/>
          <p14:tracePt t="265245" x="6429375" y="3241675"/>
          <p14:tracePt t="265262" x="6537325" y="3241675"/>
          <p14:tracePt t="265279" x="6643688" y="3241675"/>
          <p14:tracePt t="265295" x="6742113" y="3241675"/>
          <p14:tracePt t="265313" x="6796088" y="3241675"/>
          <p14:tracePt t="265329" x="6840538" y="3241675"/>
          <p14:tracePt t="265346" x="6884988" y="3241675"/>
          <p14:tracePt t="265348" x="6894513" y="3241675"/>
          <p14:tracePt t="265362" x="6911975" y="3241675"/>
          <p14:tracePt t="265379" x="6919913" y="3241675"/>
          <p14:tracePt t="265395" x="6929438" y="3241675"/>
          <p14:tracePt t="265412" x="6938963" y="3241675"/>
          <p14:tracePt t="265436" x="6956425" y="3241675"/>
          <p14:tracePt t="265453" x="6973888" y="3241675"/>
          <p14:tracePt t="265470" x="6991350" y="3241675"/>
          <p14:tracePt t="265479" x="7010400" y="3241675"/>
          <p14:tracePt t="265495" x="7081838" y="3241675"/>
          <p14:tracePt t="265512" x="7170738" y="3268663"/>
          <p14:tracePt t="265529" x="7296150" y="3286125"/>
          <p14:tracePt t="265545" x="7446963" y="3303588"/>
          <p14:tracePt t="265562" x="7537450" y="3330575"/>
          <p14:tracePt t="265563" x="7572375" y="3330575"/>
          <p14:tracePt t="265579" x="7599363" y="3330575"/>
          <p14:tracePt t="265596" x="7608888" y="3330575"/>
          <p14:tracePt t="265612" x="7626350" y="3330575"/>
          <p14:tracePt t="265629" x="7643813" y="3330575"/>
          <p14:tracePt t="265645" x="7688263" y="3330575"/>
          <p14:tracePt t="265662" x="7732713" y="3330575"/>
          <p14:tracePt t="265679" x="7751763" y="3330575"/>
          <p14:tracePt t="265712" x="7769225" y="3330575"/>
          <p14:tracePt t="265757" x="7777163" y="3330575"/>
          <p14:tracePt t="266572" x="0" y="0"/>
        </p14:tracePtLst>
        <p14:tracePtLst>
          <p14:tracePt t="267150" x="7027863" y="3276600"/>
          <p14:tracePt t="267206" x="7027863" y="3259138"/>
          <p14:tracePt t="267214" x="7037388" y="3259138"/>
          <p14:tracePt t="267229" x="7062788" y="3251200"/>
          <p14:tracePt t="267245" x="7134225" y="3241675"/>
          <p14:tracePt t="267278" x="7358063" y="3232150"/>
          <p14:tracePt t="267312" x="7589838" y="3232150"/>
          <p14:tracePt t="267345" x="7670800" y="3232150"/>
          <p14:tracePt t="267542" x="7688263" y="3232150"/>
          <p14:tracePt t="267551" x="7697788" y="3232150"/>
          <p14:tracePt t="267562" x="7715250" y="3232150"/>
          <p14:tracePt t="267579" x="7786688" y="3232150"/>
          <p14:tracePt t="267595" x="7875588" y="3232150"/>
          <p14:tracePt t="267597" x="7939088" y="3232150"/>
          <p14:tracePt t="267612" x="7974013" y="3232150"/>
          <p14:tracePt t="267628" x="8054975" y="3232150"/>
          <p14:tracePt t="267645" x="8072438" y="3232150"/>
          <p14:tracePt t="267661" x="8089900" y="3232150"/>
          <p14:tracePt t="267981" x="8099425" y="3232150"/>
          <p14:tracePt t="267989" x="8089900" y="3232150"/>
          <p14:tracePt t="267998" x="8062913" y="3241675"/>
          <p14:tracePt t="268012" x="8001000" y="3268663"/>
          <p14:tracePt t="268029" x="7751763" y="3330575"/>
          <p14:tracePt t="268045" x="7527925" y="3357563"/>
          <p14:tracePt t="268061" x="7134225" y="3394075"/>
          <p14:tracePt t="268078" x="6786563" y="3411538"/>
          <p14:tracePt t="268095" x="6251575" y="3411538"/>
          <p14:tracePt t="268112" x="5616575" y="3411538"/>
          <p14:tracePt t="268128" x="5180013" y="3411538"/>
          <p14:tracePt t="268145" x="4803775" y="3438525"/>
          <p14:tracePt t="268162" x="4473575" y="3438525"/>
          <p14:tracePt t="268164" x="4348163" y="3438525"/>
          <p14:tracePt t="268178" x="4214813" y="3438525"/>
          <p14:tracePt t="268195" x="3983038" y="3438525"/>
          <p14:tracePt t="268212" x="3705225" y="3438525"/>
          <p14:tracePt t="268213" x="3562350" y="3438525"/>
          <p14:tracePt t="268228" x="3241675" y="3438525"/>
          <p14:tracePt t="268245" x="2847975" y="3438525"/>
          <p14:tracePt t="268261" x="2598738" y="3438525"/>
          <p14:tracePt t="268278" x="2393950" y="3438525"/>
          <p14:tracePt t="268295" x="2232025" y="3446463"/>
          <p14:tracePt t="268311" x="2081213" y="3455988"/>
          <p14:tracePt t="268328" x="1928813" y="3465513"/>
          <p14:tracePt t="268345" x="1822450" y="3482975"/>
          <p14:tracePt t="268362" x="1731963" y="3500438"/>
          <p14:tracePt t="268378" x="1643063" y="3500438"/>
          <p14:tracePt t="268395" x="1589088" y="3517900"/>
          <p14:tracePt t="268396" x="1562100" y="3517900"/>
          <p14:tracePt t="268412" x="1509713" y="3527425"/>
          <p14:tracePt t="268428" x="1438275" y="3527425"/>
          <p14:tracePt t="268445" x="1347788" y="3536950"/>
          <p14:tracePt t="268461" x="1241425" y="3536950"/>
          <p14:tracePt t="268478" x="1125538" y="3554413"/>
          <p14:tracePt t="268494" x="1054100" y="3571875"/>
          <p14:tracePt t="268511" x="1027113" y="3571875"/>
          <p14:tracePt t="269173" x="0" y="0"/>
        </p14:tracePtLst>
        <p14:tracePtLst>
          <p14:tracePt t="272824" x="3527425" y="3116263"/>
          <p14:tracePt t="272833" x="3633788" y="3116263"/>
          <p14:tracePt t="272844" x="3751263" y="3116263"/>
          <p14:tracePt t="272861" x="4089400" y="3116263"/>
          <p14:tracePt t="272877" x="4625975" y="3116263"/>
          <p14:tracePt t="272893" x="4803775" y="3116263"/>
          <p14:tracePt t="272910" x="4830763" y="3116263"/>
          <p14:tracePt t="273214" x="4822825" y="3116263"/>
          <p14:tracePt t="273222" x="4813300" y="3116263"/>
          <p14:tracePt t="273231" x="4803775" y="3125788"/>
          <p14:tracePt t="273244" x="4776788" y="3125788"/>
          <p14:tracePt t="273260" x="4751388" y="3125788"/>
          <p14:tracePt t="273277" x="4724400" y="3133725"/>
          <p14:tracePt t="273293" x="4705350" y="3152775"/>
          <p14:tracePt t="273310" x="4687888" y="3152775"/>
          <p14:tracePt t="273327" x="4679950" y="3160713"/>
          <p14:tracePt t="273360" x="4660900" y="3179763"/>
          <p14:tracePt t="273377" x="4652963" y="3179763"/>
          <p14:tracePt t="273394" x="4625975" y="3197225"/>
          <p14:tracePt t="273410" x="4562475" y="3214688"/>
          <p14:tracePt t="273427" x="4473575" y="3232150"/>
          <p14:tracePt t="273444" x="4384675" y="3251200"/>
          <p14:tracePt t="273445" x="4313238" y="3259138"/>
          <p14:tracePt t="273460" x="4232275" y="3268663"/>
          <p14:tracePt t="273477" x="4098925" y="3276600"/>
          <p14:tracePt t="273493" x="3965575" y="3303588"/>
          <p14:tracePt t="273510" x="3919538" y="3313113"/>
          <p14:tracePt t="273527" x="3857625" y="3322638"/>
          <p14:tracePt t="273543" x="3813175" y="3330575"/>
          <p14:tracePt t="273560" x="3759200" y="3340100"/>
          <p14:tracePt t="273577" x="3670300" y="3357563"/>
          <p14:tracePt t="273594" x="3544888" y="3375025"/>
          <p14:tracePt t="273610" x="3419475" y="3402013"/>
          <p14:tracePt t="273613" x="3357563" y="3419475"/>
          <p14:tracePt t="273627" x="3313113" y="3419475"/>
          <p14:tracePt t="273643" x="3224213" y="3446463"/>
          <p14:tracePt t="273660" x="3143250" y="3455988"/>
          <p14:tracePt t="273662" x="3116263" y="3455988"/>
          <p14:tracePt t="273677" x="3071813" y="3455988"/>
          <p14:tracePt t="273693" x="3044825" y="3465513"/>
          <p14:tracePt t="273710" x="3036888" y="3473450"/>
          <p14:tracePt t="273743" x="3027363" y="3473450"/>
          <p14:tracePt t="273798" x="3044825" y="3482975"/>
          <p14:tracePt t="273807" x="3062288" y="3490913"/>
          <p14:tracePt t="273816" x="3116263" y="3500438"/>
          <p14:tracePt t="273826" x="3179763" y="3509963"/>
          <p14:tracePt t="273843" x="3330575" y="3527425"/>
          <p14:tracePt t="273860" x="3446463" y="3536950"/>
          <p14:tracePt t="273877" x="3473450" y="3536950"/>
          <p14:tracePt t="273911" x="3482975" y="3536950"/>
          <p14:tracePt t="273927" x="3490913" y="3536950"/>
          <p14:tracePt t="273943" x="3544888" y="3562350"/>
          <p14:tracePt t="273960" x="3643313" y="3581400"/>
          <p14:tracePt t="273976" x="3759200" y="3598863"/>
          <p14:tracePt t="273994" x="3867150" y="3608388"/>
          <p14:tracePt t="274010" x="3902075" y="3616325"/>
          <p14:tracePt t="274027" x="3911600" y="3616325"/>
          <p14:tracePt t="274135" x="3884613" y="3616325"/>
          <p14:tracePt t="274143" x="3857625" y="3616325"/>
          <p14:tracePt t="274160" x="3697288" y="3616325"/>
          <p14:tracePt t="274177" x="3509963" y="3608388"/>
          <p14:tracePt t="274193" x="3303588" y="3608388"/>
          <p14:tracePt t="274210" x="3197225" y="3589338"/>
          <p14:tracePt t="274226" x="3160713" y="3581400"/>
          <p14:tracePt t="274311" x="3224213" y="3581400"/>
          <p14:tracePt t="274319" x="3268663" y="3581400"/>
          <p14:tracePt t="274328" x="3313113" y="3581400"/>
          <p14:tracePt t="274343" x="3411538" y="3581400"/>
          <p14:tracePt t="274360" x="3490913" y="3581400"/>
          <p14:tracePt t="274376" x="3509963" y="3581400"/>
          <p14:tracePt t="274646" x="0" y="0"/>
        </p14:tracePtLst>
        <p14:tracePtLst>
          <p14:tracePt t="278063" x="1438275" y="4081463"/>
          <p14:tracePt t="278127" x="1438275" y="4071938"/>
          <p14:tracePt t="278135" x="1446213" y="4062413"/>
          <p14:tracePt t="278151" x="1473200" y="4054475"/>
          <p14:tracePt t="278161" x="1482725" y="4054475"/>
          <p14:tracePt t="278193" x="1536700" y="4027488"/>
          <p14:tracePt t="278225" x="1652588" y="3973513"/>
          <p14:tracePt t="278242" x="1724025" y="3946525"/>
          <p14:tracePt t="278260" x="1812925" y="3919538"/>
          <p14:tracePt t="278261" x="1839913" y="3911600"/>
          <p14:tracePt t="278275" x="1893888" y="3902075"/>
          <p14:tracePt t="278292" x="1946275" y="3875088"/>
          <p14:tracePt t="278309" x="1982788" y="3867150"/>
          <p14:tracePt t="278311" x="2009775" y="3867150"/>
          <p14:tracePt t="278326" x="2054225" y="3848100"/>
          <p14:tracePt t="278342" x="2125663" y="3848100"/>
          <p14:tracePt t="278359" x="2197100" y="3822700"/>
          <p14:tracePt t="278375" x="2232025" y="3813175"/>
          <p14:tracePt t="278392" x="2268538" y="3803650"/>
          <p14:tracePt t="278409" x="2276475" y="3795713"/>
          <p14:tracePt t="278425" x="2322513" y="3776663"/>
          <p14:tracePt t="278442" x="2374900" y="3751263"/>
          <p14:tracePt t="278459" x="2465388" y="3741738"/>
          <p14:tracePt t="278461" x="2473325" y="3732213"/>
          <p14:tracePt t="278475" x="2490788" y="3724275"/>
          <p14:tracePt t="278492" x="2509838" y="3705225"/>
          <p14:tracePt t="278655" x="2517775" y="3705225"/>
          <p14:tracePt t="278664" x="2527300" y="3705225"/>
          <p14:tracePt t="278675" x="2536825" y="3705225"/>
          <p14:tracePt t="278692" x="2554288" y="3714750"/>
          <p14:tracePt t="278709" x="2571750" y="3732213"/>
          <p14:tracePt t="278710" x="2589213" y="3732213"/>
          <p14:tracePt t="278726" x="2608263" y="3751263"/>
          <p14:tracePt t="278742" x="2633663" y="3759200"/>
          <p14:tracePt t="278759" x="2643188" y="3768725"/>
          <p14:tracePt t="278775" x="2670175" y="3776663"/>
          <p14:tracePt t="278792" x="2687638" y="3786188"/>
          <p14:tracePt t="278809" x="2705100" y="3803650"/>
          <p14:tracePt t="278825" x="2732088" y="3803650"/>
          <p14:tracePt t="278842" x="2768600" y="3822700"/>
          <p14:tracePt t="278859" x="2813050" y="3822700"/>
          <p14:tracePt t="278862" x="2840038" y="3822700"/>
          <p14:tracePt t="278875" x="2867025" y="3830638"/>
          <p14:tracePt t="278892" x="2919413" y="3840163"/>
          <p14:tracePt t="278894" x="2946400" y="3840163"/>
          <p14:tracePt t="278909" x="2965450" y="3840163"/>
          <p14:tracePt t="278926" x="3027363" y="3848100"/>
          <p14:tracePt t="278943" x="3054350" y="3848100"/>
          <p14:tracePt t="278958" x="3071813" y="3848100"/>
          <p14:tracePt t="278975" x="3108325" y="3848100"/>
          <p14:tracePt t="278992" x="3116263" y="3848100"/>
          <p14:tracePt t="279009" x="3133725" y="3848100"/>
          <p14:tracePt t="279025" x="3152775" y="3848100"/>
          <p14:tracePt t="279042" x="3170238" y="3848100"/>
          <p14:tracePt t="279059" x="3179763" y="3848100"/>
          <p14:tracePt t="279075" x="3214688" y="3848100"/>
          <p14:tracePt t="279092" x="3241675" y="3848100"/>
          <p14:tracePt t="279094" x="3251200" y="3848100"/>
          <p14:tracePt t="279109" x="3268663" y="3848100"/>
          <p14:tracePt t="279125" x="3303588" y="3848100"/>
          <p14:tracePt t="279142" x="3348038" y="3848100"/>
          <p14:tracePt t="279158" x="3367088" y="3848100"/>
          <p14:tracePt t="279175" x="3375025" y="3840163"/>
          <p14:tracePt t="279192" x="3384550" y="3840163"/>
          <p14:tracePt t="279687" x="3394075" y="3840163"/>
          <p14:tracePt t="279695" x="3402013" y="3840163"/>
          <p14:tracePt t="279711" x="3411538" y="3840163"/>
          <p14:tracePt t="279725" x="3438525" y="3840163"/>
          <p14:tracePt t="279742" x="3562350" y="3840163"/>
          <p14:tracePt t="279759" x="3724275" y="3840163"/>
          <p14:tracePt t="279792" x="3956050" y="3840163"/>
          <p14:tracePt t="279825" x="4133850" y="3840163"/>
          <p14:tracePt t="279859" x="4232275" y="3840163"/>
          <p14:tracePt t="279875" x="4268788" y="3840163"/>
          <p14:tracePt t="279892" x="4313238" y="3840163"/>
          <p14:tracePt t="279909" x="4375150" y="3840163"/>
          <p14:tracePt t="279910" x="4394200" y="3840163"/>
          <p14:tracePt t="279925" x="4446588" y="3840163"/>
          <p14:tracePt t="279942" x="4473575" y="3840163"/>
          <p14:tracePt t="279958" x="4537075" y="3840163"/>
          <p14:tracePt t="279975" x="4589463" y="3840163"/>
          <p14:tracePt t="279992" x="4643438" y="3840163"/>
          <p14:tracePt t="280008" x="4679950" y="3840163"/>
          <p14:tracePt t="280025" x="4714875" y="3840163"/>
          <p14:tracePt t="280042" x="4751388" y="3840163"/>
          <p14:tracePt t="280059" x="4768850" y="3840163"/>
          <p14:tracePt t="280075" x="4795838" y="3840163"/>
          <p14:tracePt t="280092" x="4813300" y="3840163"/>
          <p14:tracePt t="280688" x="4830763" y="3840163"/>
          <p14:tracePt t="280696" x="4848225" y="3840163"/>
          <p14:tracePt t="280709" x="4894263" y="3840163"/>
          <p14:tracePt t="280725" x="4983163" y="3830638"/>
          <p14:tracePt t="280742" x="5099050" y="3822700"/>
          <p14:tracePt t="280743" x="5153025" y="3822700"/>
          <p14:tracePt t="280758" x="5251450" y="3813175"/>
          <p14:tracePt t="280775" x="5357813" y="3795713"/>
          <p14:tracePt t="280791" x="5438775" y="3786188"/>
          <p14:tracePt t="280825" x="5527675" y="3786188"/>
          <p14:tracePt t="280859" x="5634038" y="3786188"/>
          <p14:tracePt t="280891" x="5768975" y="3786188"/>
          <p14:tracePt t="280893" x="5803900" y="3786188"/>
          <p14:tracePt t="280908" x="5813425" y="3786188"/>
          <p14:tracePt t="280925" x="5840413" y="3786188"/>
          <p14:tracePt t="280942" x="5848350" y="3786188"/>
          <p14:tracePt t="280960" x="5857875" y="3786188"/>
          <p14:tracePt t="280975" x="5867400" y="3786188"/>
          <p14:tracePt t="280992" x="5875338" y="3786188"/>
          <p14:tracePt t="281023" x="5884863" y="3786188"/>
          <p14:tracePt t="281040" x="5894388" y="3786188"/>
          <p14:tracePt t="281049" x="5902325" y="3786188"/>
          <p14:tracePt t="281064" x="5911850" y="3786188"/>
          <p14:tracePt t="281079" x="5919788" y="3786188"/>
          <p14:tracePt t="281880" x="5938838" y="3786188"/>
          <p14:tracePt t="281896" x="5946775" y="3786188"/>
          <p14:tracePt t="281910" x="5956300" y="3786188"/>
          <p14:tracePt t="281919" x="5965825" y="3786188"/>
          <p14:tracePt t="281928" x="5973763" y="3786188"/>
          <p14:tracePt t="281941" x="5991225" y="3786188"/>
          <p14:tracePt t="281958" x="6010275" y="3786188"/>
          <p14:tracePt t="281974" x="6037263" y="3786188"/>
          <p14:tracePt t="282008" x="6099175" y="3786188"/>
          <p14:tracePt t="282042" x="6134100" y="3795713"/>
          <p14:tracePt t="282075" x="6188075" y="3795713"/>
          <p14:tracePt t="282091" x="6224588" y="3795713"/>
          <p14:tracePt t="282094" x="6242050" y="3803650"/>
          <p14:tracePt t="282125" x="6259513" y="3803650"/>
          <p14:tracePt t="282141" x="6269038" y="3813175"/>
          <p14:tracePt t="282327" x="6269038" y="3822700"/>
          <p14:tracePt t="282392" x="6269038" y="3830638"/>
          <p14:tracePt t="282400" x="6259513" y="3830638"/>
          <p14:tracePt t="282416" x="6251575" y="3830638"/>
          <p14:tracePt t="282426" x="6242050" y="3830638"/>
          <p14:tracePt t="282441" x="6224588" y="3848100"/>
          <p14:tracePt t="282458" x="6188075" y="3848100"/>
          <p14:tracePt t="282475" x="6108700" y="3848100"/>
          <p14:tracePt t="282491" x="6010275" y="3857625"/>
          <p14:tracePt t="282508" x="5875338" y="3875088"/>
          <p14:tracePt t="282525" x="5741988" y="3911600"/>
          <p14:tracePt t="282527" x="5680075" y="3929063"/>
          <p14:tracePt t="282541" x="5626100" y="3938588"/>
          <p14:tracePt t="282558" x="5491163" y="3956050"/>
          <p14:tracePt t="282574" x="5348288" y="3983038"/>
          <p14:tracePt t="282591" x="5232400" y="3990975"/>
          <p14:tracePt t="282607" x="5133975" y="3990975"/>
          <p14:tracePt t="282624" x="5081588" y="3990975"/>
          <p14:tracePt t="282641" x="5000625" y="3990975"/>
          <p14:tracePt t="282658" x="4946650" y="3990975"/>
          <p14:tracePt t="282675" x="4884738" y="3990975"/>
          <p14:tracePt t="282691" x="4795838" y="3956050"/>
          <p14:tracePt t="282708" x="4732338" y="3929063"/>
          <p14:tracePt t="282725" x="4643438" y="3902075"/>
          <p14:tracePt t="282741" x="4581525" y="3884613"/>
          <p14:tracePt t="282743" x="4527550" y="3875088"/>
          <p14:tracePt t="282758" x="4473575" y="3857625"/>
          <p14:tracePt t="282775" x="4419600" y="3840163"/>
          <p14:tracePt t="282791" x="4384675" y="3840163"/>
          <p14:tracePt t="282824" x="4375150" y="3840163"/>
          <p14:tracePt t="282864" x="4367213" y="3840163"/>
          <p14:tracePt t="282880" x="4357688" y="3840163"/>
          <p14:tracePt t="282888" x="4348163" y="3840163"/>
          <p14:tracePt t="282896" x="4340225" y="3840163"/>
          <p14:tracePt t="282907" x="4322763" y="3840163"/>
          <p14:tracePt t="282925" x="4295775" y="3840163"/>
          <p14:tracePt t="282941" x="4268788" y="3840163"/>
          <p14:tracePt t="282943" x="4251325" y="3840163"/>
          <p14:tracePt t="282957" x="4232275" y="3840163"/>
          <p14:tracePt t="282975" x="4179888" y="3840163"/>
          <p14:tracePt t="282991" x="4152900" y="3840163"/>
          <p14:tracePt t="283007" x="4116388" y="3840163"/>
          <p14:tracePt t="283024" x="4098925" y="3840163"/>
          <p14:tracePt t="283041" x="4089400" y="3840163"/>
          <p14:tracePt t="283057" x="4071938" y="3840163"/>
          <p14:tracePt t="283091" x="4062413" y="3840163"/>
          <p14:tracePt t="283107" x="4054475" y="3840163"/>
          <p14:tracePt t="283125" x="4037013" y="3840163"/>
          <p14:tracePt t="283158" x="4010025" y="3840163"/>
          <p14:tracePt t="283175" x="3973513" y="3840163"/>
          <p14:tracePt t="283191" x="3929063" y="3840163"/>
          <p14:tracePt t="283208" x="3867150" y="3840163"/>
          <p14:tracePt t="283224" x="3795713" y="3840163"/>
          <p14:tracePt t="283241" x="3697288" y="3840163"/>
          <p14:tracePt t="283258" x="3589338" y="3840163"/>
          <p14:tracePt t="283274" x="3527425" y="3840163"/>
          <p14:tracePt t="283291" x="3482975" y="3840163"/>
          <p14:tracePt t="283307" x="3446463" y="3840163"/>
          <p14:tracePt t="283325" x="3429000" y="3840163"/>
          <p14:tracePt t="283358" x="3411538" y="3840163"/>
          <p14:tracePt t="283375" x="3402013" y="3840163"/>
          <p14:tracePt t="283400" x="3394075" y="3840163"/>
          <p14:tracePt t="283792" x="3394075" y="3830638"/>
          <p14:tracePt t="283864" x="3402013" y="3830638"/>
          <p14:tracePt t="283896" x="3419475" y="3822700"/>
          <p14:tracePt t="283912" x="3429000" y="3822700"/>
          <p14:tracePt t="283921" x="3438525" y="3822700"/>
          <p14:tracePt t="283941" x="3473450" y="3822700"/>
          <p14:tracePt t="283975" x="3616325" y="3822700"/>
          <p14:tracePt t="283991" x="3741738" y="3822700"/>
          <p14:tracePt t="284007" x="3946525" y="3822700"/>
          <p14:tracePt t="284024" x="4197350" y="3822700"/>
          <p14:tracePt t="284041" x="4473575" y="3822700"/>
          <p14:tracePt t="284058" x="4724400" y="3822700"/>
          <p14:tracePt t="284074" x="4973638" y="3822700"/>
          <p14:tracePt t="284091" x="5160963" y="3822700"/>
          <p14:tracePt t="284107" x="5268913" y="3822700"/>
          <p14:tracePt t="284124" x="5330825" y="3822700"/>
          <p14:tracePt t="284127" x="5348288" y="3822700"/>
          <p14:tracePt t="284141" x="5357813" y="3822700"/>
          <p14:tracePt t="284157" x="5367338" y="3822700"/>
          <p14:tracePt t="284856" x="5384800" y="3822700"/>
          <p14:tracePt t="284866" x="5419725" y="3822700"/>
          <p14:tracePt t="284874" x="5456238" y="3822700"/>
          <p14:tracePt t="284891" x="5581650" y="3813175"/>
          <p14:tracePt t="284907" x="5715000" y="3813175"/>
          <p14:tracePt t="284924" x="5840413" y="3813175"/>
          <p14:tracePt t="284941" x="5973763" y="3813175"/>
          <p14:tracePt t="284943" x="6027738" y="3813175"/>
          <p14:tracePt t="284975" x="6330950" y="3813175"/>
          <p14:tracePt t="285007" x="6483350" y="3813175"/>
          <p14:tracePt t="285040" x="6500813" y="3813175"/>
          <p14:tracePt t="285104" x="6510338" y="3813175"/>
          <p14:tracePt t="285120" x="6527800" y="3813175"/>
          <p14:tracePt t="285136" x="6537325" y="3813175"/>
          <p14:tracePt t="285145" x="6545263" y="3813175"/>
          <p14:tracePt t="285157" x="6562725" y="3813175"/>
          <p14:tracePt t="285174" x="6589713" y="3813175"/>
          <p14:tracePt t="285191" x="6661150" y="3822700"/>
          <p14:tracePt t="285207" x="6688138" y="3830638"/>
          <p14:tracePt t="285223" x="6705600" y="3830638"/>
          <p14:tracePt t="285240" x="6715125" y="3830638"/>
          <p14:tracePt t="285274" x="6742113" y="3830638"/>
          <p14:tracePt t="285290" x="6777038" y="3830638"/>
          <p14:tracePt t="285307" x="6813550" y="3830638"/>
          <p14:tracePt t="285324" x="6848475" y="3830638"/>
          <p14:tracePt t="285327" x="6867525" y="3830638"/>
          <p14:tracePt t="285340" x="6884988" y="3830638"/>
          <p14:tracePt t="285357" x="6902450" y="3830638"/>
          <p14:tracePt t="285374" x="6929438" y="3840163"/>
          <p14:tracePt t="285391" x="6973888" y="3840163"/>
          <p14:tracePt t="285407" x="7010400" y="3840163"/>
          <p14:tracePt t="285423" x="7027863" y="3840163"/>
          <p14:tracePt t="285440" x="7054850" y="3840163"/>
          <p14:tracePt t="285457" x="7062788" y="3840163"/>
          <p14:tracePt t="285474" x="7081838" y="3840163"/>
          <p14:tracePt t="285490" x="7099300" y="3840163"/>
          <p14:tracePt t="285507" x="7126288" y="3840163"/>
          <p14:tracePt t="285540" x="7134225" y="3840163"/>
          <p14:tracePt t="285557" x="7143750" y="3840163"/>
          <p14:tracePt t="285574" x="7153275" y="3840163"/>
          <p14:tracePt t="285590" x="7161213" y="3848100"/>
          <p14:tracePt t="285607" x="7197725" y="3857625"/>
          <p14:tracePt t="285624" x="7205663" y="3857625"/>
          <p14:tracePt t="285640" x="7224713" y="3857625"/>
          <p14:tracePt t="285657" x="7242175" y="3857625"/>
          <p14:tracePt t="285674" x="7269163" y="3857625"/>
          <p14:tracePt t="285690" x="7340600" y="3857625"/>
          <p14:tracePt t="285707" x="7385050" y="3857625"/>
          <p14:tracePt t="285724" x="7419975" y="3857625"/>
          <p14:tracePt t="285740" x="7446963" y="3867150"/>
          <p14:tracePt t="285743" x="7456488" y="3867150"/>
          <p14:tracePt t="285757" x="7466013" y="3867150"/>
          <p14:tracePt t="285774" x="7473950" y="3867150"/>
          <p14:tracePt t="285775" x="7483475" y="3867150"/>
          <p14:tracePt t="285816" x="7491413" y="3867150"/>
          <p14:tracePt t="285944" x="7491413" y="3875088"/>
          <p14:tracePt t="285968" x="7491413" y="3894138"/>
          <p14:tracePt t="285977" x="7473950" y="3894138"/>
          <p14:tracePt t="285990" x="7446963" y="3911600"/>
          <p14:tracePt t="286007" x="7348538" y="3929063"/>
          <p14:tracePt t="286023" x="7116763" y="3938588"/>
          <p14:tracePt t="286040" x="6742113" y="3946525"/>
          <p14:tracePt t="286057" x="6259513" y="3946525"/>
          <p14:tracePt t="286073" x="5456238" y="3965575"/>
          <p14:tracePt t="286090" x="4697413" y="3983038"/>
          <p14:tracePt t="286107" x="4062413" y="3990975"/>
          <p14:tracePt t="286123" x="3625850" y="3990975"/>
          <p14:tracePt t="286140" x="3187700" y="3990975"/>
          <p14:tracePt t="286143" x="2990850" y="3990975"/>
          <p14:tracePt t="286157" x="2822575" y="3990975"/>
          <p14:tracePt t="286173" x="2428875" y="3990975"/>
          <p14:tracePt t="286175" x="2276475" y="3990975"/>
          <p14:tracePt t="286191" x="1973263" y="4010025"/>
          <p14:tracePt t="286207" x="1741488" y="4010025"/>
          <p14:tracePt t="286223" x="1571625" y="4010025"/>
          <p14:tracePt t="286240" x="1401763" y="4010025"/>
          <p14:tracePt t="286257" x="1339850" y="4010025"/>
          <p14:tracePt t="286273" x="1295400" y="4027488"/>
          <p14:tracePt t="286290" x="1258888" y="4027488"/>
          <p14:tracePt t="286306" x="1231900" y="4044950"/>
          <p14:tracePt t="286323" x="1196975" y="4054475"/>
          <p14:tracePt t="286340" x="1187450" y="4062413"/>
          <p14:tracePt t="286373" x="1179513" y="4062413"/>
          <p14:tracePt t="286391" x="1160463" y="4071938"/>
          <p14:tracePt t="286407" x="1152525" y="4071938"/>
          <p14:tracePt t="286423" x="1125538" y="4089400"/>
          <p14:tracePt t="286440" x="1098550" y="4098925"/>
          <p14:tracePt t="286457" x="1089025" y="4108450"/>
          <p14:tracePt t="286473" x="1081088" y="4116388"/>
          <p14:tracePt t="286536" x="1071563" y="4116388"/>
          <p14:tracePt t="286553" x="1062038" y="4125913"/>
          <p14:tracePt t="286561" x="1054100" y="4125913"/>
          <p14:tracePt t="286584" x="1036638" y="4125913"/>
          <p14:tracePt t="286601" x="1027113" y="4133850"/>
          <p14:tracePt t="287065" x="1036638" y="4133850"/>
          <p14:tracePt t="287120" x="1044575" y="4133850"/>
          <p14:tracePt t="287137" x="1062038" y="4125913"/>
          <p14:tracePt t="287152" x="1071563" y="4116388"/>
          <p14:tracePt t="287160" x="1081088" y="4116388"/>
          <p14:tracePt t="287190" x="1116013" y="4116388"/>
          <p14:tracePt t="287223" x="1152525" y="4108450"/>
          <p14:tracePt t="287240" x="1169988" y="4108450"/>
          <p14:tracePt t="287256" x="1179513" y="4108450"/>
          <p14:tracePt t="287296" x="1187450" y="4108450"/>
          <p14:tracePt t="287306" x="1196975" y="4108450"/>
          <p14:tracePt t="287704" x="1204913" y="4108450"/>
          <p14:tracePt t="287712" x="1231900" y="4108450"/>
          <p14:tracePt t="287723" x="1258888" y="4108450"/>
          <p14:tracePt t="287740" x="1339850" y="4108450"/>
          <p14:tracePt t="287756" x="1455738" y="4108450"/>
          <p14:tracePt t="287759" x="1527175" y="4108450"/>
          <p14:tracePt t="287773" x="1589088" y="4108450"/>
          <p14:tracePt t="287790" x="1679575" y="4108450"/>
          <p14:tracePt t="287791" x="1714500" y="4108450"/>
          <p14:tracePt t="287806" x="1758950" y="4108450"/>
          <p14:tracePt t="287840" x="1866900" y="4098925"/>
          <p14:tracePt t="287873" x="1884363" y="4089400"/>
          <p14:tracePt t="287906" x="1911350" y="4089400"/>
          <p14:tracePt t="287924" x="1919288" y="4089400"/>
          <p14:tracePt t="287940" x="1938338" y="4089400"/>
          <p14:tracePt t="287956" x="1982788" y="4081463"/>
          <p14:tracePt t="287958" x="1990725" y="4081463"/>
          <p14:tracePt t="287973" x="2000250" y="4081463"/>
          <p14:tracePt t="287990" x="2027238" y="4071938"/>
          <p14:tracePt t="288006" x="2054225" y="4071938"/>
          <p14:tracePt t="288023" x="2071688" y="4071938"/>
          <p14:tracePt t="288040" x="2081213" y="4071938"/>
          <p14:tracePt t="288056" x="2098675" y="4071938"/>
          <p14:tracePt t="288073" x="2108200" y="4071938"/>
          <p14:tracePt t="288090" x="2116138" y="4062413"/>
          <p14:tracePt t="288106" x="2133600" y="4062413"/>
          <p14:tracePt t="288123" x="2152650" y="4054475"/>
          <p14:tracePt t="288140" x="2170113" y="4044950"/>
          <p14:tracePt t="288156" x="2197100" y="4027488"/>
          <p14:tracePt t="288173" x="2224088" y="4027488"/>
          <p14:tracePt t="288190" x="2268538" y="4010025"/>
          <p14:tracePt t="288191" x="2295525" y="4010025"/>
          <p14:tracePt t="288206" x="2303463" y="4010025"/>
          <p14:tracePt t="288224" x="2330450" y="3990975"/>
          <p14:tracePt t="288240" x="2347913" y="3990975"/>
          <p14:tracePt t="288297" x="2357438" y="3990975"/>
          <p14:tracePt t="288376" x="2366963" y="3990975"/>
          <p14:tracePt t="288384" x="2374900" y="3990975"/>
          <p14:tracePt t="288401" x="2384425" y="3990975"/>
          <p14:tracePt t="288410" x="2393950" y="3990975"/>
          <p14:tracePt t="288423" x="2411413" y="3990975"/>
          <p14:tracePt t="288439" x="2419350" y="3990975"/>
          <p14:tracePt t="288456" x="2438400" y="3990975"/>
          <p14:tracePt t="288473" x="2455863" y="3990975"/>
          <p14:tracePt t="288489" x="2473325" y="3990975"/>
          <p14:tracePt t="288506" x="2500313" y="3990975"/>
          <p14:tracePt t="288523" x="2536825" y="3990975"/>
          <p14:tracePt t="288540" x="2571750" y="3990975"/>
          <p14:tracePt t="288542" x="2589213" y="3990975"/>
          <p14:tracePt t="288556" x="2608263" y="3990975"/>
          <p14:tracePt t="288573" x="2625725" y="3990975"/>
          <p14:tracePt t="288968" x="0" y="0"/>
        </p14:tracePtLst>
        <p14:tracePtLst>
          <p14:tracePt t="289586" x="2732088" y="3990975"/>
          <p14:tracePt t="289690" x="2751138" y="3990975"/>
          <p14:tracePt t="289706" x="2759075" y="3990975"/>
          <p14:tracePt t="289720" x="2776538" y="3990975"/>
          <p14:tracePt t="289729" x="2795588" y="3983038"/>
          <p14:tracePt t="289739" x="2830513" y="3983038"/>
          <p14:tracePt t="289756" x="2884488" y="3983038"/>
          <p14:tracePt t="289772" x="2965450" y="3983038"/>
          <p14:tracePt t="289789" x="3027363" y="3973513"/>
          <p14:tracePt t="289792" x="3062288" y="3965575"/>
          <p14:tracePt t="289806" x="3098800" y="3965575"/>
          <p14:tracePt t="289822" x="3224213" y="3965575"/>
          <p14:tracePt t="289825" x="3268663" y="3965575"/>
          <p14:tracePt t="289839" x="3411538" y="3965575"/>
          <p14:tracePt t="289856" x="3589338" y="3965575"/>
          <p14:tracePt t="289872" x="3724275" y="3965575"/>
          <p14:tracePt t="289889" x="3803650" y="3965575"/>
          <p14:tracePt t="289906" x="3857625" y="3965575"/>
          <p14:tracePt t="289923" x="3867150" y="3965575"/>
          <p14:tracePt t="289939" x="3875088" y="3965575"/>
          <p14:tracePt t="289956" x="3884613" y="3965575"/>
          <p14:tracePt t="289973" x="3911600" y="3965575"/>
          <p14:tracePt t="289989" x="3929063" y="3965575"/>
          <p14:tracePt t="289992" x="3946525" y="3965575"/>
          <p14:tracePt t="290006" x="3965575" y="3973513"/>
          <p14:tracePt t="290114" x="3965575" y="3990975"/>
          <p14:tracePt t="290122" x="3956050" y="3990975"/>
          <p14:tracePt t="290139" x="3902075" y="4010025"/>
          <p14:tracePt t="290156" x="3786188" y="4010025"/>
          <p14:tracePt t="290173" x="3571875" y="4010025"/>
          <p14:tracePt t="290189" x="3197225" y="4010025"/>
          <p14:tracePt t="290206" x="2830513" y="4010025"/>
          <p14:tracePt t="290208" x="2705100" y="4010025"/>
          <p14:tracePt t="290223" x="2465388" y="4010025"/>
          <p14:tracePt t="290240" x="2268538" y="4000500"/>
          <p14:tracePt t="290256" x="2143125" y="3990975"/>
          <p14:tracePt t="290272" x="2098675" y="3983038"/>
          <p14:tracePt t="290289" x="2089150" y="3983038"/>
          <p14:tracePt t="290305" x="2081213" y="3983038"/>
          <p14:tracePt t="290929" x="2071688" y="3983038"/>
          <p14:tracePt t="290938" x="2081213" y="3983038"/>
          <p14:tracePt t="290947" x="2125663" y="3983038"/>
          <p14:tracePt t="290955" x="2160588" y="3983038"/>
          <p14:tracePt t="290973" x="2232025" y="3983038"/>
          <p14:tracePt t="290989" x="2251075" y="3990975"/>
          <p14:tracePt t="290992" x="2259013" y="3990975"/>
          <p14:tracePt t="291040" x="2286000" y="4000500"/>
          <p14:tracePt t="291072" x="2312988" y="4000500"/>
          <p14:tracePt t="291217" x="2295525" y="4000500"/>
          <p14:tracePt t="291227" x="2241550" y="4010025"/>
          <p14:tracePt t="291239" x="2224088" y="4010025"/>
          <p14:tracePt t="291256" x="2125663" y="4037013"/>
          <p14:tracePt t="291272" x="2071688" y="4037013"/>
          <p14:tracePt t="291289" x="2036763" y="4044950"/>
          <p14:tracePt t="291306" x="2027238" y="4054475"/>
          <p14:tracePt t="291513" x="2036763" y="4054475"/>
          <p14:tracePt t="291522" x="2071688" y="4054475"/>
          <p14:tracePt t="291539" x="2160588" y="4062413"/>
          <p14:tracePt t="291555" x="2232025" y="4062413"/>
          <p14:tracePt t="291572" x="2295525" y="4062413"/>
          <p14:tracePt t="291588" x="2330450" y="4062413"/>
          <p14:tracePt t="291605" x="2347913" y="4062413"/>
          <p14:tracePt t="291622" x="2357438" y="4062413"/>
          <p14:tracePt t="291721" x="2366963" y="4062413"/>
          <p14:tracePt t="291744" x="2374900" y="4062413"/>
          <p14:tracePt t="291752" x="2384425" y="4062413"/>
          <p14:tracePt t="291761" x="2393950" y="4062413"/>
          <p14:tracePt t="291772" x="2401888" y="4062413"/>
          <p14:tracePt t="291788" x="2465388" y="4062413"/>
          <p14:tracePt t="291805" x="2581275" y="4062413"/>
          <p14:tracePt t="291808" x="2633663" y="4071938"/>
          <p14:tracePt t="291822" x="2714625" y="4071938"/>
          <p14:tracePt t="291839" x="2946400" y="4089400"/>
          <p14:tracePt t="291856" x="3108325" y="4098925"/>
          <p14:tracePt t="291872" x="3241675" y="4098925"/>
          <p14:tracePt t="291889" x="3286125" y="4098925"/>
          <p14:tracePt t="291905" x="3313113" y="4098925"/>
          <p14:tracePt t="291922" x="3348038" y="4098925"/>
          <p14:tracePt t="291939" x="3375025" y="4098925"/>
          <p14:tracePt t="291955" x="3402013" y="4098925"/>
          <p14:tracePt t="291972" x="3429000" y="4098925"/>
          <p14:tracePt t="291989" x="3455988" y="4098925"/>
          <p14:tracePt t="292005" x="3465513" y="4098925"/>
          <p14:tracePt t="292022" x="3473450" y="4098925"/>
          <p14:tracePt t="292049" x="3490913" y="4098925"/>
          <p14:tracePt t="292065" x="3500438" y="4098925"/>
          <p14:tracePt t="292073" x="3509963" y="4098925"/>
          <p14:tracePt t="292089" x="3536950" y="4098925"/>
          <p14:tracePt t="292105" x="3544888" y="4098925"/>
          <p14:tracePt t="292122" x="3571875" y="4098925"/>
          <p14:tracePt t="292139" x="3625850" y="4098925"/>
          <p14:tracePt t="292155" x="3705225" y="4108450"/>
          <p14:tracePt t="292172" x="3795713" y="4108450"/>
          <p14:tracePt t="292189" x="3848100" y="4116388"/>
          <p14:tracePt t="292205" x="3867150" y="4125913"/>
          <p14:tracePt t="292424" x="0" y="0"/>
        </p14:tracePtLst>
        <p14:tracePtLst>
          <p14:tracePt t="292977" x="2500313" y="4089400"/>
          <p14:tracePt t="293161" x="2490788" y="4089400"/>
          <p14:tracePt t="293193" x="2500313" y="4089400"/>
          <p14:tracePt t="293203" x="2509838" y="4089400"/>
          <p14:tracePt t="293212" x="2527300" y="4081463"/>
          <p14:tracePt t="293222" x="2544763" y="4081463"/>
          <p14:tracePt t="293238" x="2589213" y="4071938"/>
          <p14:tracePt t="293272" x="2697163" y="4054475"/>
          <p14:tracePt t="293305" x="2732088" y="4054475"/>
          <p14:tracePt t="293338" x="2751138" y="4054475"/>
          <p14:tracePt t="293650" x="2768600" y="4054475"/>
          <p14:tracePt t="293658" x="2822575" y="4054475"/>
          <p14:tracePt t="293672" x="2919413" y="4054475"/>
          <p14:tracePt t="293688" x="3054350" y="4062413"/>
          <p14:tracePt t="293705" x="3197225" y="4081463"/>
          <p14:tracePt t="293721" x="3384550" y="4089400"/>
          <p14:tracePt t="293738" x="3536950" y="4108450"/>
          <p14:tracePt t="293755" x="3687763" y="4108450"/>
          <p14:tracePt t="293788" x="3929063" y="4108450"/>
          <p14:tracePt t="293822" x="3965575" y="4108450"/>
          <p14:tracePt t="293897" x="3973513" y="4108450"/>
          <p14:tracePt t="293905" x="3990975" y="4108450"/>
          <p14:tracePt t="293922" x="4010025" y="4108450"/>
          <p14:tracePt t="293938" x="4044950" y="4108450"/>
          <p14:tracePt t="293955" x="4098925" y="4108450"/>
          <p14:tracePt t="293972" x="4143375" y="4108450"/>
          <p14:tracePt t="293988" x="4170363" y="4108450"/>
          <p14:tracePt t="294005" x="4214813" y="4116388"/>
          <p14:tracePt t="294022" x="4259263" y="4125913"/>
          <p14:tracePt t="294024" x="4286250" y="4125913"/>
          <p14:tracePt t="294038" x="4322763" y="4133850"/>
          <p14:tracePt t="294055" x="4384675" y="4133850"/>
          <p14:tracePt t="294072" x="4438650" y="4133850"/>
          <p14:tracePt t="294088" x="4465638" y="4133850"/>
          <p14:tracePt t="294104" x="4500563" y="4133850"/>
          <p14:tracePt t="294121" x="4518025" y="4133850"/>
          <p14:tracePt t="294138" x="4537075" y="4133850"/>
          <p14:tracePt t="295458" x="4545013" y="4133850"/>
          <p14:tracePt t="295490" x="4554538" y="4133850"/>
          <p14:tracePt t="295499" x="4572000" y="4133850"/>
          <p14:tracePt t="295514" x="4589463" y="4133850"/>
          <p14:tracePt t="295530" x="4598988" y="4133850"/>
          <p14:tracePt t="295539" x="4608513" y="4133850"/>
          <p14:tracePt t="295554" x="4633913" y="4133850"/>
          <p14:tracePt t="295588" x="4786313" y="4133850"/>
          <p14:tracePt t="295622" x="4919663" y="4133850"/>
          <p14:tracePt t="295654" x="4983163" y="4133850"/>
          <p14:tracePt t="295671" x="5010150" y="4133850"/>
          <p14:tracePt t="295673" x="5018088" y="4133850"/>
          <p14:tracePt t="295688" x="5037138" y="4133850"/>
          <p14:tracePt t="295704" x="5045075" y="4133850"/>
          <p14:tracePt t="295737" x="5054600" y="4133850"/>
          <p14:tracePt t="295754" x="5062538" y="4133850"/>
          <p14:tracePt t="295771" x="5089525" y="4133850"/>
          <p14:tracePt t="295788" x="5133975" y="4133850"/>
          <p14:tracePt t="295805" x="5170488" y="4133850"/>
          <p14:tracePt t="295821" x="5232400" y="4133850"/>
          <p14:tracePt t="295838" x="5303838" y="4133850"/>
          <p14:tracePt t="295855" x="5348288" y="4133850"/>
          <p14:tracePt t="295873" x="5357813" y="4133850"/>
          <p14:tracePt t="295888" x="5375275" y="4133850"/>
          <p14:tracePt t="295994" x="5384800" y="4133850"/>
          <p14:tracePt t="296003" x="5394325" y="4133850"/>
          <p14:tracePt t="296369" x="0" y="0"/>
        </p14:tracePtLst>
        <p14:tracePtLst>
          <p14:tracePt t="297523" x="5384800" y="4133850"/>
          <p14:tracePt t="297554" x="5394325" y="4133850"/>
          <p14:tracePt t="297570" x="5411788" y="4133850"/>
          <p14:tracePt t="297579" x="5429250" y="4133850"/>
          <p14:tracePt t="297587" x="5446713" y="4133850"/>
          <p14:tracePt t="297604" x="5500688" y="4133850"/>
          <p14:tracePt t="297621" x="5554663" y="4133850"/>
          <p14:tracePt t="297654" x="5643563" y="4133850"/>
          <p14:tracePt t="297687" x="5786438" y="4133850"/>
          <p14:tracePt t="297689" x="5813425" y="4133850"/>
          <p14:tracePt t="297721" x="5929313" y="4133850"/>
          <p14:tracePt t="297737" x="5973763" y="4133850"/>
          <p14:tracePt t="297754" x="6010275" y="4133850"/>
          <p14:tracePt t="297770" x="6037263" y="4133850"/>
          <p14:tracePt t="297787" x="6045200" y="4133850"/>
          <p14:tracePt t="297804" x="6072188" y="4133850"/>
          <p14:tracePt t="297837" x="6089650" y="4133850"/>
          <p14:tracePt t="297854" x="6116638" y="4133850"/>
          <p14:tracePt t="297857" x="6126163" y="4133850"/>
          <p14:tracePt t="297870" x="6143625" y="4133850"/>
          <p14:tracePt t="298489" x="0" y="0"/>
        </p14:tracePtLst>
        <p14:tracePtLst>
          <p14:tracePt t="299172" x="5562600" y="4152900"/>
          <p14:tracePt t="299315" x="5581650" y="4152900"/>
          <p14:tracePt t="299322" x="5599113" y="4152900"/>
          <p14:tracePt t="299337" x="5643563" y="4152900"/>
          <p14:tracePt t="299353" x="5705475" y="4152900"/>
          <p14:tracePt t="299370" x="5768975" y="4152900"/>
          <p14:tracePt t="299387" x="5875338" y="4152900"/>
          <p14:tracePt t="299404" x="5938838" y="4152900"/>
          <p14:tracePt t="299420" x="6010275" y="4152900"/>
          <p14:tracePt t="299454" x="6126163" y="4152900"/>
          <p14:tracePt t="299456" x="6143625" y="4152900"/>
          <p14:tracePt t="299487" x="6170613" y="4152900"/>
          <p14:tracePt t="299520" x="6180138" y="4152900"/>
          <p14:tracePt t="300250" x="6170613" y="4152900"/>
          <p14:tracePt t="300259" x="6161088" y="4152900"/>
          <p14:tracePt t="300291" x="6153150" y="4152900"/>
          <p14:tracePt t="300299" x="6143625" y="4152900"/>
          <p14:tracePt t="300322" x="6134100" y="4152900"/>
          <p14:tracePt t="300330" x="6126163" y="4152900"/>
          <p14:tracePt t="300681" x="0" y="0"/>
        </p14:tracePtLst>
        <p14:tracePtLst>
          <p14:tracePt t="305702" x="7966075" y="4143375"/>
          <p14:tracePt t="305731" x="7974013" y="4133850"/>
          <p14:tracePt t="305763" x="7991475" y="4133850"/>
          <p14:tracePt t="305787" x="8018463" y="4125913"/>
          <p14:tracePt t="305803" x="8037513" y="4125913"/>
          <p14:tracePt t="305818" x="8099425" y="4116388"/>
          <p14:tracePt t="305852" x="8215313" y="4108450"/>
          <p14:tracePt t="305868" x="8251825" y="4089400"/>
          <p14:tracePt t="305885" x="8286750" y="4089400"/>
          <p14:tracePt t="305902" x="8296275" y="4081463"/>
          <p14:tracePt t="306226" x="8286750" y="4081463"/>
          <p14:tracePt t="306235" x="8259763" y="4098925"/>
          <p14:tracePt t="306244" x="8224838" y="4108450"/>
          <p14:tracePt t="306252" x="8161338" y="4125913"/>
          <p14:tracePt t="306268" x="8010525" y="4152900"/>
          <p14:tracePt t="306285" x="7715250" y="4197350"/>
          <p14:tracePt t="306302" x="7205663" y="4232275"/>
          <p14:tracePt t="306335" x="5518150" y="4232275"/>
          <p14:tracePt t="306368" x="4116388" y="4232275"/>
          <p14:tracePt t="306370" x="3867150" y="4232275"/>
          <p14:tracePt t="306402" x="3286125" y="4259263"/>
          <p14:tracePt t="306418" x="3125788" y="4259263"/>
          <p14:tracePt t="306435" x="2982913" y="4259263"/>
          <p14:tracePt t="306452" x="2840038" y="4259263"/>
          <p14:tracePt t="306468" x="2697163" y="4259263"/>
          <p14:tracePt t="306485" x="2571750" y="4259263"/>
          <p14:tracePt t="306502" x="2509838" y="4276725"/>
          <p14:tracePt t="306519" x="2428875" y="4286250"/>
          <p14:tracePt t="306535" x="2339975" y="4303713"/>
          <p14:tracePt t="306538" x="2312988" y="4322763"/>
          <p14:tracePt t="306552" x="2286000" y="4330700"/>
          <p14:tracePt t="306568" x="2224088" y="4348163"/>
          <p14:tracePt t="306585" x="2160588" y="4384675"/>
          <p14:tracePt t="306587" x="2125663" y="4394200"/>
          <p14:tracePt t="306602" x="2071688" y="4429125"/>
          <p14:tracePt t="306618" x="2017713" y="4438650"/>
          <p14:tracePt t="306635" x="1946275" y="4465638"/>
          <p14:tracePt t="306651" x="1866900" y="4491038"/>
          <p14:tracePt t="306668" x="1795463" y="4510088"/>
          <p14:tracePt t="306685" x="1768475" y="4518025"/>
          <p14:tracePt t="306702" x="1731963" y="4537075"/>
          <p14:tracePt t="306718" x="1704975" y="4545013"/>
          <p14:tracePt t="306734" x="1697038" y="4545013"/>
          <p14:tracePt t="306752" x="1670050" y="4545013"/>
          <p14:tracePt t="306768" x="1643063" y="4554538"/>
          <p14:tracePt t="306770" x="1625600" y="4562475"/>
          <p14:tracePt t="306786" x="1589088" y="4562475"/>
          <p14:tracePt t="306801" x="1571625" y="4562475"/>
          <p14:tracePt t="306818" x="1544638" y="4562475"/>
          <p14:tracePt t="306835" x="1536700" y="4572000"/>
          <p14:tracePt t="307028" x="1554163" y="4562475"/>
          <p14:tracePt t="307067" x="1562100" y="4554538"/>
          <p14:tracePt t="307123" x="1571625" y="4545013"/>
          <p14:tracePt t="307139" x="1581150" y="4537075"/>
          <p14:tracePt t="307148" x="1581150" y="4527550"/>
          <p14:tracePt t="307163" x="1589088" y="4518025"/>
          <p14:tracePt t="307172" x="1616075" y="4500563"/>
          <p14:tracePt t="307185" x="1660525" y="4483100"/>
          <p14:tracePt t="307202" x="1724025" y="4456113"/>
          <p14:tracePt t="307218" x="1812925" y="4438650"/>
          <p14:tracePt t="307234" x="1866900" y="4411663"/>
          <p14:tracePt t="307251" x="1919288" y="4384675"/>
          <p14:tracePt t="307268" x="1946275" y="4375150"/>
          <p14:tracePt t="307285" x="1955800" y="4367213"/>
          <p14:tracePt t="307301" x="1965325" y="4367213"/>
          <p14:tracePt t="307318" x="1973263" y="4367213"/>
          <p14:tracePt t="307412" x="1990725" y="4357688"/>
          <p14:tracePt t="307427" x="2017713" y="4357688"/>
          <p14:tracePt t="307436" x="2081213" y="4357688"/>
          <p14:tracePt t="307451" x="2295525" y="4357688"/>
          <p14:tracePt t="307468" x="2616200" y="4384675"/>
          <p14:tracePt t="307485" x="3017838" y="4465638"/>
          <p14:tracePt t="307501" x="3303588" y="4491038"/>
          <p14:tracePt t="307518" x="3455988" y="4527550"/>
          <p14:tracePt t="307535" x="3465513" y="4527550"/>
          <p14:tracePt t="307755" x="3473450" y="4527550"/>
          <p14:tracePt t="307763" x="3473450" y="4537075"/>
          <p14:tracePt t="307772" x="3473450" y="4554538"/>
          <p14:tracePt t="307784" x="3473450" y="4572000"/>
          <p14:tracePt t="307802" x="3473450" y="4643438"/>
          <p14:tracePt t="307818" x="3473450" y="4714875"/>
          <p14:tracePt t="307834" x="3473450" y="4768850"/>
          <p14:tracePt t="307851" x="3473450" y="4813300"/>
          <p14:tracePt t="307868" x="3473450" y="4840288"/>
          <p14:tracePt t="307885" x="3473450" y="4857750"/>
          <p14:tracePt t="307901" x="3473450" y="4867275"/>
          <p14:tracePt t="307918" x="3473450" y="4884738"/>
          <p14:tracePt t="307935" x="3473450" y="4911725"/>
          <p14:tracePt t="307951" x="3473450" y="4938713"/>
          <p14:tracePt t="307968" x="3473450" y="4956175"/>
          <p14:tracePt t="307984" x="3473450" y="4973638"/>
          <p14:tracePt t="308002" x="3473450" y="4983163"/>
          <p14:tracePt t="308066" x="3465513" y="5000625"/>
          <p14:tracePt t="308074" x="0" y="0"/>
        </p14:tracePtLst>
        <p14:tracePtLst>
          <p14:tracePt t="313502" x="2803525" y="4714875"/>
          <p14:tracePt t="313511" x="2884488" y="4705350"/>
          <p14:tracePt t="313522" x="2982913" y="4697413"/>
          <p14:tracePt t="313533" x="3071813" y="4687888"/>
          <p14:tracePt t="313550" x="3143250" y="4679950"/>
          <p14:tracePt t="313566" x="3152775" y="4670425"/>
          <p14:tracePt t="313616" x="3232150" y="4670425"/>
          <p14:tracePt t="313619" x="3268663" y="4670425"/>
          <p14:tracePt t="313651" x="3446463" y="4660900"/>
          <p14:tracePt t="313683" x="3482975" y="4652963"/>
          <p14:tracePt t="313699" x="3500438" y="4652963"/>
          <p14:tracePt t="313716" x="3554413" y="4652963"/>
          <p14:tracePt t="313733" x="3608388" y="4643438"/>
          <p14:tracePt t="313750" x="3643313" y="4643438"/>
          <p14:tracePt t="313836" x="3652838" y="4643438"/>
          <p14:tracePt t="313852" x="3643313" y="4643438"/>
          <p14:tracePt t="313860" x="3643313" y="4652963"/>
          <p14:tracePt t="313868" x="3633788" y="4660900"/>
          <p14:tracePt t="313883" x="3616325" y="4670425"/>
          <p14:tracePt t="313899" x="3598863" y="4687888"/>
          <p14:tracePt t="313916" x="3581400" y="4687888"/>
          <p14:tracePt t="313933" x="3544888" y="4705350"/>
          <p14:tracePt t="313950" x="3500438" y="4714875"/>
          <p14:tracePt t="313966" x="3438525" y="4724400"/>
          <p14:tracePt t="313983" x="3394075" y="4732338"/>
          <p14:tracePt t="314000" x="3340100" y="4732338"/>
          <p14:tracePt t="314002" x="3313113" y="4732338"/>
          <p14:tracePt t="314016" x="3295650" y="4732338"/>
          <p14:tracePt t="314033" x="3259138" y="4732338"/>
          <p14:tracePt t="314035" x="3251200" y="4732338"/>
          <p14:tracePt t="314050" x="3232150" y="4732338"/>
          <p14:tracePt t="314067" x="3205163" y="4732338"/>
          <p14:tracePt t="314083" x="3197225" y="4732338"/>
          <p14:tracePt t="314715" x="0" y="0"/>
        </p14:tracePtLst>
        <p14:tracePtLst>
          <p14:tracePt t="315902" x="5929313" y="723900"/>
          <p14:tracePt t="315911" x="5919788" y="696913"/>
          <p14:tracePt t="315921" x="5919788" y="669925"/>
          <p14:tracePt t="315932" x="5911850" y="625475"/>
          <p14:tracePt t="315950" x="5911850" y="554038"/>
          <p14:tracePt t="315966" x="5911850" y="490538"/>
          <p14:tracePt t="316000" x="5911850" y="455613"/>
          <p14:tracePt t="316033" x="5911850" y="438150"/>
          <p14:tracePt t="316066" x="5946775" y="428625"/>
          <p14:tracePt t="316083" x="6000750" y="428625"/>
          <p14:tracePt t="316099" x="6045200" y="428625"/>
          <p14:tracePt t="316116" x="6099175" y="428625"/>
          <p14:tracePt t="316132" x="6197600" y="428625"/>
          <p14:tracePt t="316149" x="6303963" y="446088"/>
          <p14:tracePt t="316166" x="6394450" y="473075"/>
          <p14:tracePt t="316182" x="6483350" y="490538"/>
          <p14:tracePt t="316199" x="6572250" y="490538"/>
          <p14:tracePt t="316215" x="6697663" y="509588"/>
          <p14:tracePt t="316232" x="6823075" y="527050"/>
          <p14:tracePt t="316249" x="6919913" y="544513"/>
          <p14:tracePt t="316251" x="6929438" y="544513"/>
          <p14:tracePt t="316266" x="6956425" y="554038"/>
          <p14:tracePt t="316283" x="6991350" y="561975"/>
          <p14:tracePt t="316300" x="7010400" y="571500"/>
          <p14:tracePt t="316316" x="7062788" y="571500"/>
          <p14:tracePt t="316332" x="7143750" y="571500"/>
          <p14:tracePt t="316349" x="7277100" y="588963"/>
          <p14:tracePt t="316365" x="7456488" y="608013"/>
          <p14:tracePt t="316382" x="7643813" y="633413"/>
          <p14:tracePt t="316399" x="7813675" y="633413"/>
          <p14:tracePt t="316416" x="7939088" y="660400"/>
          <p14:tracePt t="316432" x="7974013" y="660400"/>
          <p14:tracePt t="316449" x="7983538" y="660400"/>
          <p14:tracePt t="316557" x="7966075" y="660400"/>
          <p14:tracePt t="316568" x="7947025" y="660400"/>
          <p14:tracePt t="316583" x="7894638" y="660400"/>
          <p14:tracePt t="316599" x="7796213" y="660400"/>
          <p14:tracePt t="316615" x="7661275" y="660400"/>
          <p14:tracePt t="316632" x="7510463" y="660400"/>
          <p14:tracePt t="316636" x="7419975" y="660400"/>
          <p14:tracePt t="316649" x="7331075" y="660400"/>
          <p14:tracePt t="316666" x="7170738" y="660400"/>
          <p14:tracePt t="316682" x="7072313" y="660400"/>
          <p14:tracePt t="316684" x="7018338" y="660400"/>
          <p14:tracePt t="316699" x="6919913" y="660400"/>
          <p14:tracePt t="316716" x="6858000" y="660400"/>
          <p14:tracePt t="316733" x="6796088" y="660400"/>
          <p14:tracePt t="316748" x="6732588" y="660400"/>
          <p14:tracePt t="316766" x="6661150" y="660400"/>
          <p14:tracePt t="316782" x="6616700" y="660400"/>
          <p14:tracePt t="316799" x="6562725" y="660400"/>
          <p14:tracePt t="316815" x="6518275" y="660400"/>
          <p14:tracePt t="316832" x="6483350" y="660400"/>
          <p14:tracePt t="316849" x="6465888" y="660400"/>
          <p14:tracePt t="316925" x="6465888" y="669925"/>
          <p14:tracePt t="316940" x="6473825" y="669925"/>
          <p14:tracePt t="316949" x="6518275" y="679450"/>
          <p14:tracePt t="316965" x="6634163" y="696913"/>
          <p14:tracePt t="316982" x="6786563" y="704850"/>
          <p14:tracePt t="316999" x="6973888" y="704850"/>
          <p14:tracePt t="317016" x="7143750" y="704850"/>
          <p14:tracePt t="317032" x="7269163" y="704850"/>
          <p14:tracePt t="317049" x="7340600" y="704850"/>
          <p14:tracePt t="317052" x="7358063" y="704850"/>
          <p14:tracePt t="317065" x="7367588" y="704850"/>
          <p14:tracePt t="317082" x="7375525" y="704850"/>
          <p14:tracePt t="317164" x="7340600" y="704850"/>
          <p14:tracePt t="317172" x="7304088" y="704850"/>
          <p14:tracePt t="317182" x="7242175" y="704850"/>
          <p14:tracePt t="317199" x="7018338" y="704850"/>
          <p14:tracePt t="317215" x="6759575" y="704850"/>
          <p14:tracePt t="317232" x="6419850" y="704850"/>
          <p14:tracePt t="317249" x="6197600" y="714375"/>
          <p14:tracePt t="317265" x="6054725" y="723900"/>
          <p14:tracePt t="317268" x="6037263" y="723900"/>
          <p14:tracePt t="317282" x="6027738" y="723900"/>
          <p14:tracePt t="317517" x="6037263" y="723900"/>
          <p14:tracePt t="317526" x="6045200" y="723900"/>
          <p14:tracePt t="317548" x="6054725" y="723900"/>
          <p14:tracePt t="317635" x="0" y="0"/>
        </p14:tracePtLst>
        <p14:tracePtLst>
          <p14:tracePt t="318797" x="3625850" y="4705350"/>
          <p14:tracePt t="318876" x="3625850" y="4697413"/>
          <p14:tracePt t="318885" x="3633788" y="4697413"/>
          <p14:tracePt t="318898" x="3660775" y="4697413"/>
          <p14:tracePt t="318915" x="3741738" y="4697413"/>
          <p14:tracePt t="318932" x="3884613" y="4697413"/>
          <p14:tracePt t="318948" x="4027488" y="4697413"/>
          <p14:tracePt t="318965" x="4143375" y="4687888"/>
          <p14:tracePt t="318982" x="4241800" y="4687888"/>
          <p14:tracePt t="319015" x="4554538" y="4687888"/>
          <p14:tracePt t="319049" x="4965700" y="4687888"/>
          <p14:tracePt t="319082" x="5438775" y="4687888"/>
          <p14:tracePt t="319083" x="5527675" y="4687888"/>
          <p14:tracePt t="319098" x="5634038" y="4687888"/>
          <p14:tracePt t="319115" x="5724525" y="4687888"/>
          <p14:tracePt t="319119" x="5776913" y="4687888"/>
          <p14:tracePt t="319132" x="5830888" y="4687888"/>
          <p14:tracePt t="319148" x="5857875" y="4687888"/>
          <p14:tracePt t="319165" x="5867400" y="4687888"/>
          <p14:tracePt t="319205" x="5875338" y="4687888"/>
          <p14:tracePt t="319229" x="5884863" y="4687888"/>
          <p14:tracePt t="319238" x="5894388" y="4687888"/>
          <p14:tracePt t="319248" x="5911850" y="4687888"/>
          <p14:tracePt t="319265" x="5965825" y="4687888"/>
          <p14:tracePt t="319282" x="6045200" y="4687888"/>
          <p14:tracePt t="319284" x="6062663" y="4687888"/>
          <p14:tracePt t="319299" x="6072188" y="4687888"/>
          <p14:tracePt t="319315" x="6099175" y="4687888"/>
          <p14:tracePt t="319332" x="6108700" y="4687888"/>
          <p14:tracePt t="319365" x="6116638" y="4679950"/>
          <p14:tracePt t="319596" x="6108700" y="4679950"/>
          <p14:tracePt t="319606" x="6099175" y="4679950"/>
          <p14:tracePt t="319614" x="6099175" y="4687888"/>
          <p14:tracePt t="319631" x="6081713" y="4697413"/>
          <p14:tracePt t="319648" x="6062663" y="4697413"/>
          <p14:tracePt t="319665" x="6037263" y="4697413"/>
          <p14:tracePt t="319682" x="6010275" y="4705350"/>
          <p14:tracePt t="319683" x="5991225" y="4705350"/>
          <p14:tracePt t="319698" x="5983288" y="4705350"/>
          <p14:tracePt t="319715" x="5946775" y="4705350"/>
          <p14:tracePt t="319732" x="5938838" y="4724400"/>
          <p14:tracePt t="319822" x="5929313" y="4724400"/>
          <p14:tracePt t="319837" x="5938838" y="4724400"/>
          <p14:tracePt t="319845" x="5965825" y="4724400"/>
          <p14:tracePt t="319853" x="5983288" y="4724400"/>
          <p14:tracePt t="319864" x="6018213" y="4724400"/>
          <p14:tracePt t="319882" x="6116638" y="4714875"/>
          <p14:tracePt t="319898" x="6215063" y="4714875"/>
          <p14:tracePt t="319900" x="6269038" y="4714875"/>
          <p14:tracePt t="319915" x="6303963" y="4714875"/>
          <p14:tracePt t="319932" x="6419850" y="4714875"/>
          <p14:tracePt t="319948" x="6456363" y="4714875"/>
          <p14:tracePt t="319964" x="6473825" y="4714875"/>
          <p14:tracePt t="319981" x="6491288" y="4714875"/>
          <p14:tracePt t="319998" x="6500813" y="4714875"/>
          <p14:tracePt t="320014" x="6510338" y="4714875"/>
          <p14:tracePt t="320157" x="6500813" y="4714875"/>
          <p14:tracePt t="320166" x="6491288" y="4714875"/>
          <p14:tracePt t="320181" x="6438900" y="4732338"/>
          <p14:tracePt t="320198" x="6402388" y="4751388"/>
          <p14:tracePt t="320215" x="6367463" y="4751388"/>
          <p14:tracePt t="320232" x="6330950" y="4751388"/>
          <p14:tracePt t="320248" x="6313488" y="4759325"/>
          <p14:tracePt t="320265" x="6286500" y="4759325"/>
          <p14:tracePt t="320285" x="6276975" y="4759325"/>
          <p14:tracePt t="320413" x="6296025" y="4759325"/>
          <p14:tracePt t="320422" x="6323013" y="4759325"/>
          <p14:tracePt t="320431" x="6367463" y="4759325"/>
          <p14:tracePt t="320448" x="6438900" y="4759325"/>
          <p14:tracePt t="320465" x="6500813" y="4751388"/>
          <p14:tracePt t="320481" x="6537325" y="4741863"/>
          <p14:tracePt t="320484" x="6554788" y="4741863"/>
          <p14:tracePt t="320501" x="6572250" y="4741863"/>
          <p14:tracePt t="320515" x="6589713" y="4741863"/>
          <p14:tracePt t="320531" x="6626225" y="4741863"/>
          <p14:tracePt t="320548" x="6670675" y="4741863"/>
          <p14:tracePt t="320565" x="6697663" y="4741863"/>
          <p14:tracePt t="320581" x="6705600" y="4741863"/>
          <p14:tracePt t="320725" x="6724650" y="4741863"/>
          <p14:tracePt t="320733" x="6742113" y="4741863"/>
          <p14:tracePt t="320748" x="6823075" y="4741863"/>
          <p14:tracePt t="320765" x="6902450" y="4741863"/>
          <p14:tracePt t="320781" x="7000875" y="4741863"/>
          <p14:tracePt t="320798" x="7108825" y="4741863"/>
          <p14:tracePt t="320815" x="7232650" y="4741863"/>
          <p14:tracePt t="320831" x="7348538" y="4714875"/>
          <p14:tracePt t="320848" x="7429500" y="4714875"/>
          <p14:tracePt t="320864" x="7466013" y="4705350"/>
          <p14:tracePt t="320881" x="7483475" y="4705350"/>
          <p14:tracePt t="320909" x="7491413" y="4697413"/>
          <p14:tracePt t="321245" x="7483475" y="4697413"/>
          <p14:tracePt t="321254" x="7466013" y="4697413"/>
          <p14:tracePt t="321265" x="7456488" y="4697413"/>
          <p14:tracePt t="321281" x="7439025" y="4697413"/>
          <p14:tracePt t="321315" x="7429500" y="4697413"/>
          <p14:tracePt t="321348" x="7419975" y="4705350"/>
          <p14:tracePt t="321381" x="7394575" y="4705350"/>
          <p14:tracePt t="321414" x="7385050" y="4705350"/>
          <p14:tracePt t="321448" x="7367588" y="4714875"/>
          <p14:tracePt t="321464" x="7358063" y="4714875"/>
          <p14:tracePt t="321525" x="7348538" y="4714875"/>
          <p14:tracePt t="321550" x="7340600" y="4714875"/>
          <p14:tracePt t="321558" x="7331075" y="4724400"/>
          <p14:tracePt t="321748" x="0" y="0"/>
        </p14:tracePtLst>
        <p14:tracePtLst>
          <p14:tracePt t="322358" x="7037388" y="4776788"/>
          <p14:tracePt t="322398" x="7018338" y="4776788"/>
          <p14:tracePt t="322407" x="7010400" y="4768850"/>
          <p14:tracePt t="322417" x="6965950" y="4732338"/>
          <p14:tracePt t="322431" x="6902450" y="4660900"/>
          <p14:tracePt t="322448" x="6796088" y="4537075"/>
          <p14:tracePt t="322464" x="6599238" y="4295775"/>
          <p14:tracePt t="322498" x="6045200" y="3527425"/>
          <p14:tracePt t="322531" x="5367338" y="2446338"/>
          <p14:tracePt t="322533" x="5251450" y="2295525"/>
          <p14:tracePt t="322564" x="4991100" y="1731963"/>
          <p14:tracePt t="322581" x="4965700" y="1527175"/>
          <p14:tracePt t="322597" x="4938713" y="1322388"/>
          <p14:tracePt t="322614" x="4875213" y="1125538"/>
          <p14:tracePt t="322630" x="4857750" y="965200"/>
          <p14:tracePt t="322647" x="4813300" y="822325"/>
          <p14:tracePt t="322664" x="4786313" y="723900"/>
          <p14:tracePt t="322681" x="4776788" y="633413"/>
          <p14:tracePt t="322697" x="4751388" y="544513"/>
          <p14:tracePt t="322714" x="4724400" y="438150"/>
          <p14:tracePt t="322716" x="4714875" y="393700"/>
          <p14:tracePt t="322730" x="4687888" y="347663"/>
          <p14:tracePt t="322747" x="4660900" y="258763"/>
          <p14:tracePt t="322781" x="4660900" y="241300"/>
          <p14:tracePt t="322941" x="4670425" y="258763"/>
          <p14:tracePt t="322951" x="4687888" y="276225"/>
          <p14:tracePt t="322964" x="4697413" y="312738"/>
          <p14:tracePt t="322981" x="4705350" y="357188"/>
          <p14:tracePt t="322997" x="4705350" y="411163"/>
          <p14:tracePt t="323014" x="4705350" y="438150"/>
          <p14:tracePt t="323031" x="4705350" y="455613"/>
          <p14:tracePt t="323047" x="4679950" y="482600"/>
          <p14:tracePt t="323064" x="4652963" y="482600"/>
          <p14:tracePt t="323081" x="4616450" y="490538"/>
          <p14:tracePt t="323097" x="4562475" y="490538"/>
          <p14:tracePt t="323114" x="4500563" y="490538"/>
          <p14:tracePt t="323116" x="4473575" y="490538"/>
          <p14:tracePt t="323131" x="4446588" y="490538"/>
          <p14:tracePt t="323147" x="4367213" y="490538"/>
          <p14:tracePt t="323164" x="4303713" y="500063"/>
          <p14:tracePt t="323165" x="4286250" y="509588"/>
          <p14:tracePt t="323180" x="4241800" y="509588"/>
          <p14:tracePt t="323197" x="4205288" y="517525"/>
          <p14:tracePt t="323214" x="4187825" y="527050"/>
          <p14:tracePt t="323230" x="4160838" y="544513"/>
          <p14:tracePt t="323264" x="4152900" y="561975"/>
          <p14:tracePt t="323281" x="4152900" y="571500"/>
          <p14:tracePt t="323297" x="4152900" y="588963"/>
          <p14:tracePt t="323314" x="4152900" y="598488"/>
          <p14:tracePt t="323331" x="4152900" y="625475"/>
          <p14:tracePt t="323347" x="4152900" y="642938"/>
          <p14:tracePt t="323348" x="4152900" y="652463"/>
          <p14:tracePt t="323364" x="4152900" y="679450"/>
          <p14:tracePt t="323380" x="4152900" y="687388"/>
          <p14:tracePt t="323397" x="4152900" y="704850"/>
          <p14:tracePt t="323414" x="4152900" y="714375"/>
          <p14:tracePt t="323430" x="4152900" y="731838"/>
          <p14:tracePt t="323447" x="4152900" y="741363"/>
          <p14:tracePt t="323464" x="4160838" y="768350"/>
          <p14:tracePt t="323480" x="4232275" y="785813"/>
          <p14:tracePt t="323497" x="4259263" y="785813"/>
          <p14:tracePt t="323514" x="4303713" y="785813"/>
          <p14:tracePt t="323515" x="4313238" y="785813"/>
          <p14:tracePt t="323530" x="4322763" y="785813"/>
          <p14:tracePt t="323547" x="4340225" y="785813"/>
          <p14:tracePt t="323582" x="4348163" y="785813"/>
          <p14:tracePt t="323661" x="4357688" y="785813"/>
          <p14:tracePt t="323670" x="4357688" y="776288"/>
          <p14:tracePt t="323680" x="4348163" y="768350"/>
          <p14:tracePt t="323697" x="4313238" y="758825"/>
          <p14:tracePt t="323714" x="4268788" y="741363"/>
          <p14:tracePt t="323718" x="4251325" y="741363"/>
          <p14:tracePt t="323730" x="4241800" y="731838"/>
          <p14:tracePt t="323747" x="4232275" y="723900"/>
          <p14:tracePt t="323797" x="4241800" y="723900"/>
          <p14:tracePt t="323806" x="4268788" y="714375"/>
          <p14:tracePt t="323815" x="4295775" y="714375"/>
          <p14:tracePt t="323830" x="4340225" y="704850"/>
          <p14:tracePt t="323847" x="4375150" y="687388"/>
          <p14:tracePt t="323864" x="4402138" y="679450"/>
          <p14:tracePt t="323880" x="4411663" y="669925"/>
          <p14:tracePt t="323897" x="4429125" y="669925"/>
          <p14:tracePt t="323914" x="4429125" y="660400"/>
          <p14:tracePt t="323915" x="4438650" y="660400"/>
          <p14:tracePt t="323930" x="4438650" y="642938"/>
          <p14:tracePt t="323947" x="4438650" y="633413"/>
          <p14:tracePt t="323964" x="4456113" y="588963"/>
          <p14:tracePt t="323980" x="4483100" y="561975"/>
          <p14:tracePt t="323997" x="4491038" y="536575"/>
          <p14:tracePt t="324014" x="4510088" y="509588"/>
          <p14:tracePt t="324030" x="4518025" y="509588"/>
          <p14:tracePt t="324047" x="4545013" y="500063"/>
          <p14:tracePt t="324064" x="4562475" y="490538"/>
          <p14:tracePt t="324080" x="4589463" y="490538"/>
          <p14:tracePt t="324198" x="4589463" y="473075"/>
          <p14:tracePt t="324213" x="4581525" y="473075"/>
          <p14:tracePt t="324221" x="4562475" y="473075"/>
          <p14:tracePt t="324230" x="4554538" y="482600"/>
          <p14:tracePt t="324247" x="4518025" y="509588"/>
          <p14:tracePt t="324264" x="4491038" y="536575"/>
          <p14:tracePt t="324280" x="4465638" y="581025"/>
          <p14:tracePt t="324297" x="4438650" y="608013"/>
          <p14:tracePt t="324314" x="4419600" y="625475"/>
          <p14:tracePt t="324330" x="4384675" y="633413"/>
          <p14:tracePt t="324332" x="4357688" y="642938"/>
          <p14:tracePt t="324347" x="4303713" y="652463"/>
          <p14:tracePt t="324364" x="4152900" y="652463"/>
          <p14:tracePt t="324380" x="3902075" y="652463"/>
          <p14:tracePt t="324397" x="3751263" y="625475"/>
          <p14:tracePt t="324413" x="3724275" y="608013"/>
          <p14:tracePt t="324430" x="3705225" y="598488"/>
          <p14:tracePt t="324447" x="3705225" y="588963"/>
          <p14:tracePt t="324464" x="3705225" y="571500"/>
          <p14:tracePt t="324480" x="3705225" y="544513"/>
          <p14:tracePt t="324497" x="3705225" y="536575"/>
          <p14:tracePt t="324514" x="3705225" y="500063"/>
          <p14:tracePt t="324530" x="3732213" y="473075"/>
          <p14:tracePt t="324547" x="3759200" y="446088"/>
          <p14:tracePt t="324549" x="3786188" y="446088"/>
          <p14:tracePt t="324564" x="3840163" y="428625"/>
          <p14:tracePt t="324580" x="3902075" y="428625"/>
          <p14:tracePt t="324597" x="3973513" y="428625"/>
          <p14:tracePt t="324613" x="4062413" y="428625"/>
          <p14:tracePt t="324630" x="4133850" y="438150"/>
          <p14:tracePt t="324647" x="4232275" y="490538"/>
          <p14:tracePt t="324663" x="4276725" y="517525"/>
          <p14:tracePt t="324680" x="4303713" y="527050"/>
          <p14:tracePt t="324697" x="4330700" y="554038"/>
          <p14:tracePt t="324714" x="4348163" y="571500"/>
          <p14:tracePt t="324730" x="4375150" y="598488"/>
          <p14:tracePt t="324747" x="4384675" y="598488"/>
          <p14:tracePt t="325068" x="0" y="0"/>
        </p14:tracePtLst>
        <p14:tracePtLst>
          <p14:tracePt t="326343" x="7232650" y="4652963"/>
          <p14:tracePt t="326462" x="7242175" y="4652963"/>
          <p14:tracePt t="326471" x="7251700" y="4652963"/>
          <p14:tracePt t="326480" x="7277100" y="4652963"/>
          <p14:tracePt t="326496" x="7331075" y="4652963"/>
          <p14:tracePt t="326513" x="7385050" y="4660900"/>
          <p14:tracePt t="326529" x="7446963" y="4660900"/>
          <p14:tracePt t="326546" x="7491413" y="4660900"/>
          <p14:tracePt t="326563" x="7510463" y="4660900"/>
          <p14:tracePt t="326564" x="7518400" y="4660900"/>
          <p14:tracePt t="326597" x="7554913" y="4660900"/>
          <p14:tracePt t="326630" x="7581900" y="4660900"/>
          <p14:tracePt t="326663" x="7616825" y="4660900"/>
          <p14:tracePt t="326680" x="7626350" y="4660900"/>
          <p14:tracePt t="327014" x="7634288" y="4660900"/>
          <p14:tracePt t="327023" x="7653338" y="4660900"/>
          <p14:tracePt t="327032" x="7661275" y="4660900"/>
          <p14:tracePt t="327046" x="7688263" y="4660900"/>
          <p14:tracePt t="327063" x="7697788" y="4660900"/>
          <p14:tracePt t="327080" x="7715250" y="4660900"/>
          <p14:tracePt t="327113" x="7724775" y="4660900"/>
          <p14:tracePt t="327146" x="7742238" y="4670425"/>
          <p14:tracePt t="327149" x="7751763" y="4670425"/>
          <p14:tracePt t="327180" x="7769225" y="4679950"/>
          <p14:tracePt t="327286" x="7777163" y="4679950"/>
          <p14:tracePt t="327350" x="7786688" y="4679950"/>
          <p14:tracePt t="327358" x="7786688" y="4687888"/>
          <p14:tracePt t="327374" x="7769225" y="4705350"/>
          <p14:tracePt t="327383" x="7751763" y="4714875"/>
          <p14:tracePt t="327396" x="7732713" y="4732338"/>
          <p14:tracePt t="327413" x="7643813" y="4768850"/>
          <p14:tracePt t="327429" x="7608888" y="4786313"/>
          <p14:tracePt t="327446" x="7562850" y="4803775"/>
          <p14:tracePt t="327463" x="7518400" y="4813300"/>
          <p14:tracePt t="327479" x="7456488" y="4830763"/>
          <p14:tracePt t="327496" x="7358063" y="4840288"/>
          <p14:tracePt t="327513" x="7232650" y="4875213"/>
          <p14:tracePt t="327529" x="7054850" y="4911725"/>
          <p14:tracePt t="327546" x="6786563" y="4946650"/>
          <p14:tracePt t="327563" x="6473825" y="4983163"/>
          <p14:tracePt t="327565" x="6330950" y="4983163"/>
          <p14:tracePt t="327579" x="6134100" y="4983163"/>
          <p14:tracePt t="327596" x="5724525" y="4983163"/>
          <p14:tracePt t="327613" x="4938713" y="4983163"/>
          <p14:tracePt t="327629" x="4625975" y="4983163"/>
          <p14:tracePt t="327646" x="4187825" y="4983163"/>
          <p14:tracePt t="327663" x="3911600" y="4983163"/>
          <p14:tracePt t="327679" x="3643313" y="4983163"/>
          <p14:tracePt t="327696" x="3384550" y="4983163"/>
          <p14:tracePt t="327713" x="3179763" y="4983163"/>
          <p14:tracePt t="327729" x="3000375" y="4983163"/>
          <p14:tracePt t="327746" x="2840038" y="4983163"/>
          <p14:tracePt t="327763" x="2633663" y="4983163"/>
          <p14:tracePt t="327764" x="2554288" y="4983163"/>
          <p14:tracePt t="327780" x="2455863" y="4983163"/>
          <p14:tracePt t="327796" x="2268538" y="4983163"/>
          <p14:tracePt t="327813" x="1982788" y="4965700"/>
          <p14:tracePt t="327829" x="1822450" y="4956175"/>
          <p14:tracePt t="327846" x="1697038" y="4956175"/>
          <p14:tracePt t="327863" x="1643063" y="4956175"/>
          <p14:tracePt t="327879" x="1589088" y="4956175"/>
          <p14:tracePt t="327896" x="1581150" y="4956175"/>
          <p14:tracePt t="327913" x="1562100" y="4956175"/>
          <p14:tracePt t="327929" x="1554163" y="4956175"/>
          <p14:tracePt t="328157" x="1608138" y="4956175"/>
          <p14:tracePt t="328166" x="1643063" y="4956175"/>
          <p14:tracePt t="328179" x="1714500" y="4956175"/>
          <p14:tracePt t="328196" x="1901825" y="4991100"/>
          <p14:tracePt t="328213" x="2116138" y="5000625"/>
          <p14:tracePt t="328229" x="2170113" y="5000625"/>
          <p14:tracePt t="328246" x="2232025" y="5000625"/>
          <p14:tracePt t="328262" x="2286000" y="5000625"/>
          <p14:tracePt t="328279" x="2384425" y="5000625"/>
          <p14:tracePt t="328296" x="2544763" y="5000625"/>
          <p14:tracePt t="328312" x="2697163" y="5000625"/>
          <p14:tracePt t="328329" x="2795588" y="5000625"/>
          <p14:tracePt t="328346" x="2803525" y="5000625"/>
          <p14:tracePt t="328542" x="2813050" y="5000625"/>
          <p14:tracePt t="329430" x="2813050" y="5010150"/>
          <p14:tracePt t="329438" x="2803525" y="5010150"/>
          <p14:tracePt t="329447" x="2776538" y="5010150"/>
          <p14:tracePt t="329462" x="2679700" y="5010150"/>
          <p14:tracePt t="329479" x="2536825" y="5010150"/>
          <p14:tracePt t="329495" x="2401888" y="5027613"/>
          <p14:tracePt t="329513" x="2330450" y="5037138"/>
          <p14:tracePt t="329545" x="2276475" y="5037138"/>
          <p14:tracePt t="329727" x="2295525" y="5037138"/>
          <p14:tracePt t="329736" x="2322513" y="5037138"/>
          <p14:tracePt t="329745" x="2374900" y="5037138"/>
          <p14:tracePt t="329762" x="2490788" y="5037138"/>
          <p14:tracePt t="329779" x="2687638" y="5037138"/>
          <p14:tracePt t="329795" x="2847975" y="5037138"/>
          <p14:tracePt t="329812" x="2990850" y="5037138"/>
          <p14:tracePt t="329813" x="3009900" y="5037138"/>
          <p14:tracePt t="330231" x="3027363" y="5037138"/>
          <p14:tracePt t="330246" x="3044825" y="5037138"/>
          <p14:tracePt t="330254" x="3054350" y="5027613"/>
          <p14:tracePt t="330262" x="3062288" y="5027613"/>
          <p14:tracePt t="330278" x="3108325" y="5018088"/>
          <p14:tracePt t="330295" x="3179763" y="5010150"/>
          <p14:tracePt t="330313" x="3214688" y="5010150"/>
          <p14:tracePt t="330345" x="3232150" y="5010150"/>
          <p14:tracePt t="330566" x="3232150" y="5000625"/>
          <p14:tracePt t="330575" x="3214688" y="4991100"/>
          <p14:tracePt t="330584" x="3179763" y="4991100"/>
          <p14:tracePt t="330595" x="3125788" y="4991100"/>
          <p14:tracePt t="330612" x="3036888" y="4991100"/>
          <p14:tracePt t="330629" x="2847975" y="4991100"/>
          <p14:tracePt t="330645" x="2795588" y="4991100"/>
          <p14:tracePt t="330662" x="2714625" y="4991100"/>
          <p14:tracePt t="330870" x="2732088" y="4991100"/>
          <p14:tracePt t="330879" x="2741613" y="4983163"/>
          <p14:tracePt t="330895" x="2768600" y="4973638"/>
          <p14:tracePt t="330912" x="2803525" y="4973638"/>
          <p14:tracePt t="330929" x="2857500" y="4965700"/>
          <p14:tracePt t="330945" x="2911475" y="4965700"/>
          <p14:tracePt t="330962" x="2973388" y="4965700"/>
          <p14:tracePt t="330978" x="3036888" y="4965700"/>
          <p14:tracePt t="330995" x="3098800" y="4965700"/>
          <p14:tracePt t="330998" x="3116263" y="4956175"/>
          <p14:tracePt t="331174" x="3108325" y="4956175"/>
          <p14:tracePt t="331183" x="3081338" y="4956175"/>
          <p14:tracePt t="331195" x="3062288" y="4956175"/>
          <p14:tracePt t="331212" x="3044825" y="4965700"/>
          <p14:tracePt t="331228" x="3036888" y="4965700"/>
          <p14:tracePt t="331318" x="3044825" y="4965700"/>
          <p14:tracePt t="331326" x="3062288" y="4965700"/>
          <p14:tracePt t="331335" x="3081338" y="4965700"/>
          <p14:tracePt t="331345" x="3098800" y="4965700"/>
          <p14:tracePt t="331362" x="3116263" y="4965700"/>
          <p14:tracePt t="331379" x="3125788" y="4965700"/>
          <p14:tracePt t="331704" x="3089275" y="4965700"/>
          <p14:tracePt t="331713" x="3036888" y="4965700"/>
          <p14:tracePt t="331729" x="2973388" y="4965700"/>
          <p14:tracePt t="331745" x="2928938" y="4965700"/>
          <p14:tracePt t="331762" x="2911475" y="4965700"/>
          <p14:tracePt t="331778" x="2901950" y="4965700"/>
          <p14:tracePt t="331862" x="2894013" y="4965700"/>
          <p14:tracePt t="331910" x="2884488" y="4965700"/>
          <p14:tracePt t="331919" x="2874963" y="4956175"/>
          <p14:tracePt t="331935" x="2857500" y="4956175"/>
          <p14:tracePt t="331950" x="2840038" y="4956175"/>
          <p14:tracePt t="331966" x="2830513" y="4956175"/>
          <p14:tracePt t="331978" x="2803525" y="4956175"/>
          <p14:tracePt t="331995" x="2768600" y="4956175"/>
          <p14:tracePt t="332013" x="2697163" y="4929188"/>
          <p14:tracePt t="332028" x="2679700" y="4929188"/>
          <p14:tracePt t="332046" x="2616200" y="4929188"/>
          <p14:tracePt t="332062" x="2581275" y="4929188"/>
          <p14:tracePt t="332078" x="2544763" y="4929188"/>
          <p14:tracePt t="332095" x="2509838" y="4929188"/>
          <p14:tracePt t="332112" x="2490788" y="4929188"/>
          <p14:tracePt t="332128" x="2473325" y="4929188"/>
          <p14:tracePt t="332145" x="2465388" y="4929188"/>
          <p14:tracePt t="332543" x="2490788" y="4929188"/>
          <p14:tracePt t="332551" x="2527300" y="4929188"/>
          <p14:tracePt t="332561" x="2571750" y="4929188"/>
          <p14:tracePt t="332578" x="2643188" y="4929188"/>
          <p14:tracePt t="332595" x="2724150" y="4929188"/>
          <p14:tracePt t="332629" x="2759075" y="4929188"/>
          <p14:tracePt t="332632" x="2768600" y="4929188"/>
          <p14:tracePt t="332662" x="2795588" y="4929188"/>
          <p14:tracePt t="332695" x="2803525" y="4929188"/>
          <p14:tracePt t="332823" x="2795588" y="4929188"/>
          <p14:tracePt t="332832" x="2786063" y="4929188"/>
          <p14:tracePt t="332845" x="2776538" y="4929188"/>
          <p14:tracePt t="332861" x="2741613" y="4929188"/>
          <p14:tracePt t="332878" x="2714625" y="4929188"/>
          <p14:tracePt t="332894" x="2705100" y="4929188"/>
          <p14:tracePt t="332911" x="2697163" y="4929188"/>
          <p14:tracePt t="332928" x="2687638" y="4929188"/>
          <p14:tracePt t="333407" x="2697163" y="4929188"/>
          <p14:tracePt t="333417" x="2724150" y="4929188"/>
          <p14:tracePt t="333428" x="2759075" y="4929188"/>
          <p14:tracePt t="333445" x="2840038" y="4919663"/>
          <p14:tracePt t="333461" x="3009900" y="4919663"/>
          <p14:tracePt t="333478" x="3133725" y="4919663"/>
          <p14:tracePt t="333494" x="3179763" y="4919663"/>
          <p14:tracePt t="333528" x="3187700" y="4919663"/>
          <p14:tracePt t="334303" x="3179763" y="4919663"/>
          <p14:tracePt t="334319" x="3170238" y="4919663"/>
          <p14:tracePt t="334328" x="3160713" y="4919663"/>
          <p14:tracePt t="334344" x="3143250" y="4929188"/>
          <p14:tracePt t="334361" x="3108325" y="4929188"/>
          <p14:tracePt t="334378" x="3081338" y="4938713"/>
          <p14:tracePt t="334411" x="2990850" y="4938713"/>
          <p14:tracePt t="334414" x="2965450" y="4938713"/>
          <p14:tracePt t="334444" x="2928938" y="4938713"/>
          <p14:tracePt t="334567" x="2938463" y="4938713"/>
          <p14:tracePt t="334575" x="2965450" y="4938713"/>
          <p14:tracePt t="334584" x="2982913" y="4938713"/>
          <p14:tracePt t="334594" x="3009900" y="4938713"/>
          <p14:tracePt t="334611" x="3044825" y="4938713"/>
          <p14:tracePt t="334627" x="3062288" y="4938713"/>
          <p14:tracePt t="334631" x="3071813" y="4938713"/>
          <p14:tracePt t="334645" x="3081338" y="4938713"/>
          <p14:tracePt t="334918" x="0" y="0"/>
        </p14:tracePtLst>
        <p14:tracePtLst>
          <p14:tracePt t="335960" x="1428750" y="4875213"/>
          <p14:tracePt t="336239" x="1419225" y="4875213"/>
          <p14:tracePt t="336248" x="1401763" y="4875213"/>
          <p14:tracePt t="336260" x="1384300" y="4875213"/>
          <p14:tracePt t="336277" x="1339850" y="4867275"/>
          <p14:tracePt t="336294" x="1268413" y="4867275"/>
          <p14:tracePt t="336310" x="1223963" y="4867275"/>
          <p14:tracePt t="336327" x="1179513" y="4867275"/>
          <p14:tracePt t="336343" x="1125538" y="4867275"/>
          <p14:tracePt t="336360" x="1089025" y="4867275"/>
          <p14:tracePt t="336377" x="1044575" y="4867275"/>
          <p14:tracePt t="336394" x="1000125" y="4857750"/>
          <p14:tracePt t="336411" x="955675" y="4857750"/>
          <p14:tracePt t="336427" x="928688" y="4857750"/>
          <p14:tracePt t="336444" x="893763" y="4857750"/>
          <p14:tracePt t="336460" x="874713" y="4857750"/>
          <p14:tracePt t="336463" x="866775" y="4857750"/>
          <p14:tracePt t="336478" x="839788" y="4848225"/>
          <p14:tracePt t="336494" x="822325" y="4848225"/>
          <p14:tracePt t="336510" x="803275" y="4848225"/>
          <p14:tracePt t="336527" x="785813" y="4848225"/>
          <p14:tracePt t="336544" x="776288" y="4848225"/>
          <p14:tracePt t="336561" x="768350" y="4848225"/>
          <p14:tracePt t="336799" x="795338" y="4848225"/>
          <p14:tracePt t="336808" x="812800" y="4848225"/>
          <p14:tracePt t="336816" x="839788" y="4848225"/>
          <p14:tracePt t="336827" x="874713" y="4848225"/>
          <p14:tracePt t="336844" x="946150" y="4848225"/>
          <p14:tracePt t="336860" x="1000125" y="4848225"/>
          <p14:tracePt t="336862" x="1017588" y="4848225"/>
          <p14:tracePt t="336877" x="1036638" y="4848225"/>
          <p14:tracePt t="336894" x="1071563" y="4857750"/>
          <p14:tracePt t="336910" x="1089025" y="4857750"/>
          <p14:tracePt t="336927" x="1108075" y="4857750"/>
          <p14:tracePt t="336944" x="1133475" y="4857750"/>
          <p14:tracePt t="336960" x="1169988" y="4867275"/>
          <p14:tracePt t="336977" x="1231900" y="4867275"/>
          <p14:tracePt t="336994" x="1285875" y="4875213"/>
          <p14:tracePt t="337010" x="1357313" y="4875213"/>
          <p14:tracePt t="337027" x="1419225" y="4894263"/>
          <p14:tracePt t="337044" x="1473200" y="4894263"/>
          <p14:tracePt t="337046" x="1482725" y="4894263"/>
          <p14:tracePt t="337060" x="1500188" y="4894263"/>
          <p14:tracePt t="337077" x="1509713" y="4902200"/>
          <p14:tracePt t="337094" x="1517650" y="4902200"/>
          <p14:tracePt t="337110" x="1527175" y="4902200"/>
          <p14:tracePt t="337135" x="1536700" y="4902200"/>
          <p14:tracePt t="337151" x="1544638" y="4902200"/>
          <p14:tracePt t="337168" x="1562100" y="4911725"/>
          <p14:tracePt t="337183" x="1581150" y="4911725"/>
          <p14:tracePt t="337194" x="1598613" y="4911725"/>
          <p14:tracePt t="337407" x="1608138" y="4919663"/>
          <p14:tracePt t="337431" x="1589088" y="4919663"/>
          <p14:tracePt t="337440" x="1571625" y="4919663"/>
          <p14:tracePt t="337448" x="1554163" y="4919663"/>
          <p14:tracePt t="337477" x="1509713" y="4919663"/>
          <p14:tracePt t="337510" x="1438275" y="4919663"/>
          <p14:tracePt t="337527" x="1419225" y="4919663"/>
          <p14:tracePt t="337543" x="1393825" y="4929188"/>
          <p14:tracePt t="337560" x="1374775" y="4929188"/>
          <p14:tracePt t="337594" x="1366838" y="4929188"/>
          <p14:tracePt t="337610" x="1347788" y="4938713"/>
          <p14:tracePt t="337627" x="1339850" y="4938713"/>
          <p14:tracePt t="337643" x="1322388" y="4938713"/>
          <p14:tracePt t="337660" x="1312863" y="4938713"/>
          <p14:tracePt t="337677" x="1295400" y="4938713"/>
          <p14:tracePt t="337710" x="1276350" y="4938713"/>
          <p14:tracePt t="337743" x="1258888" y="4938713"/>
          <p14:tracePt t="337760" x="1250950" y="4938713"/>
          <p14:tracePt t="337777" x="1241425" y="4938713"/>
          <p14:tracePt t="337794" x="1223963" y="4938713"/>
          <p14:tracePt t="337810" x="1214438" y="4938713"/>
          <p14:tracePt t="337827" x="1204913" y="4938713"/>
          <p14:tracePt t="337843" x="1196975" y="4938713"/>
          <p14:tracePt t="337880" x="1187450" y="4938713"/>
          <p14:tracePt t="337999" x="1179513" y="4938713"/>
          <p14:tracePt t="338072" x="1169988" y="4938713"/>
          <p14:tracePt t="338095" x="1160463" y="4938713"/>
          <p14:tracePt t="338111" x="1152525" y="4938713"/>
          <p14:tracePt t="338135" x="1143000" y="4938713"/>
          <p14:tracePt t="338143" x="1133475" y="4938713"/>
          <p14:tracePt t="338168" x="1125538" y="4938713"/>
          <p14:tracePt t="338177" x="1116013" y="4938713"/>
          <p14:tracePt t="338193" x="1098550" y="4929188"/>
          <p14:tracePt t="338210" x="1089025" y="4929188"/>
          <p14:tracePt t="338226" x="1062038" y="4929188"/>
          <p14:tracePt t="338243" x="1044575" y="4919663"/>
          <p14:tracePt t="338260" x="1027113" y="4919663"/>
          <p14:tracePt t="338276" x="1000125" y="4919663"/>
          <p14:tracePt t="338279" x="973138" y="4902200"/>
          <p14:tracePt t="338293" x="965200" y="4902200"/>
          <p14:tracePt t="338310" x="928688" y="4902200"/>
          <p14:tracePt t="338326" x="911225" y="4902200"/>
          <p14:tracePt t="338343" x="901700" y="4902200"/>
          <p14:tracePt t="338376" x="893763" y="4902200"/>
          <p14:tracePt t="338560" x="893763" y="4894263"/>
          <p14:tracePt t="338600" x="911225" y="4894263"/>
          <p14:tracePt t="338609" x="928688" y="4894263"/>
          <p14:tracePt t="338617" x="938213" y="4894263"/>
          <p14:tracePt t="338626" x="965200" y="4894263"/>
          <p14:tracePt t="338643" x="1017588" y="4894263"/>
          <p14:tracePt t="338660" x="1089025" y="4894263"/>
          <p14:tracePt t="338663" x="1133475" y="4894263"/>
          <p14:tracePt t="338676" x="1169988" y="4894263"/>
          <p14:tracePt t="338693" x="1250950" y="4894263"/>
          <p14:tracePt t="338695" x="1285875" y="4894263"/>
          <p14:tracePt t="338710" x="1339850" y="4894263"/>
          <p14:tracePt t="338727" x="1419225" y="4894263"/>
          <p14:tracePt t="338743" x="1438275" y="4894263"/>
          <p14:tracePt t="338783" x="1446213" y="4894263"/>
          <p14:tracePt t="338823" x="1455738" y="4894263"/>
          <p14:tracePt t="338864" x="1465263" y="4894263"/>
          <p14:tracePt t="338872" x="1473200" y="4894263"/>
          <p14:tracePt t="338881" x="1482725" y="4894263"/>
          <p14:tracePt t="338895" x="1490663" y="4894263"/>
          <p14:tracePt t="338920" x="1500188" y="4894263"/>
          <p14:tracePt t="339040" x="1482725" y="4894263"/>
          <p14:tracePt t="339048" x="1446213" y="4894263"/>
          <p14:tracePt t="339060" x="1401763" y="4894263"/>
          <p14:tracePt t="339077" x="1312863" y="4894263"/>
          <p14:tracePt t="339093" x="1196975" y="4894263"/>
          <p14:tracePt t="339110" x="1081088" y="4894263"/>
          <p14:tracePt t="339127" x="1054100" y="4894263"/>
          <p14:tracePt t="339143" x="1044575" y="4894263"/>
          <p14:tracePt t="339159" x="1036638" y="4894263"/>
          <p14:tracePt t="339176" x="1009650" y="4894263"/>
          <p14:tracePt t="339193" x="1000125" y="4894263"/>
          <p14:tracePt t="339210" x="982663" y="4884738"/>
          <p14:tracePt t="339226" x="965200" y="4884738"/>
          <p14:tracePt t="339244" x="946150" y="4884738"/>
          <p14:tracePt t="339259" x="928688" y="4884738"/>
          <p14:tracePt t="340583" x="0" y="0"/>
        </p14:tracePtLst>
        <p14:tracePtLst>
          <p14:tracePt t="341552" x="3929063" y="5018088"/>
          <p14:tracePt t="341592" x="3938588" y="5018088"/>
          <p14:tracePt t="341608" x="3946525" y="5010150"/>
          <p14:tracePt t="341625" x="3965575" y="5010150"/>
          <p14:tracePt t="341640" x="3973513" y="5010150"/>
          <p14:tracePt t="341648" x="3983038" y="5000625"/>
          <p14:tracePt t="341676" x="4037013" y="4973638"/>
          <p14:tracePt t="341709" x="4170363" y="4956175"/>
          <p14:tracePt t="341710" x="4205288" y="4938713"/>
          <p14:tracePt t="341725" x="4251325" y="4929188"/>
          <p14:tracePt t="341743" x="4322763" y="4911725"/>
          <p14:tracePt t="341759" x="4330700" y="4902200"/>
          <p14:tracePt t="341775" x="4348163" y="4902200"/>
          <p14:tracePt t="341944" x="4357688" y="4902200"/>
          <p14:tracePt t="341960" x="4367213" y="4894263"/>
          <p14:tracePt t="341976" x="4375150" y="4884738"/>
          <p14:tracePt t="342239" x="0" y="0"/>
        </p14:tracePtLst>
        <p14:tracePtLst>
          <p14:tracePt t="345370" x="5170488" y="4965700"/>
          <p14:tracePt t="345913" x="5160963" y="4965700"/>
          <p14:tracePt t="345929" x="5153025" y="4983163"/>
          <p14:tracePt t="345938" x="5143500" y="4983163"/>
          <p14:tracePt t="345947" x="5126038" y="4983163"/>
          <p14:tracePt t="345958" x="5116513" y="4991100"/>
          <p14:tracePt t="345975" x="5081588" y="5010150"/>
          <p14:tracePt t="345991" x="4956175" y="5054600"/>
          <p14:tracePt t="346024" x="4652963" y="5116513"/>
          <p14:tracePt t="346058" x="4251325" y="5143500"/>
          <p14:tracePt t="346091" x="3670300" y="5143500"/>
          <p14:tracePt t="346108" x="3419475" y="5180013"/>
          <p14:tracePt t="346125" x="3232150" y="5214938"/>
          <p14:tracePt t="346126" x="3133725" y="5224463"/>
          <p14:tracePt t="346141" x="3062288" y="5232400"/>
          <p14:tracePt t="346158" x="2955925" y="5259388"/>
          <p14:tracePt t="346175" x="2874963" y="5286375"/>
          <p14:tracePt t="346191" x="2857500" y="5286375"/>
          <p14:tracePt t="346208" x="2822575" y="5295900"/>
          <p14:tracePt t="346225" x="2795588" y="5303838"/>
          <p14:tracePt t="346241" x="2759075" y="5303838"/>
          <p14:tracePt t="346258" x="2687638" y="5322888"/>
          <p14:tracePt t="346275" x="2652713" y="5330825"/>
          <p14:tracePt t="346291" x="2608263" y="5348288"/>
          <p14:tracePt t="346308" x="2562225" y="5348288"/>
          <p14:tracePt t="346325" x="2490788" y="5357813"/>
          <p14:tracePt t="346341" x="2419350" y="5375275"/>
          <p14:tracePt t="346343" x="2384425" y="5375275"/>
          <p14:tracePt t="346358" x="2312988" y="5375275"/>
          <p14:tracePt t="346375" x="2268538" y="5375275"/>
          <p14:tracePt t="346392" x="2143125" y="5375275"/>
          <p14:tracePt t="346408" x="2062163" y="5375275"/>
          <p14:tracePt t="346424" x="1938338" y="5367338"/>
          <p14:tracePt t="346441" x="1847850" y="5367338"/>
          <p14:tracePt t="346458" x="1795463" y="5357813"/>
          <p14:tracePt t="346475" x="1731963" y="5340350"/>
          <p14:tracePt t="346491" x="1687513" y="5340350"/>
          <p14:tracePt t="346508" x="1633538" y="5330825"/>
          <p14:tracePt t="346525" x="1589088" y="5322888"/>
          <p14:tracePt t="346541" x="1571625" y="5313363"/>
          <p14:tracePt t="346558" x="1562100" y="5313363"/>
          <p14:tracePt t="346584" x="1554163" y="5313363"/>
          <p14:tracePt t="346609" x="1544638" y="5313363"/>
          <p14:tracePt t="347048" x="1536700" y="5313363"/>
          <p14:tracePt t="347153" x="1536700" y="5303838"/>
          <p14:tracePt t="347169" x="1544638" y="5303838"/>
          <p14:tracePt t="347178" x="1554163" y="5303838"/>
          <p14:tracePt t="347191" x="1581150" y="5303838"/>
          <p14:tracePt t="347208" x="1679575" y="5276850"/>
          <p14:tracePt t="347224" x="1785938" y="5276850"/>
          <p14:tracePt t="347241" x="1893888" y="5259388"/>
          <p14:tracePt t="347258" x="2017713" y="5259388"/>
          <p14:tracePt t="347291" x="2322513" y="5259388"/>
          <p14:tracePt t="347325" x="2536825" y="5259388"/>
          <p14:tracePt t="347358" x="2652713" y="5259388"/>
          <p14:tracePt t="347360" x="2660650" y="5259388"/>
          <p14:tracePt t="347521" x="2670175" y="5259388"/>
          <p14:tracePt t="347529" x="2687638" y="5259388"/>
          <p14:tracePt t="347540" x="2705100" y="5259388"/>
          <p14:tracePt t="347557" x="2768600" y="5259388"/>
          <p14:tracePt t="347574" x="2874963" y="5259388"/>
          <p14:tracePt t="347576" x="2919413" y="5259388"/>
          <p14:tracePt t="347591" x="2973388" y="5259388"/>
          <p14:tracePt t="347608" x="3098800" y="5259388"/>
          <p14:tracePt t="347624" x="3125788" y="5251450"/>
          <p14:tracePt t="347641" x="3133725" y="5251450"/>
          <p14:tracePt t="348144" x="0" y="0"/>
        </p14:tracePtLst>
        <p14:tracePtLst>
          <p14:tracePt t="350082" x="4214813" y="4902200"/>
          <p14:tracePt t="350161" x="4224338" y="4894263"/>
          <p14:tracePt t="350178" x="4232275" y="4884738"/>
          <p14:tracePt t="350188" x="4241800" y="4884738"/>
          <p14:tracePt t="350211" x="4259263" y="4875213"/>
          <p14:tracePt t="350233" x="4268788" y="4867275"/>
          <p14:tracePt t="350243" x="4303713" y="4857750"/>
          <p14:tracePt t="350257" x="4330700" y="4848225"/>
          <p14:tracePt t="350274" x="4357688" y="4848225"/>
          <p14:tracePt t="350290" x="4367213" y="4840288"/>
          <p14:tracePt t="350641" x="0" y="0"/>
        </p14:tracePtLst>
        <p14:tracePtLst>
          <p14:tracePt t="351442" x="6116638" y="4983163"/>
          <p14:tracePt t="351546" x="6126163" y="4983163"/>
          <p14:tracePt t="351560" x="6134100" y="4983163"/>
          <p14:tracePt t="351570" x="6153150" y="4973638"/>
          <p14:tracePt t="351579" x="6180138" y="4973638"/>
          <p14:tracePt t="351590" x="6197600" y="4965700"/>
          <p14:tracePt t="351606" x="6232525" y="4965700"/>
          <p14:tracePt t="351623" x="6296025" y="4938713"/>
          <p14:tracePt t="351640" x="6323013" y="4911725"/>
          <p14:tracePt t="351673" x="6429375" y="4902200"/>
          <p14:tracePt t="351707" x="6483350" y="4894263"/>
          <p14:tracePt t="351740" x="6491288" y="4894263"/>
          <p14:tracePt t="351756" x="6510338" y="4894263"/>
          <p14:tracePt t="351773" x="6537325" y="4894263"/>
          <p14:tracePt t="351790" x="6554788" y="4894263"/>
          <p14:tracePt t="351897" x="6537325" y="4894263"/>
          <p14:tracePt t="351906" x="6491288" y="4894263"/>
          <p14:tracePt t="351915" x="6429375" y="4894263"/>
          <p14:tracePt t="351923" x="6384925" y="4894263"/>
          <p14:tracePt t="351940" x="6251575" y="4894263"/>
          <p14:tracePt t="351956" x="6153150" y="4894263"/>
          <p14:tracePt t="351973" x="6089650" y="4894263"/>
          <p14:tracePt t="351977" x="6072188" y="4894263"/>
          <p14:tracePt t="351990" x="6062663" y="4894263"/>
          <p14:tracePt t="352006" x="6045200" y="4894263"/>
          <p14:tracePt t="352023" x="6037263" y="4894263"/>
          <p14:tracePt t="352040" x="6027738" y="4894263"/>
          <p14:tracePt t="352057" x="5983288" y="4894263"/>
          <p14:tracePt t="352073" x="5965825" y="4894263"/>
          <p14:tracePt t="352089" x="5929313" y="4894263"/>
          <p14:tracePt t="352106" x="5867400" y="4902200"/>
          <p14:tracePt t="352123" x="5822950" y="4902200"/>
          <p14:tracePt t="352140" x="5776913" y="4902200"/>
          <p14:tracePt t="352156" x="5751513" y="4902200"/>
          <p14:tracePt t="352173" x="5732463" y="4902200"/>
          <p14:tracePt t="352207" x="5715000" y="4911725"/>
          <p14:tracePt t="352666" x="5715000" y="4919663"/>
          <p14:tracePt t="352715" x="5705475" y="4929188"/>
          <p14:tracePt t="353249" x="0" y="0"/>
        </p14:tracePtLst>
        <p14:tracePtLst>
          <p14:tracePt t="358971" x="1214438" y="5680075"/>
          <p14:tracePt t="359082" x="1223963" y="5680075"/>
          <p14:tracePt t="359098" x="1223963" y="5670550"/>
          <p14:tracePt t="359107" x="1241425" y="5670550"/>
          <p14:tracePt t="359122" x="1322388" y="5661025"/>
          <p14:tracePt t="359138" x="1419225" y="5653088"/>
          <p14:tracePt t="359154" x="1527175" y="5643563"/>
          <p14:tracePt t="359171" x="1670050" y="5626100"/>
          <p14:tracePt t="359188" x="1812925" y="5626100"/>
          <p14:tracePt t="359222" x="2036763" y="5616575"/>
          <p14:tracePt t="359255" x="2276475" y="5608638"/>
          <p14:tracePt t="359288" x="2473325" y="5608638"/>
          <p14:tracePt t="359304" x="2517775" y="5599113"/>
          <p14:tracePt t="359306" x="2527300" y="5599113"/>
          <p14:tracePt t="359594" x="2544763" y="5599113"/>
          <p14:tracePt t="359619" x="2554288" y="5599113"/>
          <p14:tracePt t="359627" x="2562225" y="5599113"/>
          <p14:tracePt t="359638" x="2571750" y="5599113"/>
          <p14:tracePt t="359654" x="2598738" y="5599113"/>
          <p14:tracePt t="359671" x="2643188" y="5581650"/>
          <p14:tracePt t="359674" x="2652713" y="5581650"/>
          <p14:tracePt t="359688" x="2679700" y="5581650"/>
          <p14:tracePt t="359705" x="2795588" y="5562600"/>
          <p14:tracePt t="359721" x="2847975" y="5562600"/>
          <p14:tracePt t="359738" x="2911475" y="5562600"/>
          <p14:tracePt t="359754" x="2982913" y="5562600"/>
          <p14:tracePt t="359771" x="3036888" y="5562600"/>
          <p14:tracePt t="359788" x="3108325" y="5562600"/>
          <p14:tracePt t="359805" x="3187700" y="5562600"/>
          <p14:tracePt t="359821" x="3251200" y="5562600"/>
          <p14:tracePt t="359838" x="3313113" y="5562600"/>
          <p14:tracePt t="359855" x="3357563" y="5562600"/>
          <p14:tracePt t="359858" x="3384550" y="5562600"/>
          <p14:tracePt t="359871" x="3419475" y="5562600"/>
          <p14:tracePt t="359888" x="3455988" y="5562600"/>
          <p14:tracePt t="359905" x="3517900" y="5562600"/>
          <p14:tracePt t="359922" x="3554413" y="5562600"/>
          <p14:tracePt t="359938" x="3589338" y="5562600"/>
          <p14:tracePt t="359954" x="3616325" y="5554663"/>
          <p14:tracePt t="359971" x="3633788" y="5554663"/>
          <p14:tracePt t="359988" x="3652838" y="5554663"/>
          <p14:tracePt t="360005" x="3679825" y="5554663"/>
          <p14:tracePt t="360021" x="3697288" y="5554663"/>
          <p14:tracePt t="360037" x="3705225" y="5554663"/>
          <p14:tracePt t="360054" x="3714750" y="5554663"/>
          <p14:tracePt t="360071" x="3732213" y="5554663"/>
          <p14:tracePt t="360091" x="3741738" y="5554663"/>
          <p14:tracePt t="360114" x="3751263" y="5554663"/>
          <p14:tracePt t="360131" x="3759200" y="5554663"/>
          <p14:tracePt t="360142" x="3768725" y="5554663"/>
          <p14:tracePt t="360155" x="3813175" y="5554663"/>
          <p14:tracePt t="360171" x="3830638" y="5554663"/>
          <p14:tracePt t="360188" x="3840163" y="5554663"/>
          <p14:tracePt t="360204" x="3857625" y="5554663"/>
          <p14:tracePt t="360963" x="3867150" y="5554663"/>
          <p14:tracePt t="360986" x="3884613" y="5554663"/>
          <p14:tracePt t="361003" x="3884613" y="5562600"/>
          <p14:tracePt t="361012" x="3894138" y="5562600"/>
          <p14:tracePt t="361035" x="3919538" y="5581650"/>
          <p14:tracePt t="361051" x="3929063" y="5581650"/>
          <p14:tracePt t="361060" x="3956050" y="5581650"/>
          <p14:tracePt t="361088" x="4010025" y="5589588"/>
          <p14:tracePt t="361121" x="4133850" y="5608638"/>
          <p14:tracePt t="361138" x="4197350" y="5616575"/>
          <p14:tracePt t="361155" x="4268788" y="5616575"/>
          <p14:tracePt t="361170" x="4330700" y="5626100"/>
          <p14:tracePt t="361187" x="4375150" y="5634038"/>
          <p14:tracePt t="361205" x="4419600" y="5634038"/>
          <p14:tracePt t="361220" x="4456113" y="5643563"/>
          <p14:tracePt t="361237" x="4500563" y="5653088"/>
          <p14:tracePt t="361254" x="4554538" y="5670550"/>
          <p14:tracePt t="361270" x="4598988" y="5670550"/>
          <p14:tracePt t="361287" x="4652963" y="5688013"/>
          <p14:tracePt t="361290" x="4697413" y="5688013"/>
          <p14:tracePt t="361305" x="4732338" y="5688013"/>
          <p14:tracePt t="361320" x="4759325" y="5697538"/>
          <p14:tracePt t="361323" x="4786313" y="5705475"/>
          <p14:tracePt t="361338" x="4830763" y="5715000"/>
          <p14:tracePt t="361354" x="4911725" y="5724525"/>
          <p14:tracePt t="361371" x="4983163" y="5724525"/>
          <p14:tracePt t="361387" x="5037138" y="5724525"/>
          <p14:tracePt t="361404" x="5072063" y="5724525"/>
          <p14:tracePt t="361420" x="5099050" y="5724525"/>
          <p14:tracePt t="361438" x="5133975" y="5732463"/>
          <p14:tracePt t="361454" x="5143500" y="5732463"/>
          <p14:tracePt t="361470" x="5153025" y="5732463"/>
          <p14:tracePt t="361487" x="5170488" y="5732463"/>
          <p14:tracePt t="361504" x="5180013" y="5732463"/>
          <p14:tracePt t="361520" x="5205413" y="5732463"/>
          <p14:tracePt t="361522" x="5232400" y="5732463"/>
          <p14:tracePt t="361539" x="5251450" y="5732463"/>
          <p14:tracePt t="361554" x="5268913" y="5732463"/>
          <p14:tracePt t="361570" x="5286375" y="5732463"/>
          <p14:tracePt t="361587" x="5322888" y="5732463"/>
          <p14:tracePt t="361604" x="5348288" y="5732463"/>
          <p14:tracePt t="361620" x="5367338" y="5715000"/>
          <p14:tracePt t="361637" x="5394325" y="5705475"/>
          <p14:tracePt t="361654" x="5402263" y="5705475"/>
          <p14:tracePt t="361671" x="5411788" y="5688013"/>
          <p14:tracePt t="361687" x="5419725" y="5680075"/>
          <p14:tracePt t="361722" x="5429250" y="5680075"/>
          <p14:tracePt t="361747" x="5438775" y="5670550"/>
          <p14:tracePt t="361763" x="5446713" y="5661025"/>
          <p14:tracePt t="361795" x="5456238" y="5661025"/>
          <p14:tracePt t="362099" x="5465763" y="5661025"/>
          <p14:tracePt t="362115" x="5465763" y="5653088"/>
          <p14:tracePt t="362147" x="5473700" y="5653088"/>
          <p14:tracePt t="362179" x="5483225" y="5653088"/>
          <p14:tracePt t="362891" x="5491163" y="5643563"/>
          <p14:tracePt t="362901" x="5500688" y="5643563"/>
          <p14:tracePt t="362922" x="5510213" y="5643563"/>
          <p14:tracePt t="362931" x="5518150" y="5634038"/>
          <p14:tracePt t="362954" x="5545138" y="5626100"/>
          <p14:tracePt t="362987" x="5572125" y="5599113"/>
          <p14:tracePt t="363004" x="5589588" y="5589588"/>
          <p14:tracePt t="363020" x="5599113" y="5589588"/>
          <p14:tracePt t="363037" x="5616575" y="5589588"/>
          <p14:tracePt t="363054" x="5626100" y="5589588"/>
          <p14:tracePt t="363070" x="5634038" y="5581650"/>
          <p14:tracePt t="363087" x="5653088" y="5581650"/>
          <p14:tracePt t="363104" x="5688013" y="5581650"/>
          <p14:tracePt t="363120" x="5697538" y="5581650"/>
          <p14:tracePt t="363122" x="5705475" y="5581650"/>
          <p14:tracePt t="363137" x="5715000" y="5572125"/>
          <p14:tracePt t="363154" x="5732463" y="5572125"/>
          <p14:tracePt t="363170" x="5741988" y="5572125"/>
          <p14:tracePt t="363187" x="5751513" y="5562600"/>
          <p14:tracePt t="363204" x="5768975" y="5562600"/>
          <p14:tracePt t="363220" x="5776913" y="5562600"/>
          <p14:tracePt t="363237" x="5803900" y="5554663"/>
          <p14:tracePt t="363253" x="5830888" y="5554663"/>
          <p14:tracePt t="363270" x="5857875" y="5545138"/>
          <p14:tracePt t="363287" x="5902325" y="5545138"/>
          <p14:tracePt t="363304" x="5911850" y="5545138"/>
          <p14:tracePt t="363320" x="5919788" y="5545138"/>
          <p14:tracePt t="364275" x="5938838" y="5545138"/>
          <p14:tracePt t="364283" x="5946775" y="5545138"/>
          <p14:tracePt t="364291" x="5965825" y="5545138"/>
          <p14:tracePt t="364303" x="5973763" y="5545138"/>
          <p14:tracePt t="364650" x="0" y="0"/>
        </p14:tracePtLst>
        <p14:tracePtLst>
          <p14:tracePt t="368069" x="3009900" y="5456238"/>
          <p14:tracePt t="368116" x="3017838" y="5456238"/>
          <p14:tracePt t="368125" x="3054350" y="5456238"/>
          <p14:tracePt t="368135" x="3081338" y="5456238"/>
          <p14:tracePt t="368152" x="3187700" y="5456238"/>
          <p14:tracePt t="368169" x="3268663" y="5456238"/>
          <p14:tracePt t="368170" x="3313113" y="5456238"/>
          <p14:tracePt t="368202" x="3429000" y="5456238"/>
          <p14:tracePt t="368235" x="3536950" y="5456238"/>
          <p14:tracePt t="368269" x="3554413" y="5456238"/>
          <p14:tracePt t="368356" x="3562350" y="5465763"/>
          <p14:tracePt t="368380" x="3562350" y="5473700"/>
          <p14:tracePt t="368389" x="3544888" y="5473700"/>
          <p14:tracePt t="368402" x="3482975" y="5491163"/>
          <p14:tracePt t="368419" x="3394075" y="5500688"/>
          <p14:tracePt t="368435" x="3322638" y="5510213"/>
          <p14:tracePt t="368452" x="3268663" y="5518150"/>
          <p14:tracePt t="368468" x="3232150" y="5527675"/>
          <p14:tracePt t="368660" x="3241675" y="5537200"/>
          <p14:tracePt t="368671" x="3259138" y="5537200"/>
          <p14:tracePt t="368685" x="3313113" y="5537200"/>
          <p14:tracePt t="368702" x="3367088" y="5537200"/>
          <p14:tracePt t="368719" x="3394075" y="5537200"/>
          <p14:tracePt t="368735" x="3411538" y="5537200"/>
          <p14:tracePt t="369059" x="0" y="0"/>
        </p14:tracePtLst>
        <p14:tracePtLst>
          <p14:tracePt t="371677" x="7340600" y="2268538"/>
          <p14:tracePt t="371716" x="7348538" y="2268538"/>
          <p14:tracePt t="371732" x="7358063" y="2268538"/>
          <p14:tracePt t="371741" x="7367588" y="2268538"/>
          <p14:tracePt t="371772" x="7375525" y="2268538"/>
          <p14:tracePt t="371789" x="7385050" y="2268538"/>
          <p14:tracePt t="371801" x="7394575" y="2268538"/>
          <p14:tracePt t="371835" x="7473950" y="2268538"/>
          <p14:tracePt t="371852" x="7500938" y="2268538"/>
          <p14:tracePt t="371868" x="7527925" y="2268538"/>
          <p14:tracePt t="371885" x="7537450" y="2268538"/>
          <p14:tracePt t="372052" x="7510463" y="2268538"/>
          <p14:tracePt t="372061" x="7491413" y="2268538"/>
          <p14:tracePt t="372070" x="7473950" y="2268538"/>
          <p14:tracePt t="372084" x="7456488" y="2268538"/>
          <p14:tracePt t="372101" x="7446963" y="2268538"/>
          <p14:tracePt t="372132" x="7439025" y="2268538"/>
          <p14:tracePt t="372236" x="7456488" y="2268538"/>
          <p14:tracePt t="372244" x="7500938" y="2268538"/>
          <p14:tracePt t="372253" x="7572375" y="2268538"/>
          <p14:tracePt t="372268" x="7732713" y="2286000"/>
          <p14:tracePt t="372285" x="7796213" y="2286000"/>
          <p14:tracePt t="372301" x="7804150" y="2286000"/>
          <p14:tracePt t="372549" x="7813675" y="2286000"/>
          <p14:tracePt t="372645" x="7813675" y="2295525"/>
          <p14:tracePt t="372654" x="7813675" y="2312988"/>
          <p14:tracePt t="372668" x="7751763" y="2366963"/>
          <p14:tracePt t="372684" x="7680325" y="2419350"/>
          <p14:tracePt t="372701" x="7545388" y="2536825"/>
          <p14:tracePt t="372717" x="7367588" y="2705100"/>
          <p14:tracePt t="372751" x="6831013" y="3259138"/>
          <p14:tracePt t="372784" x="6251575" y="4071938"/>
          <p14:tracePt t="372818" x="5741988" y="4803775"/>
          <p14:tracePt t="372820" x="5634038" y="4991100"/>
          <p14:tracePt t="372834" x="5491163" y="5214938"/>
          <p14:tracePt t="372851" x="5241925" y="5634038"/>
          <p14:tracePt t="372867" x="5126038" y="5813425"/>
          <p14:tracePt t="372884" x="5037138" y="5973763"/>
          <p14:tracePt t="372901" x="4965700" y="6116638"/>
          <p14:tracePt t="372918" x="4902200" y="6205538"/>
          <p14:tracePt t="372935" x="4867275" y="6276975"/>
          <p14:tracePt t="372951" x="4803775" y="6323013"/>
          <p14:tracePt t="372967" x="4741863" y="6367463"/>
          <p14:tracePt t="372985" x="4660900" y="6411913"/>
          <p14:tracePt t="372987" x="4616450" y="6429375"/>
          <p14:tracePt t="373001" x="4572000" y="6429375"/>
          <p14:tracePt t="373018" x="4500563" y="6438900"/>
          <p14:tracePt t="373035" x="4446588" y="6456363"/>
          <p14:tracePt t="373051" x="4419600" y="6465888"/>
          <p14:tracePt t="373068" x="4411663" y="6465888"/>
          <p14:tracePt t="373147" x="4402138" y="6456363"/>
          <p14:tracePt t="373157" x="4402138" y="6438900"/>
          <p14:tracePt t="373167" x="4402138" y="6419850"/>
          <p14:tracePt t="373184" x="4402138" y="6348413"/>
          <p14:tracePt t="373201" x="4402138" y="6232525"/>
          <p14:tracePt t="373203" x="4402138" y="6197600"/>
          <p14:tracePt t="373218" x="4446588" y="6116638"/>
          <p14:tracePt t="373234" x="4510088" y="6000750"/>
          <p14:tracePt t="373252" x="4581525" y="5840413"/>
          <p14:tracePt t="373267" x="4616450" y="5786438"/>
          <p14:tracePt t="373284" x="4625975" y="5741988"/>
          <p14:tracePt t="373301" x="4633913" y="5732463"/>
          <p14:tracePt t="373317" x="4652963" y="5688013"/>
          <p14:tracePt t="373334" x="4660900" y="5670550"/>
          <p14:tracePt t="373351" x="4670425" y="5653088"/>
          <p14:tracePt t="373367" x="4679950" y="5634038"/>
          <p14:tracePt t="373384" x="4687888" y="5616575"/>
          <p14:tracePt t="373401" x="4687888" y="5599113"/>
          <p14:tracePt t="373418" x="4697413" y="5581650"/>
          <p14:tracePt t="373434" x="4714875" y="5554663"/>
          <p14:tracePt t="373467" x="4741863" y="5510213"/>
          <p14:tracePt t="373484" x="4751388" y="5491163"/>
          <p14:tracePt t="373501" x="4751388" y="5483225"/>
          <p14:tracePt t="373572" x="0" y="0"/>
        </p14:tracePtLst>
        <p14:tracePtLst>
          <p14:tracePt t="375246" x="6875463" y="5510213"/>
          <p14:tracePt t="375357" x="6884988" y="5510213"/>
          <p14:tracePt t="375372" x="6884988" y="5491163"/>
          <p14:tracePt t="375381" x="6894513" y="5491163"/>
          <p14:tracePt t="375397" x="6902450" y="5491163"/>
          <p14:tracePt t="375405" x="6911975" y="5491163"/>
          <p14:tracePt t="375417" x="6919913" y="5491163"/>
          <p14:tracePt t="375434" x="6956425" y="5491163"/>
          <p14:tracePt t="375451" x="7045325" y="5491163"/>
          <p14:tracePt t="375453" x="7081838" y="5491163"/>
          <p14:tracePt t="375484" x="7215188" y="5491163"/>
          <p14:tracePt t="375517" x="7358063" y="5483225"/>
          <p14:tracePt t="375550" x="7456488" y="5483225"/>
          <p14:tracePt t="375567" x="7500938" y="5483225"/>
          <p14:tracePt t="375583" x="7510463" y="5483225"/>
          <p14:tracePt t="375645" x="7518400" y="5483225"/>
          <p14:tracePt t="375654" x="7527925" y="5483225"/>
          <p14:tracePt t="375829" x="7537450" y="5491163"/>
          <p14:tracePt t="375838" x="7562850" y="5491163"/>
          <p14:tracePt t="375850" x="7599363" y="5500688"/>
          <p14:tracePt t="375867" x="7697788" y="5510213"/>
          <p14:tracePt t="375884" x="7823200" y="5510213"/>
          <p14:tracePt t="375900" x="7831138" y="5510213"/>
          <p14:tracePt t="376196" x="7823200" y="5518150"/>
          <p14:tracePt t="376205" x="7813675" y="5518150"/>
          <p14:tracePt t="376217" x="7769225" y="5518150"/>
          <p14:tracePt t="376234" x="7715250" y="5537200"/>
          <p14:tracePt t="376250" x="7661275" y="5545138"/>
          <p14:tracePt t="376252" x="7653338" y="5545138"/>
          <p14:tracePt t="376267" x="7643813" y="5554663"/>
          <p14:tracePt t="376284" x="7634288" y="5554663"/>
          <p14:tracePt t="376436" x="0" y="0"/>
        </p14:tracePtLst>
        <p14:tracePtLst>
          <p14:tracePt t="378062" x="1204913" y="5786438"/>
          <p14:tracePt t="378149" x="1204913" y="5776913"/>
          <p14:tracePt t="378181" x="1223963" y="5776913"/>
          <p14:tracePt t="378190" x="1250950" y="5776913"/>
          <p14:tracePt t="378200" x="1276350" y="5776913"/>
          <p14:tracePt t="378216" x="1357313" y="5776913"/>
          <p14:tracePt t="378233" x="1446213" y="5776913"/>
          <p14:tracePt t="378237" x="1517650" y="5776913"/>
          <p14:tracePt t="378250" x="1571625" y="5776913"/>
          <p14:tracePt t="378283" x="1741488" y="5776913"/>
          <p14:tracePt t="378316" x="1751013" y="5776913"/>
          <p14:tracePt t="378501" x="1724025" y="5776913"/>
          <p14:tracePt t="378511" x="1670050" y="5776913"/>
          <p14:tracePt t="378519" x="1625600" y="5776913"/>
          <p14:tracePt t="378532" x="1536700" y="5776913"/>
          <p14:tracePt t="378549" x="1465263" y="5776913"/>
          <p14:tracePt t="378566" x="1401763" y="5776913"/>
          <p14:tracePt t="378583" x="1366838" y="5776913"/>
          <p14:tracePt t="378600" x="1347788" y="5776913"/>
          <p14:tracePt t="378616" x="1330325" y="5776913"/>
          <p14:tracePt t="378633" x="1322388" y="5776913"/>
          <p14:tracePt t="378650" x="1312863" y="5776913"/>
          <p14:tracePt t="378666" x="1295400" y="5776913"/>
          <p14:tracePt t="378683" x="1285875" y="5776913"/>
          <p14:tracePt t="378700" x="1258888" y="5776913"/>
          <p14:tracePt t="378757" x="1250950" y="5776913"/>
          <p14:tracePt t="378765" x="1241425" y="5776913"/>
          <p14:tracePt t="378781" x="1231900" y="5776913"/>
          <p14:tracePt t="379606" x="1223963" y="5776913"/>
          <p14:tracePt t="379636" x="1231900" y="5776913"/>
          <p14:tracePt t="379645" x="1241425" y="5776913"/>
          <p14:tracePt t="379654" x="1258888" y="5776913"/>
          <p14:tracePt t="379669" x="1268413" y="5776913"/>
          <p14:tracePt t="379682" x="1276350" y="5776913"/>
          <p14:tracePt t="379716" x="1330325" y="5776913"/>
          <p14:tracePt t="379749" x="1428750" y="5795963"/>
          <p14:tracePt t="379782" x="1490663" y="5813425"/>
          <p14:tracePt t="379799" x="1509713" y="5813425"/>
          <p14:tracePt t="379815" x="1517650" y="5822950"/>
          <p14:tracePt t="379832" x="1562100" y="5822950"/>
          <p14:tracePt t="379849" x="1598613" y="5822950"/>
          <p14:tracePt t="379865" x="1625600" y="5822950"/>
          <p14:tracePt t="379883" x="1652588" y="5822950"/>
          <p14:tracePt t="379899" x="1670050" y="5822950"/>
          <p14:tracePt t="379981" x="1679575" y="5822950"/>
          <p14:tracePt t="380006" x="1697038" y="5830888"/>
          <p14:tracePt t="381757" x="1679575" y="5830888"/>
          <p14:tracePt t="381765" x="1670050" y="5830888"/>
          <p14:tracePt t="381774" x="1652588" y="5830888"/>
          <p14:tracePt t="381783" x="1633538" y="5830888"/>
          <p14:tracePt t="381799" x="1625600" y="5830888"/>
          <p14:tracePt t="381815" x="1616075" y="5830888"/>
          <p14:tracePt t="381918" x="1608138" y="5830888"/>
          <p14:tracePt t="381933" x="1598613" y="5830888"/>
          <p14:tracePt t="381941" x="1589088" y="5830888"/>
          <p14:tracePt t="381965" x="1554163" y="5830888"/>
          <p14:tracePt t="381982" x="1517650" y="5830888"/>
          <p14:tracePt t="381999" x="1482725" y="5830888"/>
          <p14:tracePt t="382015" x="1428750" y="5822950"/>
          <p14:tracePt t="382032" x="1411288" y="5822950"/>
          <p14:tracePt t="382049" x="1393825" y="5822950"/>
          <p14:tracePt t="382082" x="1384300" y="5822950"/>
          <p14:tracePt t="382099" x="1374775" y="5822950"/>
          <p14:tracePt t="382115" x="1366838" y="5822950"/>
          <p14:tracePt t="382132" x="1357313" y="5822950"/>
          <p14:tracePt t="382158" x="1347788" y="5822950"/>
          <p14:tracePt t="382167" x="1347788" y="5813425"/>
          <p14:tracePt t="382182" x="1330325" y="5813425"/>
          <p14:tracePt t="382206" x="1322388" y="5813425"/>
          <p14:tracePt t="382278" x="1312863" y="5813425"/>
          <p14:tracePt t="382287" x="1303338" y="5813425"/>
          <p14:tracePt t="382302" x="1285875" y="5803900"/>
          <p14:tracePt t="382319" x="1258888" y="5803900"/>
          <p14:tracePt t="382332" x="1250950" y="5803900"/>
          <p14:tracePt t="382349" x="1223963" y="5795963"/>
          <p14:tracePt t="382382" x="1214438" y="5795963"/>
          <p14:tracePt t="382398" x="1204913" y="5795963"/>
          <p14:tracePt t="382430" x="1196975" y="5795963"/>
          <p14:tracePt t="382453" x="1187450" y="5795963"/>
          <p14:tracePt t="382470" x="1179513" y="5795963"/>
          <p14:tracePt t="382502" x="1169988" y="5795963"/>
          <p14:tracePt t="382590" x="1160463" y="5795963"/>
          <p14:tracePt t="382630" x="1152525" y="5795963"/>
          <p14:tracePt t="382694" x="1143000" y="5795963"/>
          <p14:tracePt t="382710" x="1133475" y="5795963"/>
          <p14:tracePt t="383142" x="1143000" y="5795963"/>
          <p14:tracePt t="383150" x="1187450" y="5795963"/>
          <p14:tracePt t="383165" x="1231900" y="5795963"/>
          <p14:tracePt t="383181" x="1295400" y="5795963"/>
          <p14:tracePt t="383198" x="1347788" y="5795963"/>
          <p14:tracePt t="383215" x="1428750" y="5795963"/>
          <p14:tracePt t="383232" x="1562100" y="5795963"/>
          <p14:tracePt t="383248" x="1704975" y="5795963"/>
          <p14:tracePt t="383281" x="1982788" y="5795963"/>
          <p14:tracePt t="383315" x="2054225" y="5795963"/>
          <p14:tracePt t="383438" x="2044700" y="5795963"/>
          <p14:tracePt t="383446" x="2027238" y="5795963"/>
          <p14:tracePt t="383454" x="2009775" y="5795963"/>
          <p14:tracePt t="383465" x="1990725" y="5795963"/>
          <p14:tracePt t="383481" x="1955800" y="5795963"/>
          <p14:tracePt t="383498" x="1884363" y="5795963"/>
          <p14:tracePt t="383500" x="1857375" y="5795963"/>
          <p14:tracePt t="383515" x="1839913" y="5795963"/>
          <p14:tracePt t="383532" x="1776413" y="5795963"/>
          <p14:tracePt t="383534" x="1758950" y="5795963"/>
          <p14:tracePt t="383548" x="1714500" y="5795963"/>
          <p14:tracePt t="383565" x="1652588" y="5786438"/>
          <p14:tracePt t="383581" x="1625600" y="5786438"/>
          <p14:tracePt t="383598" x="1608138" y="5776913"/>
          <p14:tracePt t="383615" x="1598613" y="5776913"/>
          <p14:tracePt t="383758" x="1608138" y="5776913"/>
          <p14:tracePt t="383767" x="1625600" y="5776913"/>
          <p14:tracePt t="383782" x="1679575" y="5776913"/>
          <p14:tracePt t="383798" x="1714500" y="5776913"/>
          <p14:tracePt t="383815" x="1741488" y="5776913"/>
          <p14:tracePt t="383831" x="1751013" y="5776913"/>
          <p14:tracePt t="383848" x="1758950" y="5776913"/>
          <p14:tracePt t="383865" x="1776413" y="5776913"/>
          <p14:tracePt t="383881" x="1785938" y="5776913"/>
          <p14:tracePt t="383885" x="1803400" y="5776913"/>
          <p14:tracePt t="383898" x="1812925" y="5776913"/>
          <p14:tracePt t="383915" x="1830388" y="5776913"/>
          <p14:tracePt t="384062" x="1822450" y="5776913"/>
          <p14:tracePt t="384071" x="1803400" y="5776913"/>
          <p14:tracePt t="384081" x="1785938" y="5776913"/>
          <p14:tracePt t="384098" x="1731963" y="5776913"/>
          <p14:tracePt t="384115" x="1670050" y="5776913"/>
          <p14:tracePt t="384117" x="1625600" y="5776913"/>
          <p14:tracePt t="384131" x="1598613" y="5776913"/>
          <p14:tracePt t="384148" x="1554163" y="5776913"/>
          <p14:tracePt t="384165" x="1536700" y="5776913"/>
          <p14:tracePt t="384181" x="1517650" y="5776913"/>
          <p14:tracePt t="384198" x="1500188" y="5776913"/>
          <p14:tracePt t="384215" x="1482725" y="5776913"/>
          <p14:tracePt t="384231" x="1473200" y="5776913"/>
          <p14:tracePt t="384248" x="1438275" y="5776913"/>
          <p14:tracePt t="384265" x="1411288" y="5776913"/>
          <p14:tracePt t="384281" x="1384300" y="5776913"/>
          <p14:tracePt t="384298" x="1374775" y="5768975"/>
          <p14:tracePt t="384314" x="1357313" y="5768975"/>
          <p14:tracePt t="384331" x="1347788" y="5768975"/>
          <p14:tracePt t="384348" x="1339850" y="5768975"/>
          <p14:tracePt t="384365" x="1330325" y="5768975"/>
          <p14:tracePt t="384414" x="1322388" y="5768975"/>
          <p14:tracePt t="384422" x="1312863" y="5768975"/>
          <p14:tracePt t="384431" x="1303338" y="5768975"/>
          <p14:tracePt t="384448" x="1285875" y="5768975"/>
          <p14:tracePt t="384465" x="1258888" y="5768975"/>
          <p14:tracePt t="384498" x="1250950" y="5768975"/>
          <p14:tracePt t="384558" x="1241425" y="5768975"/>
          <p14:tracePt t="384749" x="1231900" y="5768975"/>
          <p14:tracePt t="384758" x="1231900" y="5759450"/>
          <p14:tracePt t="384774" x="1250950" y="5759450"/>
          <p14:tracePt t="384782" x="1268413" y="5759450"/>
          <p14:tracePt t="384798" x="1303338" y="5759450"/>
          <p14:tracePt t="384814" x="1357313" y="5751513"/>
          <p14:tracePt t="384831" x="1419225" y="5741988"/>
          <p14:tracePt t="384847" x="1465263" y="5741988"/>
          <p14:tracePt t="384865" x="1517650" y="5741988"/>
          <p14:tracePt t="384881" x="1554163" y="5741988"/>
          <p14:tracePt t="384898" x="1598613" y="5741988"/>
          <p14:tracePt t="384914" x="1660525" y="5741988"/>
          <p14:tracePt t="384918" x="1679575" y="5741988"/>
          <p14:tracePt t="384931" x="1704975" y="5741988"/>
          <p14:tracePt t="384948" x="1751013" y="5741988"/>
          <p14:tracePt t="384965" x="1758950" y="5741988"/>
          <p14:tracePt t="384998" x="1776413" y="5741988"/>
          <p14:tracePt t="385015" x="1785938" y="5741988"/>
          <p14:tracePt t="385031" x="1795463" y="5741988"/>
          <p14:tracePt t="385782" x="1785938" y="5741988"/>
          <p14:tracePt t="385822" x="1776413" y="5741988"/>
          <p14:tracePt t="385838" x="1768475" y="5741988"/>
          <p14:tracePt t="385870" x="1758950" y="5741988"/>
          <p14:tracePt t="385879" x="1751013" y="5741988"/>
          <p14:tracePt t="385887" x="1741488" y="5741988"/>
          <p14:tracePt t="385915" x="1731963" y="5741988"/>
          <p14:tracePt t="385948" x="1714500" y="5741988"/>
          <p14:tracePt t="385964" x="1704975" y="5741988"/>
          <p14:tracePt t="385981" x="1697038" y="5741988"/>
          <p14:tracePt t="385998" x="1679575" y="5741988"/>
          <p14:tracePt t="386014" x="1670050" y="5741988"/>
          <p14:tracePt t="386031" x="1643063" y="5741988"/>
          <p14:tracePt t="386048" x="1625600" y="5741988"/>
          <p14:tracePt t="386064" x="1608138" y="5741988"/>
          <p14:tracePt t="386081" x="1581150" y="5741988"/>
          <p14:tracePt t="386097" x="1554163" y="5741988"/>
          <p14:tracePt t="386114" x="1500188" y="5741988"/>
          <p14:tracePt t="386117" x="1482725" y="5741988"/>
          <p14:tracePt t="386131" x="1465263" y="5741988"/>
          <p14:tracePt t="386147" x="1419225" y="5741988"/>
          <p14:tracePt t="386165" x="1366838" y="5741988"/>
          <p14:tracePt t="386181" x="1322388" y="5741988"/>
          <p14:tracePt t="386198" x="1285875" y="5741988"/>
          <p14:tracePt t="386214" x="1258888" y="5741988"/>
          <p14:tracePt t="386231" x="1231900" y="5741988"/>
          <p14:tracePt t="386247" x="1204913" y="5741988"/>
          <p14:tracePt t="386264" x="1179513" y="5741988"/>
          <p14:tracePt t="386281" x="1160463" y="5732463"/>
          <p14:tracePt t="386297" x="1143000" y="5732463"/>
          <p14:tracePt t="386314" x="1116013" y="5732463"/>
          <p14:tracePt t="386331" x="1108075" y="5732463"/>
          <p14:tracePt t="386347" x="1089025" y="5732463"/>
          <p14:tracePt t="386365" x="1054100" y="5724525"/>
          <p14:tracePt t="386381" x="1044575" y="5724525"/>
          <p14:tracePt t="386397" x="1017588" y="5724525"/>
          <p14:tracePt t="386414" x="1009650" y="5724525"/>
          <p14:tracePt t="386431" x="1000125" y="5724525"/>
          <p14:tracePt t="386447" x="990600" y="5724525"/>
          <p14:tracePt t="386550" x="982663" y="5724525"/>
          <p14:tracePt t="386942" x="990600" y="5724525"/>
          <p14:tracePt t="386951" x="1000125" y="5724525"/>
          <p14:tracePt t="386964" x="1017588" y="5724525"/>
          <p14:tracePt t="386981" x="1081088" y="5724525"/>
          <p14:tracePt t="386997" x="1125538" y="5724525"/>
          <p14:tracePt t="387014" x="1179513" y="5724525"/>
          <p14:tracePt t="387030" x="1214438" y="5724525"/>
          <p14:tracePt t="387064" x="1330325" y="5724525"/>
          <p14:tracePt t="387098" x="1554163" y="5724525"/>
          <p14:tracePt t="387131" x="1679575" y="5724525"/>
          <p14:tracePt t="387134" x="1687513" y="5724525"/>
          <p14:tracePt t="387147" x="1697038" y="5724525"/>
          <p14:tracePt t="387164" x="1714500" y="5724525"/>
          <p14:tracePt t="387181" x="1724025" y="5724525"/>
          <p14:tracePt t="387695" x="1704975" y="5724525"/>
          <p14:tracePt t="387704" x="1660525" y="5724525"/>
          <p14:tracePt t="387714" x="1598613" y="5724525"/>
          <p14:tracePt t="387731" x="1482725" y="5724525"/>
          <p14:tracePt t="387747" x="1347788" y="5724525"/>
          <p14:tracePt t="387749" x="1285875" y="5724525"/>
          <p14:tracePt t="387764" x="1241425" y="5724525"/>
          <p14:tracePt t="387781" x="1160463" y="5724525"/>
          <p14:tracePt t="387814" x="1089025" y="5724525"/>
          <p14:tracePt t="387887" x="1081088" y="5724525"/>
          <p14:tracePt t="388479" x="1108075" y="5724525"/>
          <p14:tracePt t="388489" x="1125538" y="5724525"/>
          <p14:tracePt t="388499" x="1152525" y="5724525"/>
          <p14:tracePt t="388514" x="1196975" y="5724525"/>
          <p14:tracePt t="388530" x="1241425" y="5724525"/>
          <p14:tracePt t="388547" x="1268413" y="5724525"/>
          <p14:tracePt t="388564" x="1276350" y="5724525"/>
          <p14:tracePt t="388717" x="0" y="0"/>
        </p14:tracePtLst>
        <p14:tracePtLst>
          <p14:tracePt t="389472" x="2295525" y="5786438"/>
          <p14:tracePt t="389583" x="2312988" y="5786438"/>
          <p14:tracePt t="389599" x="2322513" y="5786438"/>
          <p14:tracePt t="389608" x="2330450" y="5786438"/>
          <p14:tracePt t="389616" x="2347913" y="5786438"/>
          <p14:tracePt t="389630" x="2411413" y="5786438"/>
          <p14:tracePt t="389646" x="2500313" y="5786438"/>
          <p14:tracePt t="389663" x="2571750" y="5786438"/>
          <p14:tracePt t="389680" x="2643188" y="5786438"/>
          <p14:tracePt t="389714" x="2741613" y="5786438"/>
          <p14:tracePt t="389747" x="2867025" y="5786438"/>
          <p14:tracePt t="389780" x="3000375" y="5795963"/>
          <p14:tracePt t="389796" x="3036888" y="5795963"/>
          <p14:tracePt t="389798" x="3054350" y="5795963"/>
          <p14:tracePt t="389813" x="3081338" y="5795963"/>
          <p14:tracePt t="389830" x="3089275" y="5795963"/>
          <p14:tracePt t="389846" x="3098800" y="5795963"/>
          <p14:tracePt t="389863" x="3133725" y="5795963"/>
          <p14:tracePt t="389880" x="3179763" y="5795963"/>
          <p14:tracePt t="389896" x="3232150" y="5795963"/>
          <p14:tracePt t="389913" x="3276600" y="5795963"/>
          <p14:tracePt t="389930" x="3303588" y="5795963"/>
          <p14:tracePt t="389946" x="3340100" y="5795963"/>
          <p14:tracePt t="389963" x="3375025" y="5795963"/>
          <p14:tracePt t="389966" x="3394075" y="5795963"/>
          <p14:tracePt t="389980" x="3419475" y="5795963"/>
          <p14:tracePt t="389996" x="3509963" y="5795963"/>
          <p14:tracePt t="390013" x="3562350" y="5795963"/>
          <p14:tracePt t="390014" x="3581400" y="5795963"/>
          <p14:tracePt t="390030" x="3598863" y="5786438"/>
          <p14:tracePt t="390046" x="3608388" y="5786438"/>
          <p14:tracePt t="390063" x="3616325" y="5786438"/>
          <p14:tracePt t="390096" x="3625850" y="5776913"/>
          <p14:tracePt t="390223" x="3633788" y="5776913"/>
          <p14:tracePt t="390246" x="3643313" y="5768975"/>
          <p14:tracePt t="390271" x="3652838" y="5768975"/>
          <p14:tracePt t="390295" x="3660775" y="5768975"/>
          <p14:tracePt t="390319" x="3670300" y="5768975"/>
          <p14:tracePt t="390415" x="3679825" y="5768975"/>
          <p14:tracePt t="390615" x="3687763" y="5768975"/>
          <p14:tracePt t="390703" x="3697288" y="5768975"/>
          <p14:tracePt t="390727" x="3705225" y="5768975"/>
          <p14:tracePt t="390871" x="3714750" y="5768975"/>
          <p14:tracePt t="391126" x="0" y="0"/>
        </p14:tracePtLst>
        <p14:tracePtLst>
          <p14:tracePt t="393897" x="1839913" y="5705475"/>
          <p14:tracePt t="393991" x="1822450" y="5705475"/>
          <p14:tracePt t="394001" x="1803400" y="5705475"/>
          <p14:tracePt t="394012" x="1776413" y="5705475"/>
          <p14:tracePt t="394029" x="1704975" y="5705475"/>
          <p14:tracePt t="394046" x="1562100" y="5705475"/>
          <p14:tracePt t="394062" x="1455738" y="5705475"/>
          <p14:tracePt t="394079" x="1366838" y="5705475"/>
          <p14:tracePt t="394095" x="1312863" y="5705475"/>
          <p14:tracePt t="394129" x="1258888" y="5705475"/>
          <p14:tracePt t="394296" x="1258888" y="5697538"/>
          <p14:tracePt t="394306" x="1276350" y="5697538"/>
          <p14:tracePt t="394314" x="1312863" y="5697538"/>
          <p14:tracePt t="394329" x="1465263" y="5697538"/>
          <p14:tracePt t="394345" x="1679575" y="5697538"/>
          <p14:tracePt t="394362" x="1893888" y="5697538"/>
          <p14:tracePt t="394379" x="2143125" y="5697538"/>
          <p14:tracePt t="394382" x="2286000" y="5697538"/>
          <p14:tracePt t="394395" x="2419350" y="5705475"/>
          <p14:tracePt t="394412" x="2652713" y="5715000"/>
          <p14:tracePt t="394429" x="2867025" y="5724525"/>
          <p14:tracePt t="394430" x="2946400" y="5724525"/>
          <p14:tracePt t="394446" x="3143250" y="5724525"/>
          <p14:tracePt t="394462" x="3232150" y="5724525"/>
          <p14:tracePt t="394479" x="3482975" y="5732463"/>
          <p14:tracePt t="394495" x="3670300" y="5751513"/>
          <p14:tracePt t="394512" x="3822700" y="5751513"/>
          <p14:tracePt t="394529" x="3894138" y="5751513"/>
          <p14:tracePt t="394545" x="3929063" y="5751513"/>
          <p14:tracePt t="394562" x="3938588" y="5751513"/>
          <p14:tracePt t="394579" x="3956050" y="5751513"/>
          <p14:tracePt t="394595" x="4010025" y="5751513"/>
          <p14:tracePt t="394612" x="4071938" y="5751513"/>
          <p14:tracePt t="394628" x="4133850" y="5751513"/>
          <p14:tracePt t="394631" x="4152900" y="5751513"/>
          <p14:tracePt t="394645" x="4160838" y="5751513"/>
          <p14:tracePt t="394662" x="4214813" y="5751513"/>
          <p14:tracePt t="394678" x="4303713" y="5751513"/>
          <p14:tracePt t="394695" x="4438650" y="5759450"/>
          <p14:tracePt t="394712" x="4616450" y="5759450"/>
          <p14:tracePt t="394729" x="4759325" y="5759450"/>
          <p14:tracePt t="394745" x="4803775" y="5759450"/>
          <p14:tracePt t="395071" x="4813300" y="5759450"/>
          <p14:tracePt t="395079" x="4830763" y="5759450"/>
          <p14:tracePt t="395095" x="4894263" y="5768975"/>
          <p14:tracePt t="395111" x="4983163" y="5776913"/>
          <p14:tracePt t="395129" x="5089525" y="5776913"/>
          <p14:tracePt t="395146" x="5214938" y="5776913"/>
          <p14:tracePt t="395162" x="5357813" y="5803900"/>
          <p14:tracePt t="395178" x="5456238" y="5803900"/>
          <p14:tracePt t="395195" x="5562600" y="5803900"/>
          <p14:tracePt t="395212" x="5680075" y="5803900"/>
          <p14:tracePt t="395214" x="5732463" y="5803900"/>
          <p14:tracePt t="395228" x="5795963" y="5803900"/>
          <p14:tracePt t="395245" x="5884863" y="5803900"/>
          <p14:tracePt t="395246" x="5911850" y="5803900"/>
          <p14:tracePt t="395262" x="5938838" y="5803900"/>
          <p14:tracePt t="395278" x="5946775" y="5803900"/>
          <p14:tracePt t="395295" x="5956300" y="5803900"/>
          <p14:tracePt t="395312" x="5965825" y="5803900"/>
          <p14:tracePt t="395345" x="5983288" y="5803900"/>
          <p14:tracePt t="395424" x="5991225" y="5803900"/>
          <p14:tracePt t="395472" x="6000750" y="5803900"/>
          <p14:tracePt t="395480" x="6010275" y="5803900"/>
          <p14:tracePt t="395495" x="6018213" y="5803900"/>
          <p14:tracePt t="395511" x="6054725" y="5803900"/>
          <p14:tracePt t="395528" x="6116638" y="5803900"/>
          <p14:tracePt t="395545" x="6205538" y="5803900"/>
          <p14:tracePt t="395562" x="6296025" y="5803900"/>
          <p14:tracePt t="395578" x="6394450" y="5803900"/>
          <p14:tracePt t="395595" x="6473825" y="5803900"/>
          <p14:tracePt t="395612" x="6518275" y="5803900"/>
          <p14:tracePt t="395614" x="6537325" y="5803900"/>
          <p14:tracePt t="395629" x="6545263" y="5803900"/>
          <p14:tracePt t="395645" x="6572250" y="5803900"/>
          <p14:tracePt t="395662" x="6608763" y="5813425"/>
          <p14:tracePt t="395678" x="6626225" y="5813425"/>
          <p14:tracePt t="395720" x="6643688" y="5813425"/>
          <p14:tracePt t="395760" x="6653213" y="5813425"/>
          <p14:tracePt t="395832" x="6661150" y="5813425"/>
          <p14:tracePt t="395841" x="6670675" y="5813425"/>
          <p14:tracePt t="395851" x="6680200" y="5813425"/>
          <p14:tracePt t="395861" x="6688138" y="5813425"/>
          <p14:tracePt t="395878" x="6742113" y="5813425"/>
          <p14:tracePt t="395895" x="6796088" y="5813425"/>
          <p14:tracePt t="395911" x="6858000" y="5813425"/>
          <p14:tracePt t="395928" x="6929438" y="5813425"/>
          <p14:tracePt t="395945" x="7018338" y="5803900"/>
          <p14:tracePt t="395962" x="7081838" y="5795963"/>
          <p14:tracePt t="395978" x="7108825" y="5795963"/>
          <p14:tracePt t="395995" x="7143750" y="5786438"/>
          <p14:tracePt t="396012" x="7170738" y="5786438"/>
          <p14:tracePt t="396028" x="7215188" y="5776913"/>
          <p14:tracePt t="396045" x="7259638" y="5768975"/>
          <p14:tracePt t="396047" x="7269163" y="5768975"/>
          <p14:tracePt t="396062" x="7296150" y="5759450"/>
          <p14:tracePt t="396144" x="7304088" y="5759450"/>
          <p14:tracePt t="396159" x="7313613" y="5759450"/>
          <p14:tracePt t="396176" x="7323138" y="5751513"/>
          <p14:tracePt t="396232" x="7331075" y="5751513"/>
          <p14:tracePt t="396513" x="7340600" y="5751513"/>
          <p14:tracePt t="396527" x="7358063" y="5751513"/>
          <p14:tracePt t="396535" x="7375525" y="5751513"/>
          <p14:tracePt t="396545" x="7385050" y="5751513"/>
          <p14:tracePt t="396561" x="7429500" y="5768975"/>
          <p14:tracePt t="396578" x="7483475" y="5776913"/>
          <p14:tracePt t="396595" x="7527925" y="5795963"/>
          <p14:tracePt t="396611" x="7581900" y="5813425"/>
          <p14:tracePt t="396628" x="7634288" y="5822950"/>
          <p14:tracePt t="396645" x="7661275" y="5830888"/>
          <p14:tracePt t="396704" x="7670800" y="5830888"/>
          <p14:tracePt t="396824" x="7680325" y="5830888"/>
          <p14:tracePt t="397927" x="0" y="0"/>
        </p14:tracePtLst>
        <p14:tracePtLst>
          <p14:tracePt t="399633" x="2027238" y="6081713"/>
          <p14:tracePt t="399704" x="2036763" y="6081713"/>
          <p14:tracePt t="399720" x="2044700" y="6081713"/>
          <p14:tracePt t="399729" x="2054225" y="6081713"/>
          <p14:tracePt t="399744" x="2071688" y="6081713"/>
          <p14:tracePt t="399761" x="2116138" y="6081713"/>
          <p14:tracePt t="399777" x="2170113" y="6081713"/>
          <p14:tracePt t="399794" x="2286000" y="6081713"/>
          <p14:tracePt t="399828" x="2571750" y="6081713"/>
          <p14:tracePt t="399861" x="2741613" y="6081713"/>
          <p14:tracePt t="399863" x="2751138" y="6081713"/>
          <p14:tracePt t="399894" x="2759075" y="6081713"/>
          <p14:tracePt t="399911" x="2768600" y="6081713"/>
          <p14:tracePt t="400111" x="2776538" y="6081713"/>
          <p14:tracePt t="400128" x="2786063" y="6081713"/>
          <p14:tracePt t="400137" x="2803525" y="6081713"/>
          <p14:tracePt t="400145" x="2813050" y="6081713"/>
          <p14:tracePt t="400160" x="2867025" y="6081713"/>
          <p14:tracePt t="400177" x="2919413" y="6081713"/>
          <p14:tracePt t="400194" x="2973388" y="6081713"/>
          <p14:tracePt t="400211" x="2990850" y="6081713"/>
          <p14:tracePt t="400391" x="0" y="0"/>
        </p14:tracePtLst>
        <p14:tracePtLst>
          <p14:tracePt t="401162" x="6804025" y="6062663"/>
          <p14:tracePt t="401240" x="6813550" y="6062663"/>
          <p14:tracePt t="401250" x="6848475" y="6062663"/>
          <p14:tracePt t="401260" x="6919913" y="6062663"/>
          <p14:tracePt t="401277" x="7099300" y="6081713"/>
          <p14:tracePt t="401294" x="7439025" y="6126163"/>
          <p14:tracePt t="401296" x="7626350" y="6153150"/>
          <p14:tracePt t="401311" x="7983538" y="6180138"/>
          <p14:tracePt t="401327" x="8251825" y="6197600"/>
          <p14:tracePt t="401361" x="8358188" y="6205538"/>
          <p14:tracePt t="401568" x="8340725" y="6205538"/>
          <p14:tracePt t="401577" x="8323263" y="6205538"/>
          <p14:tracePt t="401594" x="8286750" y="6205538"/>
          <p14:tracePt t="401610" x="8251825" y="6205538"/>
          <p14:tracePt t="401627" x="8188325" y="6205538"/>
          <p14:tracePt t="401643" x="8143875" y="6215063"/>
          <p14:tracePt t="401660" x="8099425" y="6215063"/>
          <p14:tracePt t="401662" x="8072438" y="6215063"/>
          <p14:tracePt t="401677" x="8045450" y="6215063"/>
          <p14:tracePt t="401693" x="7991475" y="6215063"/>
          <p14:tracePt t="401694" x="0" y="0"/>
        </p14:tracePtLst>
        <p14:tracePtLst>
          <p14:tracePt t="408659" x="3375025" y="3357563"/>
          <p14:tracePt t="408714" x="3384550" y="3357563"/>
          <p14:tracePt t="408724" x="3411538" y="3357563"/>
          <p14:tracePt t="408732" x="3446463" y="3357563"/>
          <p14:tracePt t="408741" x="3473450" y="3357563"/>
          <p14:tracePt t="408759" x="3517900" y="3357563"/>
          <p14:tracePt t="408792" x="3554413" y="3357563"/>
          <p14:tracePt t="408825" x="3571875" y="3357563"/>
          <p14:tracePt t="408858" x="3581400" y="3357563"/>
          <p14:tracePt t="408985" x="3581400" y="3367088"/>
          <p14:tracePt t="409121" x="0" y="0"/>
        </p14:tracePtLst>
        <p14:tracePtLst>
          <p14:tracePt t="409731" x="2509838" y="4251325"/>
          <p14:tracePt t="409785" x="2509838" y="4241800"/>
          <p14:tracePt t="409802" x="2517775" y="4241800"/>
          <p14:tracePt t="409818" x="2536825" y="4232275"/>
          <p14:tracePt t="409828" x="2554288" y="4232275"/>
          <p14:tracePt t="409858" x="2714625" y="4232275"/>
          <p14:tracePt t="409891" x="2847975" y="4232275"/>
          <p14:tracePt t="409908" x="2901950" y="4232275"/>
          <p14:tracePt t="409925" x="2990850" y="4232275"/>
          <p14:tracePt t="409941" x="3054350" y="4232275"/>
          <p14:tracePt t="409944" x="3071813" y="4232275"/>
          <p14:tracePt t="409958" x="3098800" y="4232275"/>
          <p14:tracePt t="409975" x="3133725" y="4232275"/>
          <p14:tracePt t="410153" x="0" y="0"/>
        </p14:tracePtLst>
        <p14:tracePtLst>
          <p14:tracePt t="410699" x="4071938" y="4840288"/>
          <p14:tracePt t="411065" x="0" y="0"/>
        </p14:tracePtLst>
        <p14:tracePtLst>
          <p14:tracePt t="411635" x="2393950" y="5099050"/>
          <p14:tracePt t="411722" x="2401888" y="5099050"/>
          <p14:tracePt t="411732" x="2428875" y="5099050"/>
          <p14:tracePt t="411741" x="2455863" y="5099050"/>
          <p14:tracePt t="411758" x="2509838" y="5099050"/>
          <p14:tracePt t="411774" x="2616200" y="5099050"/>
          <p14:tracePt t="411777" x="2660650" y="5099050"/>
          <p14:tracePt t="411791" x="2697163" y="5099050"/>
          <p14:tracePt t="411808" x="2786063" y="5099050"/>
          <p14:tracePt t="411841" x="2840038" y="5099050"/>
          <p14:tracePt t="411969" x="2847975" y="5099050"/>
          <p14:tracePt t="411969" x="0" y="0"/>
        </p14:tracePtLst>
        <p14:tracePtLst>
          <p14:tracePt t="412395" x="3160713" y="5589588"/>
          <p14:tracePt t="412538" x="3170238" y="5589588"/>
          <p14:tracePt t="41259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FAEC93-F6E3-4DB0-A376-4EE4EF56F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381000"/>
            <a:ext cx="7696200" cy="2705446"/>
          </a:xfrm>
          <a:prstGeom prst="rect">
            <a:avLst/>
          </a:prstGeom>
        </p:spPr>
      </p:pic>
      <p:pic>
        <p:nvPicPr>
          <p:cNvPr id="8" name="Picture 7">
            <a:extLst>
              <a:ext uri="{FF2B5EF4-FFF2-40B4-BE49-F238E27FC236}">
                <a16:creationId xmlns:a16="http://schemas.microsoft.com/office/drawing/2014/main" id="{07C7D29A-11BE-4CE5-B206-90EBB855AD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3086446"/>
            <a:ext cx="7696200" cy="3009554"/>
          </a:xfrm>
          <a:prstGeom prst="rect">
            <a:avLst/>
          </a:prstGeom>
        </p:spPr>
      </p:pic>
      <p:pic>
        <p:nvPicPr>
          <p:cNvPr id="2" name="Audio 1">
            <a:hlinkClick r:id="" action="ppaction://media"/>
            <a:extLst>
              <a:ext uri="{FF2B5EF4-FFF2-40B4-BE49-F238E27FC236}">
                <a16:creationId xmlns:a16="http://schemas.microsoft.com/office/drawing/2014/main" id="{BE2C1B94-7796-434E-BB01-C7AE668CBFB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49135218"/>
      </p:ext>
    </p:extLst>
  </p:cSld>
  <p:clrMapOvr>
    <a:masterClrMapping/>
  </p:clrMapOvr>
  <mc:AlternateContent xmlns:mc="http://schemas.openxmlformats.org/markup-compatibility/2006" xmlns:p14="http://schemas.microsoft.com/office/powerpoint/2010/main">
    <mc:Choice Requires="p14">
      <p:transition spd="slow" p14:dur="2000" advTm="170846"/>
    </mc:Choice>
    <mc:Fallback xmlns="">
      <p:transition spd="slow" advTm="17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226" x="2357438" y="1322388"/>
          <p14:tracePt t="10234" x="2366963" y="1322388"/>
          <p14:tracePt t="10258" x="2374900" y="1322388"/>
          <p14:tracePt t="10273" x="2393950" y="1322388"/>
          <p14:tracePt t="10282" x="2401888" y="1322388"/>
          <p14:tracePt t="10289" x="2428875" y="1322388"/>
          <p14:tracePt t="10302" x="2455863" y="1322388"/>
          <p14:tracePt t="10337" x="2625725" y="1330325"/>
          <p14:tracePt t="10369" x="2813050" y="1357313"/>
          <p14:tracePt t="10402" x="3152775" y="1401763"/>
          <p14:tracePt t="10419" x="3340100" y="1428750"/>
          <p14:tracePt t="10436" x="3446463" y="1438275"/>
          <p14:tracePt t="10452" x="3562350" y="1446213"/>
          <p14:tracePt t="10469" x="3714750" y="1446213"/>
          <p14:tracePt t="10486" x="3929063" y="1490663"/>
          <p14:tracePt t="10503" x="4152900" y="1509713"/>
          <p14:tracePt t="10504" x="4268788" y="1517650"/>
          <p14:tracePt t="10519" x="4419600" y="1527175"/>
          <p14:tracePt t="10536" x="4884738" y="1527175"/>
          <p14:tracePt t="10552" x="5180013" y="1536700"/>
          <p14:tracePt t="10569" x="5419725" y="1544638"/>
          <p14:tracePt t="10585" x="5643563" y="1571625"/>
          <p14:tracePt t="10602" x="5848350" y="1571625"/>
          <p14:tracePt t="10619" x="6027738" y="1581150"/>
          <p14:tracePt t="10636" x="6215063" y="1581150"/>
          <p14:tracePt t="10652" x="6384925" y="1598613"/>
          <p14:tracePt t="10669" x="6572250" y="1598613"/>
          <p14:tracePt t="10686" x="6732588" y="1608138"/>
          <p14:tracePt t="10703" x="6875463" y="1608138"/>
          <p14:tracePt t="10705" x="6983413" y="1616075"/>
          <p14:tracePt t="10719" x="7089775" y="1625600"/>
          <p14:tracePt t="10736" x="7304088" y="1633538"/>
          <p14:tracePt t="10752" x="7412038" y="1633538"/>
          <p14:tracePt t="10769" x="7446963" y="1633538"/>
          <p14:tracePt t="10906" x="7446963" y="1643063"/>
          <p14:tracePt t="10953" x="7429500" y="1652588"/>
          <p14:tracePt t="10962" x="7412038" y="1652588"/>
          <p14:tracePt t="10970" x="7385050" y="1652588"/>
          <p14:tracePt t="10985" x="7313613" y="1652588"/>
          <p14:tracePt t="11002" x="7153275" y="1652588"/>
          <p14:tracePt t="11019" x="6965950" y="1652588"/>
          <p14:tracePt t="11036" x="6705600" y="1625600"/>
          <p14:tracePt t="11052" x="6340475" y="1625600"/>
          <p14:tracePt t="11069" x="5884863" y="1625600"/>
          <p14:tracePt t="11086" x="5419725" y="1625600"/>
          <p14:tracePt t="11102" x="4857750" y="1625600"/>
          <p14:tracePt t="11119" x="4465638" y="1625600"/>
          <p14:tracePt t="11121" x="4322763" y="1625600"/>
          <p14:tracePt t="11136" x="4205288" y="1625600"/>
          <p14:tracePt t="11153" x="3822700" y="1633538"/>
          <p14:tracePt t="11169" x="3598863" y="1643063"/>
          <p14:tracePt t="11185" x="3384550" y="1643063"/>
          <p14:tracePt t="11202" x="3224213" y="1652588"/>
          <p14:tracePt t="11219" x="3108325" y="1660525"/>
          <p14:tracePt t="11236" x="3071813" y="1670050"/>
          <p14:tracePt t="11252" x="3062288" y="1679575"/>
          <p14:tracePt t="11269" x="3054350" y="1679575"/>
          <p14:tracePt t="11338" x="3044825" y="1679575"/>
          <p14:tracePt t="11354" x="3036888" y="1679575"/>
          <p14:tracePt t="11362" x="3027363" y="1679575"/>
          <p14:tracePt t="11369" x="3017838" y="1679575"/>
          <p14:tracePt t="11385" x="2973388" y="1679575"/>
          <p14:tracePt t="11402" x="2874963" y="1679575"/>
          <p14:tracePt t="11419" x="2741613" y="1679575"/>
          <p14:tracePt t="11436" x="2589213" y="1679575"/>
          <p14:tracePt t="11452" x="2393950" y="1679575"/>
          <p14:tracePt t="11469" x="2179638" y="1679575"/>
          <p14:tracePt t="11486" x="2017713" y="1679575"/>
          <p14:tracePt t="11502" x="1901825" y="1679575"/>
          <p14:tracePt t="11504" x="1884363" y="1679575"/>
          <p14:tracePt t="11519" x="1866900" y="1679575"/>
          <p14:tracePt t="11673" x="0" y="0"/>
        </p14:tracePtLst>
        <p14:tracePtLst>
          <p14:tracePt t="12530" x="1258888" y="1214438"/>
          <p14:tracePt t="12634" x="1258888" y="1204913"/>
          <p14:tracePt t="12706" x="1268413" y="1204913"/>
          <p14:tracePt t="12729" x="1276350" y="1204913"/>
          <p14:tracePt t="12786" x="1295400" y="1204913"/>
          <p14:tracePt t="12802" x="1295400" y="1214438"/>
          <p14:tracePt t="12809" x="1303338" y="1231900"/>
          <p14:tracePt t="12835" x="1312863" y="1250950"/>
          <p14:tracePt t="12852" x="1312863" y="1258888"/>
          <p14:tracePt t="12869" x="1322388" y="1276350"/>
          <p14:tracePt t="12885" x="1322388" y="1285875"/>
          <p14:tracePt t="12902" x="1322388" y="1295400"/>
          <p14:tracePt t="12918" x="1330325" y="1303338"/>
          <p14:tracePt t="12946" x="1330325" y="1312863"/>
          <p14:tracePt t="13049" x="1330325" y="1322388"/>
          <p14:tracePt t="13066" x="1330325" y="1330325"/>
          <p14:tracePt t="13242" x="1330325" y="1347788"/>
          <p14:tracePt t="13266" x="1330325" y="1357313"/>
          <p14:tracePt t="13283" x="1330325" y="1366838"/>
          <p14:tracePt t="13289" x="1330325" y="1384300"/>
          <p14:tracePt t="13302" x="1330325" y="1411288"/>
          <p14:tracePt t="13318" x="1330325" y="1438275"/>
          <p14:tracePt t="13335" x="1330325" y="1500188"/>
          <p14:tracePt t="13337" x="1330325" y="1509713"/>
          <p14:tracePt t="13351" x="1330325" y="1536700"/>
          <p14:tracePt t="13368" x="1330325" y="1544638"/>
          <p14:tracePt t="13385" x="1330325" y="1554163"/>
          <p14:tracePt t="13402" x="1330325" y="1562100"/>
          <p14:tracePt t="13722" x="1330325" y="1571625"/>
          <p14:tracePt t="13730" x="1330325" y="1581150"/>
          <p14:tracePt t="13737" x="1330325" y="1598613"/>
          <p14:tracePt t="13761" x="1330325" y="1616075"/>
          <p14:tracePt t="13786" x="1330325" y="1625600"/>
          <p14:tracePt t="13802" x="1339850" y="1633538"/>
          <p14:tracePt t="13913" x="1347788" y="1643063"/>
          <p14:tracePt t="13923" x="1347788" y="1652588"/>
          <p14:tracePt t="13986" x="1347788" y="1660525"/>
          <p14:tracePt t="14058" x="1366838" y="1679575"/>
          <p14:tracePt t="14123" x="1366838" y="1687513"/>
          <p14:tracePt t="15147" x="1366838" y="1679575"/>
          <p14:tracePt t="15155" x="1366838" y="1670050"/>
          <p14:tracePt t="15168" x="1347788" y="1616075"/>
          <p14:tracePt t="15185" x="1330325" y="1554163"/>
          <p14:tracePt t="15201" x="1312863" y="1509713"/>
          <p14:tracePt t="15218" x="1303338" y="1465263"/>
          <p14:tracePt t="15235" x="1295400" y="1438275"/>
          <p14:tracePt t="15251" x="1295400" y="1419225"/>
          <p14:tracePt t="15285" x="1285875" y="1384300"/>
          <p14:tracePt t="15318" x="1285875" y="1347788"/>
          <p14:tracePt t="15352" x="1285875" y="1276350"/>
          <p14:tracePt t="15368" x="1285875" y="1250950"/>
          <p14:tracePt t="15385" x="1285875" y="1231900"/>
          <p14:tracePt t="15401" x="1285875" y="1223963"/>
          <p14:tracePt t="15699" x="1285875" y="1214438"/>
          <p14:tracePt t="15706" x="1285875" y="1204913"/>
          <p14:tracePt t="15730" x="1285875" y="1196975"/>
          <p14:tracePt t="15747" x="1285875" y="1187450"/>
          <p14:tracePt t="15768" x="1303338" y="1169988"/>
          <p14:tracePt t="15801" x="1330325" y="1143000"/>
          <p14:tracePt t="15835" x="1339850" y="1143000"/>
          <p14:tracePt t="15962" x="1347788" y="1143000"/>
          <p14:tracePt t="15971" x="1357313" y="1152525"/>
          <p14:tracePt t="15979" x="1374775" y="1169988"/>
          <p14:tracePt t="15986" x="1384300" y="1187450"/>
          <p14:tracePt t="16001" x="1411288" y="1231900"/>
          <p14:tracePt t="16018" x="1428750" y="1285875"/>
          <p14:tracePt t="16034" x="1465263" y="1347788"/>
          <p14:tracePt t="16051" x="1473200" y="1384300"/>
          <p14:tracePt t="16068" x="1500188" y="1428750"/>
          <p14:tracePt t="16084" x="1500188" y="1465263"/>
          <p14:tracePt t="16101" x="1509713" y="1482725"/>
          <p14:tracePt t="16118" x="1509713" y="1500188"/>
          <p14:tracePt t="16135" x="1509713" y="1509713"/>
          <p14:tracePt t="16151" x="1517650" y="1527175"/>
          <p14:tracePt t="16168" x="1517650" y="1536700"/>
          <p14:tracePt t="16184" x="1517650" y="1554163"/>
          <p14:tracePt t="16202" x="1517650" y="1581150"/>
          <p14:tracePt t="16217" x="1527175" y="1616075"/>
          <p14:tracePt t="16251" x="1527175" y="1625600"/>
          <p14:tracePt t="16268" x="1527175" y="1643063"/>
          <p14:tracePt t="16301" x="1527175" y="1652588"/>
          <p14:tracePt t="16318" x="1527175" y="1660525"/>
          <p14:tracePt t="16355" x="1527175" y="1670050"/>
          <p14:tracePt t="16369" x="1527175" y="1679575"/>
          <p14:tracePt t="16682" x="1527175" y="1660525"/>
          <p14:tracePt t="16699" x="1527175" y="1652588"/>
          <p14:tracePt t="16705" x="1517650" y="1633538"/>
          <p14:tracePt t="16718" x="1517650" y="1616075"/>
          <p14:tracePt t="16734" x="1509713" y="1598613"/>
          <p14:tracePt t="16751" x="1509713" y="1562100"/>
          <p14:tracePt t="16784" x="1490663" y="1490663"/>
          <p14:tracePt t="16818" x="1482725" y="1411288"/>
          <p14:tracePt t="16851" x="1482725" y="1347788"/>
          <p14:tracePt t="16868" x="1482725" y="1330325"/>
          <p14:tracePt t="16884" x="1482725" y="1322388"/>
          <p14:tracePt t="17355" x="1482725" y="1312863"/>
          <p14:tracePt t="17370" x="1482725" y="1303338"/>
          <p14:tracePt t="17379" x="1482725" y="1295400"/>
          <p14:tracePt t="17387" x="1482725" y="1285875"/>
          <p14:tracePt t="17401" x="1482725" y="1276350"/>
          <p14:tracePt t="17417" x="1482725" y="1241425"/>
          <p14:tracePt t="17434" x="1482725" y="1231900"/>
          <p14:tracePt t="17451" x="1482725" y="1223963"/>
          <p14:tracePt t="17484" x="1482725" y="1214438"/>
          <p14:tracePt t="17882" x="1482725" y="1231900"/>
          <p14:tracePt t="17890" x="1482725" y="1250950"/>
          <p14:tracePt t="17900" x="1490663" y="1268413"/>
          <p14:tracePt t="17917" x="1500188" y="1330325"/>
          <p14:tracePt t="17934" x="1517650" y="1374775"/>
          <p14:tracePt t="17951" x="1536700" y="1428750"/>
          <p14:tracePt t="17967" x="1544638" y="1482725"/>
          <p14:tracePt t="18000" x="1562100" y="1554163"/>
          <p14:tracePt t="18003" x="1571625" y="1571625"/>
          <p14:tracePt t="18034" x="1581150" y="1608138"/>
          <p14:tracePt t="18067" x="1581150" y="1633538"/>
          <p14:tracePt t="18139" x="1581150" y="1643063"/>
          <p14:tracePt t="18146" x="1581150" y="1652588"/>
          <p14:tracePt t="18163" x="1589088" y="1660525"/>
          <p14:tracePt t="18186" x="1589088" y="1670050"/>
          <p14:tracePt t="18218" x="1589088" y="1679575"/>
          <p14:tracePt t="18763" x="1589088" y="1687513"/>
          <p14:tracePt t="19409" x="0" y="0"/>
        </p14:tracePtLst>
        <p14:tracePtLst>
          <p14:tracePt t="20403" x="1679575" y="1751013"/>
          <p14:tracePt t="20419" x="1687513" y="1751013"/>
          <p14:tracePt t="20443" x="1704975" y="1741488"/>
          <p14:tracePt t="20450" x="1731963" y="1731963"/>
          <p14:tracePt t="20458" x="1758950" y="1731963"/>
          <p14:tracePt t="20467" x="1785938" y="1714500"/>
          <p14:tracePt t="20483" x="1839913" y="1697038"/>
          <p14:tracePt t="20500" x="1893888" y="1660525"/>
          <p14:tracePt t="20534" x="2000250" y="1616075"/>
          <p14:tracePt t="20567" x="2179638" y="1517650"/>
          <p14:tracePt t="20571" x="2214563" y="1509713"/>
          <p14:tracePt t="20600" x="2312988" y="1455738"/>
          <p14:tracePt t="20617" x="2366963" y="1428750"/>
          <p14:tracePt t="20619" x="2393950" y="1419225"/>
          <p14:tracePt t="20634" x="2428875" y="1384300"/>
          <p14:tracePt t="20650" x="2473325" y="1374775"/>
          <p14:tracePt t="20667" x="2500313" y="1357313"/>
          <p14:tracePt t="20683" x="2554288" y="1330325"/>
          <p14:tracePt t="20700" x="2598738" y="1295400"/>
          <p14:tracePt t="20717" x="2660650" y="1258888"/>
          <p14:tracePt t="20733" x="2697163" y="1250950"/>
          <p14:tracePt t="20750" x="2768600" y="1204913"/>
          <p14:tracePt t="20767" x="2830513" y="1169988"/>
          <p14:tracePt t="20783" x="2894013" y="1108075"/>
          <p14:tracePt t="20800" x="2955925" y="1054100"/>
          <p14:tracePt t="20817" x="3009900" y="990600"/>
          <p14:tracePt t="20818" x="3027363" y="973138"/>
          <p14:tracePt t="20833" x="3071813" y="911225"/>
          <p14:tracePt t="20850" x="3089275" y="893763"/>
          <p14:tracePt t="20866" x="3108325" y="839788"/>
          <p14:tracePt t="20883" x="3125788" y="812800"/>
          <p14:tracePt t="20900" x="3125788" y="785813"/>
          <p14:tracePt t="20917" x="3125788" y="768350"/>
          <p14:tracePt t="20933" x="3125788" y="758825"/>
          <p14:tracePt t="20950" x="3125788" y="741363"/>
          <p14:tracePt t="20983" x="3125788" y="731838"/>
          <p14:tracePt t="21194" x="3133725" y="741363"/>
          <p14:tracePt t="21210" x="3133725" y="758825"/>
          <p14:tracePt t="21218" x="3143250" y="785813"/>
          <p14:tracePt t="21228" x="3143250" y="812800"/>
          <p14:tracePt t="21234" x="3143250" y="857250"/>
          <p14:tracePt t="21250" x="3143250" y="928688"/>
          <p14:tracePt t="21266" x="3143250" y="990600"/>
          <p14:tracePt t="21283" x="3143250" y="1062038"/>
          <p14:tracePt t="21299" x="3143250" y="1133475"/>
          <p14:tracePt t="21316" x="3143250" y="1196975"/>
          <p14:tracePt t="21333" x="3143250" y="1241425"/>
          <p14:tracePt t="21349" x="3143250" y="1250950"/>
          <p14:tracePt t="21366" x="3143250" y="1258888"/>
          <p14:tracePt t="21451" x="3143250" y="1268413"/>
          <p14:tracePt t="21466" x="3116263" y="1258888"/>
          <p14:tracePt t="21475" x="3108325" y="1250950"/>
          <p14:tracePt t="21483" x="3089275" y="1231900"/>
          <p14:tracePt t="21500" x="3027363" y="1187450"/>
          <p14:tracePt t="21516" x="2965450" y="1116013"/>
          <p14:tracePt t="21533" x="2911475" y="1044575"/>
          <p14:tracePt t="21550" x="2857500" y="955675"/>
          <p14:tracePt t="21566" x="2795588" y="839788"/>
          <p14:tracePt t="21583" x="2724150" y="741363"/>
          <p14:tracePt t="21587" x="2697163" y="679450"/>
          <p14:tracePt t="21600" x="2697163" y="652463"/>
          <p14:tracePt t="21617" x="2652713" y="561975"/>
          <p14:tracePt t="21634" x="2625725" y="509588"/>
          <p14:tracePt t="21649" x="2616200" y="500063"/>
          <p14:tracePt t="21754" x="2616200" y="517525"/>
          <p14:tracePt t="21763" x="2616200" y="554038"/>
          <p14:tracePt t="21771" x="2616200" y="615950"/>
          <p14:tracePt t="21783" x="2633663" y="679450"/>
          <p14:tracePt t="21800" x="2670175" y="822325"/>
          <p14:tracePt t="21817" x="2697163" y="955675"/>
          <p14:tracePt t="21833" x="2705100" y="982663"/>
          <p14:tracePt t="21850" x="2714625" y="1044575"/>
          <p14:tracePt t="21866" x="2714625" y="1081088"/>
          <p14:tracePt t="21883" x="2724150" y="1098550"/>
          <p14:tracePt t="21899" x="2724150" y="1125538"/>
          <p14:tracePt t="21987" x="2724150" y="1108075"/>
          <p14:tracePt t="21995" x="2714625" y="1081088"/>
          <p14:tracePt t="22004" x="2705100" y="1054100"/>
          <p14:tracePt t="22017" x="2705100" y="1027113"/>
          <p14:tracePt t="22033" x="2697163" y="928688"/>
          <p14:tracePt t="22050" x="2687638" y="901700"/>
          <p14:tracePt t="22066" x="2687638" y="893763"/>
          <p14:tracePt t="22163" x="2687638" y="919163"/>
          <p14:tracePt t="22171" x="2687638" y="955675"/>
          <p14:tracePt t="22183" x="2697163" y="1017588"/>
          <p14:tracePt t="22199" x="2724150" y="1108075"/>
          <p14:tracePt t="22216" x="2732088" y="1187450"/>
          <p14:tracePt t="22219" x="2732088" y="1223963"/>
          <p14:tracePt t="22233" x="2751138" y="1303338"/>
          <p14:tracePt t="22250" x="2751138" y="1347788"/>
          <p14:tracePt t="22266" x="2751138" y="1384300"/>
          <p14:tracePt t="22283" x="2759075" y="1411288"/>
          <p14:tracePt t="22355" x="2759075" y="1401763"/>
          <p14:tracePt t="22362" x="2759075" y="1366838"/>
          <p14:tracePt t="22370" x="2759075" y="1339850"/>
          <p14:tracePt t="22383" x="2759075" y="1303338"/>
          <p14:tracePt t="22399" x="2759075" y="1231900"/>
          <p14:tracePt t="22416" x="2759075" y="1196975"/>
          <p14:tracePt t="22433" x="2759075" y="1160463"/>
          <p14:tracePt t="22490" x="2759075" y="1169988"/>
          <p14:tracePt t="22499" x="2759075" y="1179513"/>
          <p14:tracePt t="22506" x="2759075" y="1204913"/>
          <p14:tracePt t="22516" x="2759075" y="1231900"/>
          <p14:tracePt t="22533" x="2759075" y="1285875"/>
          <p14:tracePt t="22549" x="2768600" y="1312863"/>
          <p14:tracePt t="22566" x="2768600" y="1330325"/>
          <p14:tracePt t="22583" x="2768600" y="1339850"/>
          <p14:tracePt t="22599" x="2768600" y="1347788"/>
          <p14:tracePt t="22659" x="2776538" y="1347788"/>
          <p14:tracePt t="22666" x="2776538" y="1322388"/>
          <p14:tracePt t="22675" x="2776538" y="1276350"/>
          <p14:tracePt t="22684" x="2795588" y="1223963"/>
          <p14:tracePt t="22699" x="2813050" y="1108075"/>
          <p14:tracePt t="22716" x="2840038" y="1009650"/>
          <p14:tracePt t="22733" x="2857500" y="919163"/>
          <p14:tracePt t="22749" x="2867025" y="901700"/>
          <p14:tracePt t="22826" x="2874963" y="901700"/>
          <p14:tracePt t="22834" x="2874963" y="919163"/>
          <p14:tracePt t="22852" x="2874963" y="928688"/>
          <p14:tracePt t="22860" x="2874963" y="946150"/>
          <p14:tracePt t="22867" x="2874963" y="955675"/>
          <p14:tracePt t="22882" x="2894013" y="982663"/>
          <p14:tracePt t="22922" x="0" y="0"/>
        </p14:tracePtLst>
        <p14:tracePtLst>
          <p14:tracePt t="23461" x="4108450" y="1027113"/>
          <p14:tracePt t="23555" x="4116388" y="1036638"/>
          <p14:tracePt t="23563" x="4125913" y="1062038"/>
          <p14:tracePt t="23570" x="4143375" y="1116013"/>
          <p14:tracePt t="23583" x="4160838" y="1160463"/>
          <p14:tracePt t="23599" x="4205288" y="1258888"/>
          <p14:tracePt t="23602" x="4214813" y="1312863"/>
          <p14:tracePt t="23616" x="4232275" y="1357313"/>
          <p14:tracePt t="23632" x="4251325" y="1428750"/>
          <p14:tracePt t="23634" x="4259263" y="1455738"/>
          <p14:tracePt t="23666" x="4276725" y="1554163"/>
          <p14:tracePt t="23699" x="4295775" y="1589088"/>
          <p14:tracePt t="23788" x="4295775" y="1554163"/>
          <p14:tracePt t="23795" x="4295775" y="1517650"/>
          <p14:tracePt t="23803" x="4303713" y="1482725"/>
          <p14:tracePt t="23816" x="4313238" y="1428750"/>
          <p14:tracePt t="23832" x="4340225" y="1303338"/>
          <p14:tracePt t="23849" x="4375150" y="1204913"/>
          <p14:tracePt t="23850" x="4384675" y="1152525"/>
          <p14:tracePt t="23866" x="4394200" y="1116013"/>
          <p14:tracePt t="23882" x="4394200" y="1108075"/>
          <p14:tracePt t="24107" x="0" y="0"/>
        </p14:tracePtLst>
        <p14:tracePtLst>
          <p14:tracePt t="24628" x="2670175" y="1214438"/>
          <p14:tracePt t="24675" x="2679700" y="1214438"/>
          <p14:tracePt t="24699" x="2679700" y="1223963"/>
          <p14:tracePt t="24715" x="2679700" y="1241425"/>
          <p14:tracePt t="24724" x="2679700" y="1258888"/>
          <p14:tracePt t="24749" x="2687638" y="1339850"/>
          <p14:tracePt t="24782" x="2705100" y="1465263"/>
          <p14:tracePt t="24799" x="2705100" y="1482725"/>
          <p14:tracePt t="24815" x="2724150" y="1500188"/>
          <p14:tracePt t="24851" x="2732088" y="1500188"/>
          <p14:tracePt t="24866" x="2759075" y="1490663"/>
          <p14:tracePt t="24882" x="2795588" y="1455738"/>
          <p14:tracePt t="24900" x="2857500" y="1393825"/>
          <p14:tracePt t="24915" x="2919413" y="1357313"/>
          <p14:tracePt t="24932" x="2955925" y="1339850"/>
          <p14:tracePt t="24949" x="2973388" y="1330325"/>
          <p14:tracePt t="25092" x="2982913" y="1330325"/>
          <p14:tracePt t="25116" x="2990850" y="1330325"/>
          <p14:tracePt t="25124" x="2990850" y="1322388"/>
          <p14:tracePt t="25132" x="2990850" y="1312863"/>
          <p14:tracePt t="25149" x="2990850" y="1285875"/>
          <p14:tracePt t="25166" x="2990850" y="1276350"/>
          <p14:tracePt t="25182" x="2990850" y="1268413"/>
          <p14:tracePt t="25276" x="2982913" y="1285875"/>
          <p14:tracePt t="25292" x="2973388" y="1295400"/>
          <p14:tracePt t="25299" x="2973388" y="1303338"/>
          <p14:tracePt t="25411" x="2955925" y="1285875"/>
          <p14:tracePt t="25419" x="2955925" y="1276350"/>
          <p14:tracePt t="25435" x="2955925" y="1268413"/>
          <p14:tracePt t="25449" x="2946400" y="1258888"/>
          <p14:tracePt t="25467" x="2938463" y="1258888"/>
          <p14:tracePt t="25482" x="2919413" y="1258888"/>
          <p14:tracePt t="25499" x="2884488" y="1303338"/>
          <p14:tracePt t="25515" x="2813050" y="1393825"/>
          <p14:tracePt t="25532" x="2776538" y="1473200"/>
          <p14:tracePt t="25548" x="2759075" y="1500188"/>
          <p14:tracePt t="25739" x="2759075" y="1509713"/>
          <p14:tracePt t="25780" x="2768600" y="1509713"/>
          <p14:tracePt t="25788" x="2776538" y="1500188"/>
          <p14:tracePt t="25798" x="2786063" y="1490663"/>
          <p14:tracePt t="25815" x="2803525" y="1482725"/>
          <p14:tracePt t="25831" x="2830513" y="1455738"/>
          <p14:tracePt t="25848" x="2857500" y="1446213"/>
          <p14:tracePt t="25865" x="2874963" y="1438275"/>
          <p14:tracePt t="25865" x="0" y="0"/>
        </p14:tracePtLst>
        <p14:tracePtLst>
          <p14:tracePt t="27276" x="4259263" y="1169988"/>
          <p14:tracePt t="27324" x="4268788" y="1169988"/>
          <p14:tracePt t="27340" x="4276725" y="1169988"/>
          <p14:tracePt t="27355" x="4286250" y="1179513"/>
          <p14:tracePt t="27364" x="4295775" y="1196975"/>
          <p14:tracePt t="27371" x="4295775" y="1204913"/>
          <p14:tracePt t="27398" x="4313238" y="1258888"/>
          <p14:tracePt t="27432" x="4340225" y="1330325"/>
          <p14:tracePt t="27549" x="4348163" y="1339850"/>
          <p14:tracePt t="27571" x="4367213" y="1312863"/>
          <p14:tracePt t="27588" x="4375150" y="1303338"/>
          <p14:tracePt t="27676" x="4384675" y="1303338"/>
          <p14:tracePt t="27692" x="4384675" y="1312863"/>
          <p14:tracePt t="27708" x="4384675" y="1322388"/>
          <p14:tracePt t="27724" x="4384675" y="1330325"/>
          <p14:tracePt t="28003" x="0" y="0"/>
        </p14:tracePtLst>
        <p14:tracePtLst>
          <p14:tracePt t="28508" x="2803525" y="1339850"/>
          <p14:tracePt t="28845" x="2803525" y="1330325"/>
          <p14:tracePt t="28851" x="0" y="0"/>
        </p14:tracePtLst>
        <p14:tracePtLst>
          <p14:tracePt t="32581" x="5680075" y="1250950"/>
          <p14:tracePt t="32653" x="5688013" y="1250950"/>
          <p14:tracePt t="32669" x="5697538" y="1250950"/>
          <p14:tracePt t="32676" x="5705475" y="1258888"/>
          <p14:tracePt t="32693" x="5715000" y="1276350"/>
          <p14:tracePt t="32713" x="5732463" y="1303338"/>
          <p14:tracePt t="32748" x="5759450" y="1357313"/>
          <p14:tracePt t="32780" x="5759450" y="1366838"/>
          <p14:tracePt t="32869" x="5768975" y="1347788"/>
          <p14:tracePt t="32877" x="5776913" y="1330325"/>
          <p14:tracePt t="32884" x="5776913" y="1322388"/>
          <p14:tracePt t="32897" x="5776913" y="1303338"/>
          <p14:tracePt t="32913" x="5786438" y="1285875"/>
          <p14:tracePt t="32930" x="5795963" y="1276350"/>
          <p14:tracePt t="33005" x="5795963" y="1303338"/>
          <p14:tracePt t="33013" x="5795963" y="1312863"/>
          <p14:tracePt t="33020" x="5795963" y="1322388"/>
          <p14:tracePt t="33030" x="5795963" y="1330325"/>
          <p14:tracePt t="33047" x="5795963" y="1347788"/>
          <p14:tracePt t="33164" x="5795963" y="1339850"/>
          <p14:tracePt t="33172" x="5795963" y="1322388"/>
          <p14:tracePt t="33188" x="5795963" y="1312863"/>
          <p14:tracePt t="33197" x="5795963" y="1303338"/>
          <p14:tracePt t="33269" x="5795963" y="1312863"/>
          <p14:tracePt t="33277" x="5786438" y="1339850"/>
          <p14:tracePt t="33284" x="5786438" y="1357313"/>
          <p14:tracePt t="33296" x="5776913" y="1374775"/>
          <p14:tracePt t="33313" x="5776913" y="1419225"/>
          <p14:tracePt t="33330" x="5759450" y="1446213"/>
          <p14:tracePt t="33346" x="5759450" y="1455738"/>
          <p14:tracePt t="33436" x="5751513" y="1438275"/>
          <p14:tracePt t="33445" x="5751513" y="1428750"/>
          <p14:tracePt t="33453" x="5751513" y="1411288"/>
          <p14:tracePt t="33463" x="5751513" y="1393825"/>
          <p14:tracePt t="33479" x="5751513" y="1347788"/>
          <p14:tracePt t="33496" x="5751513" y="1322388"/>
          <p14:tracePt t="33513" x="5751513" y="1312863"/>
          <p14:tracePt t="33613" x="5751513" y="1330325"/>
          <p14:tracePt t="33620" x="5751513" y="1339850"/>
          <p14:tracePt t="33637" x="5751513" y="1347788"/>
          <p14:tracePt t="33733" x="5759450" y="1339850"/>
          <p14:tracePt t="33741" x="5759450" y="1322388"/>
          <p14:tracePt t="33756" x="5776913" y="1295400"/>
          <p14:tracePt t="33765" x="5776913" y="1285875"/>
          <p14:tracePt t="33780" x="5786438" y="1268413"/>
          <p14:tracePt t="33860" x="5786438" y="1285875"/>
          <p14:tracePt t="33869" x="5786438" y="1295400"/>
          <p14:tracePt t="33879" x="5786438" y="1312863"/>
          <p14:tracePt t="33896" x="5786438" y="1330325"/>
          <p14:tracePt t="34196" x="0" y="0"/>
        </p14:tracePtLst>
        <p14:tracePtLst>
          <p14:tracePt t="35589" x="7304088" y="1258888"/>
          <p14:tracePt t="35693" x="7313613" y="1258888"/>
          <p14:tracePt t="35701" x="7323138" y="1258888"/>
          <p14:tracePt t="35713" x="7323138" y="1276350"/>
          <p14:tracePt t="35729" x="7331075" y="1295400"/>
          <p14:tracePt t="35746" x="7348538" y="1312863"/>
          <p14:tracePt t="35748" x="7348538" y="1322388"/>
          <p14:tracePt t="35763" x="7348538" y="1330325"/>
          <p14:tracePt t="35789" x="7348538" y="1339850"/>
          <p14:tracePt t="35805" x="7348538" y="1347788"/>
          <p14:tracePt t="35909" x="7358063" y="1347788"/>
          <p14:tracePt t="36196" x="0" y="0"/>
        </p14:tracePtLst>
        <p14:tracePtLst>
          <p14:tracePt t="37606" x="1571625" y="2108200"/>
          <p14:tracePt t="37710" x="1571625" y="2098675"/>
          <p14:tracePt t="37725" x="1571625" y="2089150"/>
          <p14:tracePt t="37742" x="1581150" y="2089150"/>
          <p14:tracePt t="37749" x="1589088" y="2081213"/>
          <p14:tracePt t="37762" x="1598613" y="2081213"/>
          <p14:tracePt t="37779" x="1625600" y="2062163"/>
          <p14:tracePt t="37795" x="1633538" y="2062163"/>
          <p14:tracePt t="37812" x="1652588" y="2054225"/>
          <p14:tracePt t="37845" x="1687513" y="2044700"/>
          <p14:tracePt t="37878" x="1714500" y="2036763"/>
          <p14:tracePt t="37912" x="1751013" y="2017713"/>
          <p14:tracePt t="37929" x="1785938" y="2009775"/>
          <p14:tracePt t="37945" x="1803400" y="1990725"/>
          <p14:tracePt t="37962" x="1822450" y="1990725"/>
          <p14:tracePt t="37979" x="1830388" y="1990725"/>
          <p14:tracePt t="37995" x="1839913" y="1982788"/>
          <p14:tracePt t="37997" x="1847850" y="1982788"/>
          <p14:tracePt t="38012" x="1857375" y="1982788"/>
          <p14:tracePt t="38220" x="0" y="0"/>
        </p14:tracePtLst>
        <p14:tracePtLst>
          <p14:tracePt t="39047" x="2776538" y="1982788"/>
          <p14:tracePt t="39109" x="2786063" y="1982788"/>
          <p14:tracePt t="39142" x="2795588" y="1982788"/>
          <p14:tracePt t="39148" x="2803525" y="1982788"/>
          <p14:tracePt t="39165" x="2813050" y="1982788"/>
          <p14:tracePt t="39195" x="2847975" y="1982788"/>
          <p14:tracePt t="39228" x="2901950" y="1982788"/>
          <p14:tracePt t="39262" x="2990850" y="1982788"/>
          <p14:tracePt t="39278" x="3044825" y="1982788"/>
          <p14:tracePt t="39295" x="3081338" y="1982788"/>
          <p14:tracePt t="39312" x="3108325" y="1982788"/>
          <p14:tracePt t="39328" x="3133725" y="1982788"/>
          <p14:tracePt t="39345" x="3170238" y="1982788"/>
          <p14:tracePt t="39430" x="3179763" y="1990725"/>
          <p14:tracePt t="39438" x="3179763" y="2000250"/>
          <p14:tracePt t="39454" x="3170238" y="2000250"/>
          <p14:tracePt t="39462" x="3160713" y="2000250"/>
          <p14:tracePt t="39478" x="3125788" y="2017713"/>
          <p14:tracePt t="39495" x="3071813" y="2017713"/>
          <p14:tracePt t="39512" x="2990850" y="2027238"/>
          <p14:tracePt t="39528" x="2911475" y="2054225"/>
          <p14:tracePt t="39545" x="2847975" y="2054225"/>
          <p14:tracePt t="39562" x="2803525" y="2062163"/>
          <p14:tracePt t="39578" x="2751138" y="2071688"/>
          <p14:tracePt t="39595" x="2732088" y="2071688"/>
          <p14:tracePt t="39612" x="2705100" y="2081213"/>
          <p14:tracePt t="39629" x="2697163" y="2081213"/>
          <p14:tracePt t="39678" x="2687638" y="2081213"/>
          <p14:tracePt t="39781" x="2697163" y="2081213"/>
          <p14:tracePt t="39789" x="2751138" y="2081213"/>
          <p14:tracePt t="39797" x="2795588" y="2081213"/>
          <p14:tracePt t="39811" x="2840038" y="2081213"/>
          <p14:tracePt t="39829" x="3036888" y="2081213"/>
          <p14:tracePt t="39845" x="3143250" y="2081213"/>
          <p14:tracePt t="39861" x="3205163" y="2081213"/>
          <p14:tracePt t="39878" x="3214688" y="2081213"/>
          <p14:tracePt t="39982" x="3197225" y="2081213"/>
          <p14:tracePt t="39990" x="3170238" y="2081213"/>
          <p14:tracePt t="39998" x="3133725" y="2081213"/>
          <p14:tracePt t="40011" x="3071813" y="2081213"/>
          <p14:tracePt t="40028" x="2884488" y="2089150"/>
          <p14:tracePt t="40045" x="2759075" y="2116138"/>
          <p14:tracePt t="40061" x="2652713" y="2133600"/>
          <p14:tracePt t="40078" x="2589213" y="2133600"/>
          <p14:tracePt t="40118" x="2581275" y="2133600"/>
          <p14:tracePt t="40229" x="2571750" y="2133600"/>
          <p14:tracePt t="40253" x="2581275" y="2133600"/>
          <p14:tracePt t="40413" x="2589213" y="2133600"/>
          <p14:tracePt t="40428" x="0" y="0"/>
        </p14:tracePtLst>
        <p14:tracePtLst>
          <p14:tracePt t="40990" x="4268788" y="2009775"/>
          <p14:tracePt t="41094" x="4276725" y="2009775"/>
          <p14:tracePt t="41102" x="4286250" y="2009775"/>
          <p14:tracePt t="41117" x="4295775" y="2009775"/>
          <p14:tracePt t="41128" x="4303713" y="2009775"/>
          <p14:tracePt t="41145" x="4322763" y="2009775"/>
          <p14:tracePt t="41161" x="4348163" y="2009775"/>
          <p14:tracePt t="41178" x="4384675" y="2009775"/>
          <p14:tracePt t="41195" x="4419600" y="2009775"/>
          <p14:tracePt t="41197" x="4446588" y="2009775"/>
          <p14:tracePt t="41229" x="4491038" y="2009775"/>
          <p14:tracePt t="41261" x="4537075" y="2009775"/>
          <p14:tracePt t="41295" x="4572000" y="2009775"/>
          <p14:tracePt t="41565" x="0" y="0"/>
        </p14:tracePtLst>
        <p14:tracePtLst>
          <p14:tracePt t="42662" x="2687638" y="2000250"/>
          <p14:tracePt t="42678" x="2679700" y="2000250"/>
          <p14:tracePt t="42718" x="2697163" y="2000250"/>
          <p14:tracePt t="42726" x="2705100" y="2000250"/>
          <p14:tracePt t="42734" x="2714625" y="2000250"/>
          <p14:tracePt t="42744" x="2724150" y="2000250"/>
          <p14:tracePt t="42778" x="2776538" y="2000250"/>
          <p14:tracePt t="42811" x="2884488" y="2000250"/>
          <p14:tracePt t="42814" x="2911475" y="2000250"/>
          <p14:tracePt t="42844" x="3017838" y="2000250"/>
          <p14:tracePt t="42861" x="3081338" y="2000250"/>
          <p14:tracePt t="42878" x="3108325" y="2000250"/>
          <p14:tracePt t="42894" x="3133725" y="2000250"/>
          <p14:tracePt t="42941" x="3143250" y="2000250"/>
          <p14:tracePt t="43086" x="3143250" y="2009775"/>
          <p14:tracePt t="43102" x="3133725" y="2009775"/>
          <p14:tracePt t="43109" x="3108325" y="2017713"/>
          <p14:tracePt t="43119" x="3098800" y="2017713"/>
          <p14:tracePt t="43127" x="3081338" y="2027238"/>
          <p14:tracePt t="43144" x="3044825" y="2027238"/>
          <p14:tracePt t="43161" x="3000375" y="2027238"/>
          <p14:tracePt t="43178" x="2938463" y="2027238"/>
          <p14:tracePt t="43194" x="2884488" y="2027238"/>
          <p14:tracePt t="43210" x="2830513" y="2027238"/>
          <p14:tracePt t="43212" x="2813050" y="2027238"/>
          <p14:tracePt t="43227" x="2776538" y="2027238"/>
          <p14:tracePt t="43244" x="2751138" y="2036763"/>
          <p14:tracePt t="43261" x="2697163" y="2036763"/>
          <p14:tracePt t="43277" x="2679700" y="2036763"/>
          <p14:tracePt t="43502" x="2670175" y="2036763"/>
          <p14:tracePt t="43534" x="2687638" y="2036763"/>
          <p14:tracePt t="43542" x="2714625" y="2036763"/>
          <p14:tracePt t="43549" x="2732088" y="2036763"/>
          <p14:tracePt t="43560" x="2759075" y="2036763"/>
          <p14:tracePt t="43577" x="2847975" y="2027238"/>
          <p14:tracePt t="43611" x="2973388" y="2009775"/>
          <p14:tracePt t="43645" x="3062288" y="2009775"/>
          <p14:tracePt t="43677" x="3081338" y="2009775"/>
          <p14:tracePt t="43693" x="3098800" y="2009775"/>
          <p14:tracePt t="43710" x="3116263" y="2009775"/>
          <p14:tracePt t="43727" x="3125788" y="2009775"/>
          <p14:tracePt t="43744" x="3143250" y="2009775"/>
          <p14:tracePt t="43777" x="3160713" y="2009775"/>
          <p14:tracePt t="44134" x="0" y="0"/>
        </p14:tracePtLst>
        <p14:tracePtLst>
          <p14:tracePt t="45006" x="3224213" y="2000250"/>
          <p14:tracePt t="45158" x="3214688" y="2000250"/>
          <p14:tracePt t="45174" x="3205163" y="2000250"/>
          <p14:tracePt t="45183" x="3187700" y="2000250"/>
          <p14:tracePt t="45193" x="3179763" y="2009775"/>
          <p14:tracePt t="45210" x="3143250" y="2009775"/>
          <p14:tracePt t="45228" x="3098800" y="2009775"/>
          <p14:tracePt t="45234" x="3081338" y="2017713"/>
          <p14:tracePt t="45245" x="3017838" y="2027238"/>
          <p14:tracePt t="45277" x="2919413" y="2027238"/>
          <p14:tracePt t="45310" x="2857500" y="2036763"/>
          <p14:tracePt t="45344" x="2786063" y="2036763"/>
          <p14:tracePt t="45360" x="2759075" y="2044700"/>
          <p14:tracePt t="45377" x="2732088" y="2044700"/>
          <p14:tracePt t="45393" x="2714625" y="2054225"/>
          <p14:tracePt t="45410" x="2697163" y="2054225"/>
          <p14:tracePt t="45427" x="2670175" y="2054225"/>
          <p14:tracePt t="45443" x="2652713" y="2054225"/>
          <p14:tracePt t="45446" x="2633663" y="2054225"/>
          <p14:tracePt t="45461" x="2608263" y="2054225"/>
          <p14:tracePt t="45477" x="2581275" y="2054225"/>
          <p14:tracePt t="45493" x="2544763" y="2054225"/>
          <p14:tracePt t="45510" x="2527300" y="2054225"/>
          <p14:tracePt t="45526" x="2509838" y="2062163"/>
          <p14:tracePt t="45543" x="2500313" y="2062163"/>
          <p14:tracePt t="45560" x="2490788" y="2062163"/>
          <p14:tracePt t="45577" x="2473325" y="2062163"/>
          <p14:tracePt t="45594" x="2455863" y="2062163"/>
          <p14:tracePt t="45610" x="2438400" y="2062163"/>
          <p14:tracePt t="45626" x="2419350" y="2062163"/>
          <p14:tracePt t="45644" x="2401888" y="2062163"/>
          <p14:tracePt t="45677" x="2393950" y="2062163"/>
          <p14:tracePt t="46095" x="2411413" y="2062163"/>
          <p14:tracePt t="46110" x="2428875" y="2062163"/>
          <p14:tracePt t="46119" x="2438400" y="2062163"/>
          <p14:tracePt t="46126" x="2465388" y="2062163"/>
          <p14:tracePt t="46143" x="2517775" y="2054225"/>
          <p14:tracePt t="46160" x="2554288" y="2044700"/>
          <p14:tracePt t="46177" x="2589213" y="2036763"/>
          <p14:tracePt t="46210" x="2679700" y="2027238"/>
          <p14:tracePt t="46244" x="2751138" y="2017713"/>
          <p14:tracePt t="46277" x="2822575" y="2017713"/>
          <p14:tracePt t="46278" x="2840038" y="2017713"/>
          <p14:tracePt t="46293" x="2884488" y="2017713"/>
          <p14:tracePt t="46309" x="2928938" y="2017713"/>
          <p14:tracePt t="46326" x="2946400" y="2017713"/>
          <p14:tracePt t="46343" x="2982913" y="2009775"/>
          <p14:tracePt t="46377" x="2990850" y="2009775"/>
          <p14:tracePt t="46430" x="3000375" y="2009775"/>
          <p14:tracePt t="46470" x="3009900" y="2000250"/>
          <p14:tracePt t="47078" x="0" y="0"/>
        </p14:tracePtLst>
        <p14:tracePtLst>
          <p14:tracePt t="48167" x="4205288" y="1982788"/>
          <p14:tracePt t="48239" x="4214813" y="1982788"/>
          <p14:tracePt t="48255" x="4224338" y="1982788"/>
          <p14:tracePt t="48287" x="4232275" y="1982788"/>
          <p14:tracePt t="48294" x="4259263" y="1982788"/>
          <p14:tracePt t="48303" x="4268788" y="1982788"/>
          <p14:tracePt t="48310" x="4276725" y="1982788"/>
          <p14:tracePt t="48326" x="4330700" y="1982788"/>
          <p14:tracePt t="48342" x="4375150" y="1982788"/>
          <p14:tracePt t="48376" x="4438650" y="1982788"/>
          <p14:tracePt t="48409" x="4510088" y="1982788"/>
          <p14:tracePt t="48443" x="4598988" y="1982788"/>
          <p14:tracePt t="48459" x="4616450" y="1982788"/>
          <p14:tracePt t="48476" x="4625975" y="1982788"/>
          <p14:tracePt t="48719" x="4625975" y="1990725"/>
          <p14:tracePt t="48735" x="4616450" y="1990725"/>
          <p14:tracePt t="48743" x="4608513" y="1990725"/>
          <p14:tracePt t="48750" x="4598988" y="1990725"/>
          <p14:tracePt t="48759" x="4581525" y="2000250"/>
          <p14:tracePt t="48775" x="4554538" y="2009775"/>
          <p14:tracePt t="48793" x="4518025" y="2017713"/>
          <p14:tracePt t="48809" x="4483100" y="2027238"/>
          <p14:tracePt t="48825" x="4438650" y="2036763"/>
          <p14:tracePt t="48829" x="4438650" y="2044700"/>
          <p14:tracePt t="48843" x="4429125" y="2044700"/>
          <p14:tracePt t="48859" x="4402138" y="2044700"/>
          <p14:tracePt t="48878" x="4394200" y="2044700"/>
          <p14:tracePt t="49038" x="0" y="0"/>
        </p14:tracePtLst>
        <p14:tracePtLst>
          <p14:tracePt t="50703" x="5680075" y="2000250"/>
          <p14:tracePt t="50799" x="5688013" y="2000250"/>
          <p14:tracePt t="50815" x="5697538" y="2000250"/>
          <p14:tracePt t="50839" x="5715000" y="2000250"/>
          <p14:tracePt t="50855" x="5732463" y="2000250"/>
          <p14:tracePt t="50862" x="5741988" y="2000250"/>
          <p14:tracePt t="50875" x="5759450" y="2000250"/>
          <p14:tracePt t="50892" x="5768975" y="2000250"/>
          <p14:tracePt t="50926" x="5803900" y="2000250"/>
          <p14:tracePt t="50958" x="5848350" y="2000250"/>
          <p14:tracePt t="50992" x="5919788" y="2000250"/>
          <p14:tracePt t="51008" x="5938838" y="2000250"/>
          <p14:tracePt t="51025" x="5946775" y="2000250"/>
          <p14:tracePt t="51064" x="5965825" y="2000250"/>
          <p14:tracePt t="51079" x="5973763" y="2000250"/>
          <p14:tracePt t="51092" x="5983288" y="2000250"/>
          <p14:tracePt t="51110" x="5991225" y="2000250"/>
          <p14:tracePt t="51127" x="6000750" y="2000250"/>
          <p14:tracePt t="51288" x="6000750" y="2009775"/>
          <p14:tracePt t="51295" x="5991225" y="2017713"/>
          <p14:tracePt t="51310" x="5983288" y="2027238"/>
          <p14:tracePt t="51325" x="5965825" y="2027238"/>
          <p14:tracePt t="51342" x="5938838" y="2036763"/>
          <p14:tracePt t="51358" x="5902325" y="2054225"/>
          <p14:tracePt t="51375" x="5867400" y="2062163"/>
          <p14:tracePt t="51392" x="5848350" y="2071688"/>
          <p14:tracePt t="51408" x="5830888" y="2081213"/>
          <p14:tracePt t="51425" x="5803900" y="2081213"/>
          <p14:tracePt t="51442" x="5786438" y="2089150"/>
          <p14:tracePt t="51458" x="5768975" y="2098675"/>
          <p14:tracePt t="51475" x="5724525" y="2098675"/>
          <p14:tracePt t="51492" x="5715000" y="2098675"/>
          <p14:tracePt t="51508" x="5688013" y="2098675"/>
          <p14:tracePt t="51871" x="5697538" y="2098675"/>
          <p14:tracePt t="51888" x="5715000" y="2098675"/>
          <p14:tracePt t="51895" x="5732463" y="2098675"/>
          <p14:tracePt t="51903" x="5751513" y="2098675"/>
          <p14:tracePt t="51911" x="5776913" y="2098675"/>
          <p14:tracePt t="51942" x="5857875" y="2089150"/>
          <p14:tracePt t="51975" x="5946775" y="2081213"/>
          <p14:tracePt t="52008" x="5973763" y="2071688"/>
          <p14:tracePt t="52025" x="5983288" y="2071688"/>
          <p14:tracePt t="52152" x="5973763" y="2071688"/>
          <p14:tracePt t="52168" x="5956300" y="2071688"/>
          <p14:tracePt t="52175" x="5929313" y="2081213"/>
          <p14:tracePt t="52191" x="5919788" y="2081213"/>
          <p14:tracePt t="52199" x="5894388" y="2081213"/>
          <p14:tracePt t="52208" x="5884863" y="2081213"/>
          <p14:tracePt t="52225" x="5848350" y="2089150"/>
          <p14:tracePt t="52242" x="5813425" y="2089150"/>
          <p14:tracePt t="52258" x="5803900" y="2089150"/>
          <p14:tracePt t="52275" x="5786438" y="2089150"/>
          <p14:tracePt t="52292" x="5759450" y="2089150"/>
          <p14:tracePt t="52308" x="5741988" y="2089150"/>
          <p14:tracePt t="52325" x="5724525" y="2089150"/>
          <p14:tracePt t="52326" x="5715000" y="2089150"/>
          <p14:tracePt t="52342" x="5697538" y="2089150"/>
          <p14:tracePt t="52791" x="0" y="0"/>
        </p14:tracePtLst>
        <p14:tracePtLst>
          <p14:tracePt t="54689" x="7134225" y="2027238"/>
          <p14:tracePt t="54744" x="7143750" y="2027238"/>
          <p14:tracePt t="54784" x="7153275" y="2027238"/>
          <p14:tracePt t="54792" x="7170738" y="2027238"/>
          <p14:tracePt t="54816" x="7180263" y="2027238"/>
          <p14:tracePt t="54864" x="7188200" y="2027238"/>
          <p14:tracePt t="54872" x="7197725" y="2027238"/>
          <p14:tracePt t="54888" x="7215188" y="2027238"/>
          <p14:tracePt t="54903" x="7224713" y="2027238"/>
          <p14:tracePt t="54912" x="7232650" y="2027238"/>
          <p14:tracePt t="54927" x="7242175" y="2027238"/>
          <p14:tracePt t="54941" x="7251700" y="2027238"/>
          <p14:tracePt t="54958" x="7269163" y="2027238"/>
          <p14:tracePt t="54975" x="7277100" y="2027238"/>
          <p14:tracePt t="54991" x="7286625" y="2027238"/>
          <p14:tracePt t="55374" x="0" y="0"/>
        </p14:tracePtLst>
        <p14:tracePtLst>
          <p14:tracePt t="56608" x="1571625" y="2455863"/>
          <p14:tracePt t="56736" x="1562100" y="2455863"/>
          <p14:tracePt t="56743" x="1544638" y="2455863"/>
          <p14:tracePt t="56759" x="1527175" y="2455863"/>
          <p14:tracePt t="56769" x="1517650" y="2455863"/>
          <p14:tracePt t="56775" x="1490663" y="2455863"/>
          <p14:tracePt t="56791" x="1473200" y="2455863"/>
          <p14:tracePt t="56807" x="1438275" y="2455863"/>
          <p14:tracePt t="56824" x="1419225" y="2455863"/>
          <p14:tracePt t="56857" x="1384300" y="2465388"/>
          <p14:tracePt t="56890" x="1330325" y="2482850"/>
          <p14:tracePt t="56924" x="1295400" y="2500313"/>
          <p14:tracePt t="56941" x="1276350" y="2500313"/>
          <p14:tracePt t="57104" x="1268413" y="2500313"/>
          <p14:tracePt t="57119" x="1268413" y="2509838"/>
          <p14:tracePt t="57144" x="1268413" y="2517775"/>
          <p14:tracePt t="57239" x="1276350" y="2527300"/>
          <p14:tracePt t="57265" x="1285875" y="2527300"/>
          <p14:tracePt t="57288" x="1303338" y="2544763"/>
          <p14:tracePt t="57351" x="1312863" y="2544763"/>
          <p14:tracePt t="57368" x="1330325" y="2544763"/>
          <p14:tracePt t="57391" x="1339850" y="2544763"/>
          <p14:tracePt t="57399" x="1347788" y="2544763"/>
          <p14:tracePt t="57408" x="1357313" y="2536825"/>
          <p14:tracePt t="57424" x="1366838" y="2500313"/>
          <p14:tracePt t="57440" x="1384300" y="2446338"/>
          <p14:tracePt t="57457" x="1401763" y="2393950"/>
          <p14:tracePt t="57474" x="1419225" y="2347913"/>
          <p14:tracePt t="57490" x="1419225" y="2322513"/>
          <p14:tracePt t="57507" x="1446213" y="2295525"/>
          <p14:tracePt t="57523" x="1446213" y="2276475"/>
          <p14:tracePt t="57540" x="1455738" y="2276475"/>
          <p14:tracePt t="57624" x="1465263" y="2286000"/>
          <p14:tracePt t="57632" x="1465263" y="2295525"/>
          <p14:tracePt t="57640" x="1473200" y="2312988"/>
          <p14:tracePt t="57657" x="1473200" y="2339975"/>
          <p14:tracePt t="57674" x="1473200" y="2384425"/>
          <p14:tracePt t="57690" x="1473200" y="2411413"/>
          <p14:tracePt t="57707" x="1473200" y="2419350"/>
          <p14:tracePt t="58256" x="0" y="0"/>
        </p14:tracePtLst>
        <p14:tracePtLst>
          <p14:tracePt t="58936" x="2670175" y="2411413"/>
          <p14:tracePt t="58961" x="2679700" y="2419350"/>
          <p14:tracePt t="58976" x="2687638" y="2419350"/>
          <p14:tracePt t="59008" x="2697163" y="2419350"/>
          <p14:tracePt t="59024" x="2705100" y="2419350"/>
          <p14:tracePt t="59111" x="2705100" y="2428875"/>
          <p14:tracePt t="59119" x="2714625" y="2428875"/>
          <p14:tracePt t="59129" x="2724150" y="2446338"/>
          <p14:tracePt t="59157" x="2741613" y="2465388"/>
          <p14:tracePt t="59173" x="2741613" y="2473325"/>
          <p14:tracePt t="59232" x="2751138" y="2473325"/>
          <p14:tracePt t="59239" x="2759075" y="2465388"/>
          <p14:tracePt t="59247" x="2776538" y="2446338"/>
          <p14:tracePt t="59257" x="2786063" y="2419350"/>
          <p14:tracePt t="59273" x="2813050" y="2374900"/>
          <p14:tracePt t="59289" x="2840038" y="2330450"/>
          <p14:tracePt t="59306" x="2857500" y="2312988"/>
          <p14:tracePt t="59616" x="0" y="0"/>
        </p14:tracePtLst>
        <p14:tracePtLst>
          <p14:tracePt t="60081" x="4089400" y="2473325"/>
          <p14:tracePt t="60184" x="4108450" y="2473325"/>
          <p14:tracePt t="60200" x="4125913" y="2473325"/>
          <p14:tracePt t="60208" x="4143375" y="2482850"/>
          <p14:tracePt t="60216" x="4152900" y="2490788"/>
          <p14:tracePt t="60225" x="4160838" y="2500313"/>
          <p14:tracePt t="60239" x="4187825" y="2517775"/>
          <p14:tracePt t="60256" x="4187825" y="2527300"/>
          <p14:tracePt t="60312" x="4205288" y="2527300"/>
          <p14:tracePt t="60340" x="4224338" y="2527300"/>
          <p14:tracePt t="60373" x="4348163" y="2473325"/>
          <p14:tracePt t="60389" x="4402138" y="2455863"/>
          <p14:tracePt t="60406" x="4411663" y="2455863"/>
          <p14:tracePt t="60672" x="0" y="0"/>
        </p14:tracePtLst>
        <p14:tracePtLst>
          <p14:tracePt t="61401" x="5759450" y="2438400"/>
          <p14:tracePt t="61473" x="5759450" y="2446338"/>
          <p14:tracePt t="61480" x="5768975" y="2455863"/>
          <p14:tracePt t="61489" x="5786438" y="2490788"/>
          <p14:tracePt t="61506" x="5786438" y="2517775"/>
          <p14:tracePt t="61523" x="5803900" y="2562225"/>
          <p14:tracePt t="61539" x="5803900" y="2581275"/>
          <p14:tracePt t="61556" x="5813425" y="2608263"/>
          <p14:tracePt t="61589" x="5822950" y="2616200"/>
          <p14:tracePt t="61665" x="5822950" y="2598738"/>
          <p14:tracePt t="61673" x="5830888" y="2581275"/>
          <p14:tracePt t="61689" x="5848350" y="2554288"/>
          <p14:tracePt t="61706" x="5867400" y="2527300"/>
          <p14:tracePt t="61722" x="5867400" y="2509838"/>
          <p14:tracePt t="61739" x="5875338" y="2490788"/>
          <p14:tracePt t="62064" x="0" y="0"/>
        </p14:tracePtLst>
        <p14:tracePtLst>
          <p14:tracePt t="62697" x="7170738" y="2428875"/>
          <p14:tracePt t="62761" x="7180263" y="2438400"/>
          <p14:tracePt t="62769" x="7188200" y="2446338"/>
          <p14:tracePt t="62776" x="7188200" y="2455863"/>
          <p14:tracePt t="62789" x="7197725" y="2455863"/>
          <p14:tracePt t="62822" x="7215188" y="2509838"/>
          <p14:tracePt t="62856" x="7215188" y="2527300"/>
          <p14:tracePt t="62897" x="7224713" y="2536825"/>
          <p14:tracePt t="62913" x="7232650" y="2527300"/>
          <p14:tracePt t="62922" x="7242175" y="2509838"/>
          <p14:tracePt t="62939" x="7259638" y="2455863"/>
          <p14:tracePt t="62955" x="7277100" y="2419350"/>
          <p14:tracePt t="62972" x="7304088" y="2384425"/>
          <p14:tracePt t="63097" x="7313613" y="2384425"/>
          <p14:tracePt t="63296" x="0" y="0"/>
        </p14:tracePtLst>
        <p14:tracePtLst>
          <p14:tracePt t="64179" x="1500188" y="3017838"/>
          <p14:tracePt t="64193" x="1490663" y="3017838"/>
          <p14:tracePt t="64265" x="1490663" y="3000375"/>
          <p14:tracePt t="64281" x="1500188" y="3000375"/>
          <p14:tracePt t="64290" x="1509713" y="2982913"/>
          <p14:tracePt t="64297" x="1517650" y="2973388"/>
          <p14:tracePt t="64322" x="1562100" y="2938463"/>
          <p14:tracePt t="64355" x="1643063" y="2884488"/>
          <p14:tracePt t="64372" x="1679575" y="2857500"/>
          <p14:tracePt t="64389" x="1687513" y="2847975"/>
          <p14:tracePt t="64697" x="0" y="0"/>
        </p14:tracePtLst>
        <p14:tracePtLst>
          <p14:tracePt t="66426" x="2867025" y="2965450"/>
          <p14:tracePt t="66642" x="2874963" y="2955925"/>
          <p14:tracePt t="66650" x="2884488" y="2946400"/>
          <p14:tracePt t="66657" x="2894013" y="2946400"/>
          <p14:tracePt t="66674" x="2901950" y="2946400"/>
          <p14:tracePt t="66688" x="2919413" y="2946400"/>
          <p14:tracePt t="66705" x="2938463" y="2946400"/>
          <p14:tracePt t="66721" x="2955925" y="2938463"/>
          <p14:tracePt t="66755" x="3000375" y="2938463"/>
          <p14:tracePt t="66788" x="3062288" y="2928938"/>
          <p14:tracePt t="66821" x="3089275" y="2928938"/>
          <p14:tracePt t="66838" x="3098800" y="2928938"/>
          <p14:tracePt t="66854" x="3116263" y="2928938"/>
          <p14:tracePt t="66871" x="3143250" y="2928938"/>
          <p14:tracePt t="66888" x="3187700" y="2928938"/>
          <p14:tracePt t="66905" x="3276600" y="2928938"/>
          <p14:tracePt t="66921" x="3357563" y="2928938"/>
          <p14:tracePt t="66937" x="3482975" y="2928938"/>
          <p14:tracePt t="66954" x="3625850" y="2928938"/>
          <p14:tracePt t="66971" x="3751263" y="2928938"/>
          <p14:tracePt t="66988" x="3867150" y="2928938"/>
          <p14:tracePt t="67004" x="3956050" y="2928938"/>
          <p14:tracePt t="67021" x="4027488" y="2928938"/>
          <p14:tracePt t="67038" x="4071938" y="2928938"/>
          <p14:tracePt t="67054" x="4108450" y="2919413"/>
          <p14:tracePt t="67056" x="4116388" y="2919413"/>
          <p14:tracePt t="67071" x="4133850" y="2919413"/>
          <p14:tracePt t="67090" x="4152900" y="2919413"/>
          <p14:tracePt t="67104" x="4179888" y="2919413"/>
          <p14:tracePt t="67121" x="4214813" y="2919413"/>
          <p14:tracePt t="67138" x="4251325" y="2919413"/>
          <p14:tracePt t="67154" x="4313238" y="2919413"/>
          <p14:tracePt t="67171" x="4340225" y="2919413"/>
          <p14:tracePt t="67188" x="4367213" y="2919413"/>
          <p14:tracePt t="67204" x="4375150" y="2919413"/>
          <p14:tracePt t="67221" x="4394200" y="2919413"/>
          <p14:tracePt t="67238" x="4402138" y="2919413"/>
          <p14:tracePt t="67254" x="4419600" y="2919413"/>
          <p14:tracePt t="67273" x="4429125" y="2919413"/>
          <p14:tracePt t="67498" x="4438650" y="2919413"/>
          <p14:tracePt t="67546" x="4438650" y="2928938"/>
          <p14:tracePt t="67554" x="4429125" y="2928938"/>
          <p14:tracePt t="67569" x="4419600" y="2928938"/>
          <p14:tracePt t="67578" x="4411663" y="2928938"/>
          <p14:tracePt t="67588" x="4394200" y="2946400"/>
          <p14:tracePt t="67604" x="4375150" y="2946400"/>
          <p14:tracePt t="67621" x="4367213" y="2946400"/>
          <p14:tracePt t="67638" x="4348163" y="2965450"/>
          <p14:tracePt t="67654" x="4322763" y="2965450"/>
          <p14:tracePt t="67657" x="4295775" y="2973388"/>
          <p14:tracePt t="67671" x="4259263" y="2973388"/>
          <p14:tracePt t="67688" x="4170363" y="2990850"/>
          <p14:tracePt t="67704" x="4125913" y="3000375"/>
          <p14:tracePt t="67721" x="4081463" y="3009900"/>
          <p14:tracePt t="67737" x="4017963" y="3027363"/>
          <p14:tracePt t="67754" x="3946525" y="3027363"/>
          <p14:tracePt t="67771" x="3875088" y="3027363"/>
          <p14:tracePt t="67788" x="3768725" y="3027363"/>
          <p14:tracePt t="67804" x="3660775" y="3027363"/>
          <p14:tracePt t="67821" x="3554413" y="3027363"/>
          <p14:tracePt t="67838" x="3446463" y="3027363"/>
          <p14:tracePt t="67854" x="3348038" y="3027363"/>
          <p14:tracePt t="67871" x="3251200" y="3027363"/>
          <p14:tracePt t="67873" x="3214688" y="3027363"/>
          <p14:tracePt t="67888" x="3197225" y="3027363"/>
          <p14:tracePt t="67904" x="3143250" y="3027363"/>
          <p14:tracePt t="67921" x="3125788" y="3027363"/>
          <p14:tracePt t="67937" x="3116263" y="3027363"/>
          <p14:tracePt t="67971" x="3108325" y="3027363"/>
          <p14:tracePt t="67988" x="3098800" y="3027363"/>
          <p14:tracePt t="68026" x="3089275" y="3027363"/>
          <p14:tracePt t="68234" x="3081338" y="3027363"/>
          <p14:tracePt t="68266" x="3089275" y="3027363"/>
          <p14:tracePt t="68273" x="3098800" y="3027363"/>
          <p14:tracePt t="68282" x="3116263" y="3027363"/>
          <p14:tracePt t="68305" x="3179763" y="3009900"/>
          <p14:tracePt t="68337" x="3367088" y="3009900"/>
          <p14:tracePt t="68354" x="3500438" y="3009900"/>
          <p14:tracePt t="68371" x="3670300" y="3009900"/>
          <p14:tracePt t="68387" x="3857625" y="3009900"/>
          <p14:tracePt t="68404" x="4027488" y="3009900"/>
          <p14:tracePt t="68421" x="4170363" y="3009900"/>
          <p14:tracePt t="68437" x="4205288" y="3000375"/>
          <p14:tracePt t="68454" x="4214813" y="3000375"/>
          <p14:tracePt t="68626" x="4205288" y="3009900"/>
          <p14:tracePt t="68633" x="4187825" y="3009900"/>
          <p14:tracePt t="68642" x="4160838" y="3009900"/>
          <p14:tracePt t="68654" x="4133850" y="3009900"/>
          <p14:tracePt t="68671" x="4071938" y="3009900"/>
          <p14:tracePt t="68687" x="4000500" y="3027363"/>
          <p14:tracePt t="68689" x="3946525" y="3027363"/>
          <p14:tracePt t="68705" x="3813175" y="3036888"/>
          <p14:tracePt t="68720" x="3687763" y="3044825"/>
          <p14:tracePt t="68737" x="3517900" y="3044825"/>
          <p14:tracePt t="68754" x="3367088" y="3044825"/>
          <p14:tracePt t="68770" x="3241675" y="3044825"/>
          <p14:tracePt t="68788" x="3160713" y="3044825"/>
          <p14:tracePt t="68804" x="3116263" y="3044825"/>
          <p14:tracePt t="68820" x="3098800" y="3044825"/>
          <p14:tracePt t="69233" x="0" y="0"/>
        </p14:tracePtLst>
        <p14:tracePtLst>
          <p14:tracePt t="75788" x="3517900" y="2990850"/>
          <p14:tracePt t="75795" x="3527425" y="3009900"/>
          <p14:tracePt t="75803" x="3544888" y="3017838"/>
          <p14:tracePt t="75818" x="3598863" y="3044825"/>
          <p14:tracePt t="75835" x="3679825" y="3081338"/>
          <p14:tracePt t="75853" x="3776663" y="3108325"/>
          <p14:tracePt t="75869" x="3857625" y="3125788"/>
          <p14:tracePt t="75902" x="4062413" y="3152775"/>
          <p14:tracePt t="75936" x="4170363" y="3152775"/>
          <p14:tracePt t="75968" x="4268788" y="3152775"/>
          <p14:tracePt t="75971" x="4295775" y="3152775"/>
          <p14:tracePt t="75986" x="4375150" y="3152775"/>
          <p14:tracePt t="76002" x="4446588" y="3152775"/>
          <p14:tracePt t="76019" x="4500563" y="3152775"/>
          <p14:tracePt t="76035" x="4545013" y="3125788"/>
          <p14:tracePt t="76053" x="4598988" y="3125788"/>
          <p14:tracePt t="76068" x="4633913" y="3098800"/>
          <p14:tracePt t="76085" x="4660900" y="3098800"/>
          <p14:tracePt t="76102" x="4687888" y="3089275"/>
          <p14:tracePt t="76119" x="4705350" y="3081338"/>
          <p14:tracePt t="76122" x="4714875" y="3071813"/>
          <p14:tracePt t="76135" x="4724400" y="3062288"/>
          <p14:tracePt t="76152" x="4732338" y="3054350"/>
          <p14:tracePt t="76169" x="4732338" y="3044825"/>
          <p14:tracePt t="76243" x="4732338" y="3027363"/>
          <p14:tracePt t="76259" x="4714875" y="3027363"/>
          <p14:tracePt t="76275" x="4697413" y="3027363"/>
          <p14:tracePt t="76283" x="4679950" y="3027363"/>
          <p14:tracePt t="76290" x="4660900" y="3009900"/>
          <p14:tracePt t="76302" x="4652963" y="3009900"/>
          <p14:tracePt t="76319" x="4616450" y="3000375"/>
          <p14:tracePt t="76335" x="4562475" y="2990850"/>
          <p14:tracePt t="76352" x="4537075" y="2990850"/>
          <p14:tracePt t="76354" x="4500563" y="2982913"/>
          <p14:tracePt t="76368" x="4473575" y="2973388"/>
          <p14:tracePt t="76385" x="4367213" y="2965450"/>
          <p14:tracePt t="76402" x="4268788" y="2965450"/>
          <p14:tracePt t="76418" x="4143375" y="2965450"/>
          <p14:tracePt t="76435" x="3990975" y="2965450"/>
          <p14:tracePt t="76452" x="3822700" y="2965450"/>
          <p14:tracePt t="76468" x="3660775" y="2965450"/>
          <p14:tracePt t="76485" x="3473450" y="2965450"/>
          <p14:tracePt t="76502" x="3295650" y="2965450"/>
          <p14:tracePt t="76519" x="3133725" y="2965450"/>
          <p14:tracePt t="76535" x="3017838" y="2965450"/>
          <p14:tracePt t="76552" x="2928938" y="2965450"/>
          <p14:tracePt t="76553" x="2901950" y="2965450"/>
          <p14:tracePt t="76568" x="2857500" y="2965450"/>
          <p14:tracePt t="76585" x="2795588" y="2965450"/>
          <p14:tracePt t="76602" x="2776538" y="2965450"/>
          <p14:tracePt t="76618" x="2759075" y="2965450"/>
          <p14:tracePt t="76635" x="2741613" y="2965450"/>
          <p14:tracePt t="76652" x="2714625" y="2965450"/>
          <p14:tracePt t="76668" x="2679700" y="2965450"/>
          <p14:tracePt t="76685" x="2652713" y="2965450"/>
          <p14:tracePt t="76701" x="2616200" y="2965450"/>
          <p14:tracePt t="76718" x="2598738" y="2965450"/>
          <p14:tracePt t="76735" x="2589213" y="2965450"/>
          <p14:tracePt t="76751" x="2581275" y="2965450"/>
          <p14:tracePt t="76961" x="2589213" y="2965450"/>
          <p14:tracePt t="76969" x="2598738" y="2965450"/>
          <p14:tracePt t="76977" x="2608263" y="2965450"/>
          <p14:tracePt t="76985" x="2625725" y="2965450"/>
          <p14:tracePt t="77001" x="2660650" y="2965450"/>
          <p14:tracePt t="77018" x="2741613" y="2965450"/>
          <p14:tracePt t="77034" x="2830513" y="2965450"/>
          <p14:tracePt t="77051" x="2901950" y="2965450"/>
          <p14:tracePt t="77068" x="3009900" y="2965450"/>
          <p14:tracePt t="77084" x="3108325" y="2965450"/>
          <p14:tracePt t="77101" x="3241675" y="2965450"/>
          <p14:tracePt t="77118" x="3367088" y="2965450"/>
          <p14:tracePt t="77134" x="3544888" y="2965450"/>
          <p14:tracePt t="77151" x="3714750" y="2982913"/>
          <p14:tracePt t="77168" x="3884613" y="2990850"/>
          <p14:tracePt t="77184" x="3973513" y="2990850"/>
          <p14:tracePt t="77201" x="4044950" y="2990850"/>
          <p14:tracePt t="77218" x="4071938" y="2990850"/>
          <p14:tracePt t="77321" x="4081463" y="3000375"/>
          <p14:tracePt t="77329" x="4089400" y="3000375"/>
          <p14:tracePt t="77338" x="4098925" y="3000375"/>
          <p14:tracePt t="77351" x="4116388" y="3000375"/>
          <p14:tracePt t="77368" x="4152900" y="3017838"/>
          <p14:tracePt t="77385" x="4224338" y="3027363"/>
          <p14:tracePt t="77402" x="4276725" y="3027363"/>
          <p14:tracePt t="77418" x="4303713" y="3027363"/>
          <p14:tracePt t="77435" x="4313238" y="3027363"/>
          <p14:tracePt t="77548" x="4295775" y="3027363"/>
          <p14:tracePt t="77554" x="4286250" y="3027363"/>
          <p14:tracePt t="77568" x="4276725" y="3027363"/>
          <p14:tracePt t="77585" x="4241800" y="3027363"/>
          <p14:tracePt t="77602" x="4224338" y="3027363"/>
          <p14:tracePt t="77618" x="4187825" y="3027363"/>
          <p14:tracePt t="77635" x="4125913" y="3027363"/>
          <p14:tracePt t="77652" x="4054475" y="3027363"/>
          <p14:tracePt t="77668" x="3990975" y="3027363"/>
          <p14:tracePt t="77685" x="3884613" y="3027363"/>
          <p14:tracePt t="77702" x="3759200" y="3027363"/>
          <p14:tracePt t="77718" x="3652838" y="3027363"/>
          <p14:tracePt t="77735" x="3536950" y="3027363"/>
          <p14:tracePt t="77752" x="3438525" y="3027363"/>
          <p14:tracePt t="77753" x="3411538" y="3027363"/>
          <p14:tracePt t="77768" x="3384550" y="3027363"/>
          <p14:tracePt t="77785" x="3340100" y="3027363"/>
          <p14:tracePt t="77802" x="3330575" y="3027363"/>
          <p14:tracePt t="78146" x="0" y="0"/>
        </p14:tracePtLst>
        <p14:tracePtLst>
          <p14:tracePt t="80204" x="4205288" y="2928938"/>
          <p14:tracePt t="80251" x="4205288" y="2938463"/>
          <p14:tracePt t="80260" x="4197350" y="2946400"/>
          <p14:tracePt t="80268" x="4179888" y="2955925"/>
          <p14:tracePt t="80284" x="4098925" y="2965450"/>
          <p14:tracePt t="80301" x="3983038" y="2982913"/>
          <p14:tracePt t="80335" x="3670300" y="3009900"/>
          <p14:tracePt t="80368" x="3419475" y="3017838"/>
          <p14:tracePt t="80401" x="3241675" y="3036888"/>
          <p14:tracePt t="80402" x="3224213" y="3036888"/>
          <p14:tracePt t="80418" x="3160713" y="3044825"/>
          <p14:tracePt t="80434" x="3089275" y="3044825"/>
          <p14:tracePt t="80451" x="3036888" y="3044825"/>
          <p14:tracePt t="80467" x="3000375" y="3044825"/>
          <p14:tracePt t="80484" x="2955925" y="3054350"/>
          <p14:tracePt t="80501" x="2946400" y="3062288"/>
          <p14:tracePt t="80518" x="2938463" y="3062288"/>
          <p14:tracePt t="80534" x="2928938" y="3062288"/>
          <p14:tracePt t="80739" x="2946400" y="3054350"/>
          <p14:tracePt t="80747" x="2965450" y="3054350"/>
          <p14:tracePt t="80756" x="2990850" y="3054350"/>
          <p14:tracePt t="80768" x="3017838" y="3054350"/>
          <p14:tracePt t="80784" x="3133725" y="3054350"/>
          <p14:tracePt t="80801" x="3268663" y="3054350"/>
          <p14:tracePt t="80803" x="3322638" y="3054350"/>
          <p14:tracePt t="80818" x="3482975" y="3044825"/>
          <p14:tracePt t="80834" x="3616325" y="3027363"/>
          <p14:tracePt t="80851" x="3751263" y="3027363"/>
          <p14:tracePt t="80867" x="3867150" y="3027363"/>
          <p14:tracePt t="80884" x="3956050" y="3027363"/>
          <p14:tracePt t="80901" x="4037013" y="3027363"/>
          <p14:tracePt t="80918" x="4125913" y="3027363"/>
          <p14:tracePt t="80934" x="4187825" y="3027363"/>
          <p14:tracePt t="80951" x="4232275" y="3027363"/>
          <p14:tracePt t="80968" x="4259263" y="3027363"/>
          <p14:tracePt t="80984" x="4276725" y="3027363"/>
          <p14:tracePt t="81001" x="4276725" y="3017838"/>
          <p14:tracePt t="81196" x="4286250" y="3017838"/>
          <p14:tracePt t="81212" x="4268788" y="3027363"/>
          <p14:tracePt t="81219" x="4241800" y="3036888"/>
          <p14:tracePt t="81227" x="4205288" y="3044825"/>
          <p14:tracePt t="81235" x="4179888" y="3054350"/>
          <p14:tracePt t="81251" x="4062413" y="3071813"/>
          <p14:tracePt t="81267" x="3902075" y="3098800"/>
          <p14:tracePt t="81284" x="3732213" y="3125788"/>
          <p14:tracePt t="81301" x="3544888" y="3143250"/>
          <p14:tracePt t="81318" x="3367088" y="3152775"/>
          <p14:tracePt t="81334" x="3214688" y="3152775"/>
          <p14:tracePt t="81351" x="3133725" y="3152775"/>
          <p14:tracePt t="81368" x="3089275" y="3152775"/>
          <p14:tracePt t="81384" x="3054350" y="3152775"/>
          <p14:tracePt t="81401" x="3044825" y="3152775"/>
          <p14:tracePt t="81650" x="3054350" y="3152775"/>
          <p14:tracePt t="81668" x="3062288" y="3152775"/>
          <p14:tracePt t="81692" x="3071813" y="3152775"/>
          <p14:tracePt t="81699" x="3081338" y="3152775"/>
          <p14:tracePt t="81708" x="3089275" y="3152775"/>
          <p14:tracePt t="81717" x="3108325" y="3152775"/>
          <p14:tracePt t="81734" x="3125788" y="3152775"/>
          <p14:tracePt t="81751" x="3152775" y="3152775"/>
          <p14:tracePt t="81767" x="3170238" y="3152775"/>
          <p14:tracePt t="81784" x="3187700" y="3152775"/>
          <p14:tracePt t="81800" x="3197225" y="3152775"/>
          <p14:tracePt t="81817" x="3205163" y="3152775"/>
          <p14:tracePt t="81834" x="3241675" y="3152775"/>
          <p14:tracePt t="81851" x="3295650" y="3152775"/>
          <p14:tracePt t="81867" x="3348038" y="3152775"/>
          <p14:tracePt t="81884" x="3394075" y="3152775"/>
          <p14:tracePt t="81900" x="3465513" y="3152775"/>
          <p14:tracePt t="81917" x="3509963" y="3152775"/>
          <p14:tracePt t="81934" x="3554413" y="3143250"/>
          <p14:tracePt t="81951" x="3571875" y="3143250"/>
          <p14:tracePt t="81967" x="3598863" y="3143250"/>
          <p14:tracePt t="81984" x="3643313" y="3143250"/>
          <p14:tracePt t="82000" x="3705225" y="3143250"/>
          <p14:tracePt t="82002" x="3741738" y="3143250"/>
          <p14:tracePt t="82017" x="3795713" y="3143250"/>
          <p14:tracePt t="82034" x="3902075" y="3133725"/>
          <p14:tracePt t="82050" x="3946525" y="3125788"/>
          <p14:tracePt t="82067" x="3983038" y="3125788"/>
          <p14:tracePt t="82084" x="3990975" y="3125788"/>
          <p14:tracePt t="82100" x="4000500" y="3125788"/>
          <p14:tracePt t="82118" x="4010025" y="3125788"/>
          <p14:tracePt t="82133" x="4017963" y="3125788"/>
          <p14:tracePt t="82151" x="4027488" y="3125788"/>
          <p14:tracePt t="82167" x="4037013" y="3125788"/>
          <p14:tracePt t="82184" x="4044950" y="3125788"/>
          <p14:tracePt t="82200" x="4054475" y="3125788"/>
          <p14:tracePt t="82217" x="4081463" y="3125788"/>
          <p14:tracePt t="82234" x="4133850" y="3125788"/>
          <p14:tracePt t="82250" x="4170363" y="3125788"/>
          <p14:tracePt t="82267" x="4197350" y="3125788"/>
          <p14:tracePt t="82284" x="4205288" y="3125788"/>
          <p14:tracePt t="83131" x="4214813" y="3125788"/>
          <p14:tracePt t="83139" x="4232275" y="3125788"/>
          <p14:tracePt t="83150" x="4259263" y="3125788"/>
          <p14:tracePt t="83167" x="4322763" y="3125788"/>
          <p14:tracePt t="83184" x="4456113" y="3125788"/>
          <p14:tracePt t="83200" x="4608513" y="3125788"/>
          <p14:tracePt t="83203" x="4679950" y="3125788"/>
          <p14:tracePt t="83216" x="4714875" y="3125788"/>
          <p14:tracePt t="83234" x="4822825" y="3116263"/>
          <p14:tracePt t="83484" x="4813300" y="3116263"/>
          <p14:tracePt t="83499" x="4795838" y="3116263"/>
          <p14:tracePt t="83516" x="4786313" y="3116263"/>
          <p14:tracePt t="83524" x="4776788" y="3116263"/>
          <p14:tracePt t="83533" x="4759325" y="3116263"/>
          <p14:tracePt t="83550" x="4724400" y="3116263"/>
          <p14:tracePt t="83567" x="4652963" y="3116263"/>
          <p14:tracePt t="83583" x="4581525" y="3116263"/>
          <p14:tracePt t="83600" x="4500563" y="3116263"/>
          <p14:tracePt t="83617" x="4367213" y="3108325"/>
          <p14:tracePt t="83619" x="4276725" y="3108325"/>
          <p14:tracePt t="83634" x="4205288" y="3108325"/>
          <p14:tracePt t="83651" x="3983038" y="3089275"/>
          <p14:tracePt t="83667" x="3822700" y="3089275"/>
          <p14:tracePt t="83683" x="3643313" y="3089275"/>
          <p14:tracePt t="83700" x="3490913" y="3081338"/>
          <p14:tracePt t="83717" x="3357563" y="3081338"/>
          <p14:tracePt t="83734" x="3303588" y="3081338"/>
          <p14:tracePt t="83750" x="3268663" y="3081338"/>
          <p14:tracePt t="83767" x="3259138" y="3081338"/>
          <p14:tracePt t="83956" x="3259138" y="3071813"/>
          <p14:tracePt t="84004" x="3268663" y="3071813"/>
          <p14:tracePt t="84019" x="3286125" y="3071813"/>
          <p14:tracePt t="84028" x="3322638" y="3071813"/>
          <p14:tracePt t="84035" x="3348038" y="3071813"/>
          <p14:tracePt t="84050" x="3394075" y="3071813"/>
          <p14:tracePt t="84067" x="3598863" y="3071813"/>
          <p14:tracePt t="84083" x="3732213" y="3062288"/>
          <p14:tracePt t="84100" x="3884613" y="3054350"/>
          <p14:tracePt t="84117" x="4044950" y="3044825"/>
          <p14:tracePt t="84133" x="4187825" y="3044825"/>
          <p14:tracePt t="84150" x="4276725" y="3044825"/>
          <p14:tracePt t="84167" x="4322763" y="3044825"/>
          <p14:tracePt t="84183" x="4340225" y="3044825"/>
          <p14:tracePt t="84491" x="4322763" y="3044825"/>
          <p14:tracePt t="84508" x="4313238" y="3044825"/>
          <p14:tracePt t="84516" x="4303713" y="3044825"/>
          <p14:tracePt t="84524" x="4295775" y="3044825"/>
          <p14:tracePt t="84533" x="4286250" y="3044825"/>
          <p14:tracePt t="84550" x="4251325" y="3044825"/>
          <p14:tracePt t="84566" x="4197350" y="3044825"/>
          <p14:tracePt t="84583" x="4089400" y="3044825"/>
          <p14:tracePt t="84617" x="3884613" y="3044825"/>
          <p14:tracePt t="84650" x="3581400" y="3044825"/>
          <p14:tracePt t="84683" x="3429000" y="3044825"/>
          <p14:tracePt t="84700" x="3394075" y="3044825"/>
          <p14:tracePt t="84716" x="3367088" y="3044825"/>
          <p14:tracePt t="84733" x="3357563" y="3044825"/>
          <p14:tracePt t="84750" x="3330575" y="3044825"/>
          <p14:tracePt t="84767" x="3322638" y="3044825"/>
          <p14:tracePt t="84783" x="3313113" y="3044825"/>
          <p14:tracePt t="84799" x="3295650" y="3044825"/>
          <p14:tracePt t="84802" x="3286125" y="3044825"/>
          <p14:tracePt t="84833" x="3276600" y="3044825"/>
          <p14:tracePt t="85083" x="3286125" y="3036888"/>
          <p14:tracePt t="85091" x="3303588" y="3036888"/>
          <p14:tracePt t="85099" x="3322638" y="3036888"/>
          <p14:tracePt t="85116" x="3384550" y="3036888"/>
          <p14:tracePt t="85133" x="3446463" y="3036888"/>
          <p14:tracePt t="85150" x="3527425" y="3036888"/>
          <p14:tracePt t="85166" x="3633788" y="3036888"/>
          <p14:tracePt t="85183" x="3732213" y="3036888"/>
          <p14:tracePt t="85200" x="3884613" y="3036888"/>
          <p14:tracePt t="85216" x="4054475" y="3036888"/>
          <p14:tracePt t="85233" x="4251325" y="3044825"/>
          <p14:tracePt t="85235" x="4322763" y="3044825"/>
          <p14:tracePt t="85250" x="4446588" y="3044825"/>
          <p14:tracePt t="85266" x="4527550" y="3044825"/>
          <p14:tracePt t="85283" x="4554538" y="3044825"/>
          <p14:tracePt t="85299" x="4562475" y="3044825"/>
          <p14:tracePt t="86459" x="4562475" y="3054350"/>
          <p14:tracePt t="86468" x="4554538" y="3054350"/>
          <p14:tracePt t="86484" x="4527550" y="3054350"/>
          <p14:tracePt t="86493" x="4500563" y="3054350"/>
          <p14:tracePt t="86500" x="4465638" y="3054350"/>
          <p14:tracePt t="86516" x="4402138" y="3062288"/>
          <p14:tracePt t="86533" x="4303713" y="3062288"/>
          <p14:tracePt t="86549" x="4205288" y="3062288"/>
          <p14:tracePt t="86583" x="4037013" y="3062288"/>
          <p14:tracePt t="86616" x="3830638" y="3062288"/>
          <p14:tracePt t="86650" x="3687763" y="3062288"/>
          <p14:tracePt t="86666" x="3633788" y="3062288"/>
          <p14:tracePt t="86670" x="3616325" y="3062288"/>
          <p14:tracePt t="86683" x="3598863" y="3062288"/>
          <p14:tracePt t="86699" x="3581400" y="3062288"/>
          <p14:tracePt t="86716" x="3562350" y="3062288"/>
          <p14:tracePt t="86749" x="3554413" y="3062288"/>
          <p14:tracePt t="87187" x="0" y="0"/>
        </p14:tracePtLst>
        <p14:tracePtLst>
          <p14:tracePt t="87797" x="4946650" y="3062288"/>
          <p14:tracePt t="87805" x="4956175" y="3081338"/>
          <p14:tracePt t="87820" x="4965700" y="3081338"/>
          <p14:tracePt t="87832" x="4983163" y="3089275"/>
          <p14:tracePt t="87849" x="5000625" y="3098800"/>
          <p14:tracePt t="87865" x="5037138" y="3098800"/>
          <p14:tracePt t="87882" x="5072063" y="3098800"/>
          <p14:tracePt t="87884" x="5108575" y="3098800"/>
          <p14:tracePt t="87899" x="5205413" y="3098800"/>
          <p14:tracePt t="87932" x="5483225" y="3098800"/>
          <p14:tracePt t="87965" x="5670550" y="3081338"/>
          <p14:tracePt t="87999" x="5848350" y="3027363"/>
          <p14:tracePt t="88016" x="5911850" y="3009900"/>
          <p14:tracePt t="88032" x="6010275" y="2982913"/>
          <p14:tracePt t="88049" x="6054725" y="2973388"/>
          <p14:tracePt t="88066" x="6099175" y="2946400"/>
          <p14:tracePt t="88067" x="6116638" y="2946400"/>
          <p14:tracePt t="88082" x="6170613" y="2919413"/>
          <p14:tracePt t="88099" x="6180138" y="2911475"/>
          <p14:tracePt t="88116" x="6224588" y="2901950"/>
          <p14:tracePt t="88133" x="6242050" y="2901950"/>
          <p14:tracePt t="88148" x="6259513" y="2894013"/>
          <p14:tracePt t="88165" x="6286500" y="2884488"/>
          <p14:tracePt t="88182" x="6313488" y="2884488"/>
          <p14:tracePt t="88199" x="6313488" y="2874963"/>
          <p14:tracePt t="88277" x="6313488" y="2884488"/>
          <p14:tracePt t="88284" x="6313488" y="2894013"/>
          <p14:tracePt t="88293" x="6313488" y="2911475"/>
          <p14:tracePt t="88300" x="6286500" y="2938463"/>
          <p14:tracePt t="88316" x="6276975" y="2973388"/>
          <p14:tracePt t="88332" x="6259513" y="3000375"/>
          <p14:tracePt t="88349" x="6197600" y="3036888"/>
          <p14:tracePt t="88366" x="6170613" y="3062288"/>
          <p14:tracePt t="88382" x="6143625" y="3081338"/>
          <p14:tracePt t="88399" x="6134100" y="3081338"/>
          <p14:tracePt t="88699" x="0" y="0"/>
        </p14:tracePtLst>
        <p14:tracePtLst>
          <p14:tracePt t="89166" x="6796088" y="2946400"/>
          <p14:tracePt t="89181" x="6804025" y="2946400"/>
          <p14:tracePt t="89189" x="6831013" y="2946400"/>
          <p14:tracePt t="89198" x="6840538" y="2946400"/>
          <p14:tracePt t="89216" x="6884988" y="2946400"/>
          <p14:tracePt t="89232" x="6929438" y="2946400"/>
          <p14:tracePt t="89248" x="6965950" y="2946400"/>
          <p14:tracePt t="89282" x="7000875" y="2946400"/>
          <p14:tracePt t="89315" x="7010400" y="2946400"/>
          <p14:tracePt t="89348" x="7045325" y="2982913"/>
          <p14:tracePt t="89365" x="7089775" y="3044825"/>
          <p14:tracePt t="89382" x="7116763" y="3098800"/>
          <p14:tracePt t="89398" x="7153275" y="3143250"/>
          <p14:tracePt t="89415" x="7188200" y="3197225"/>
          <p14:tracePt t="89432" x="7215188" y="3224213"/>
          <p14:tracePt t="89448" x="7215188" y="3232150"/>
          <p14:tracePt t="89493" x="7224713" y="3232150"/>
          <p14:tracePt t="89500" x="7232650" y="3232150"/>
          <p14:tracePt t="89515" x="7259638" y="3224213"/>
          <p14:tracePt t="89532" x="7296150" y="3187700"/>
          <p14:tracePt t="89548" x="7348538" y="3160713"/>
          <p14:tracePt t="89565" x="7375525" y="3133725"/>
          <p14:tracePt t="89582" x="7394575" y="3116263"/>
          <p14:tracePt t="89598" x="7402513" y="3116263"/>
          <p14:tracePt t="89932" x="0" y="0"/>
        </p14:tracePtLst>
        <p14:tracePtLst>
          <p14:tracePt t="93629" x="2152650" y="5456238"/>
          <p14:tracePt t="93637" x="2160588" y="5456238"/>
          <p14:tracePt t="93647" x="2187575" y="5438775"/>
          <p14:tracePt t="93664" x="2214563" y="5402263"/>
          <p14:tracePt t="93681" x="2232025" y="5357813"/>
          <p14:tracePt t="93697" x="2251075" y="5322888"/>
          <p14:tracePt t="93699" x="2251075" y="5286375"/>
          <p14:tracePt t="93714" x="2251075" y="5268913"/>
          <p14:tracePt t="93748" x="2259013" y="5116513"/>
          <p14:tracePt t="93781" x="2268538" y="4848225"/>
          <p14:tracePt t="93814" x="2268538" y="4554538"/>
          <p14:tracePt t="93831" x="2268538" y="4419600"/>
          <p14:tracePt t="93847" x="2268538" y="4330700"/>
          <p14:tracePt t="93864" x="2286000" y="4259263"/>
          <p14:tracePt t="93881" x="2286000" y="4224338"/>
          <p14:tracePt t="93898" x="2286000" y="4187825"/>
          <p14:tracePt t="93914" x="2286000" y="4170363"/>
          <p14:tracePt t="93931" x="2286000" y="4160838"/>
          <p14:tracePt t="93997" x="2276475" y="4160838"/>
          <p14:tracePt t="94014" x="2276475" y="4187825"/>
          <p14:tracePt t="94022" x="2276475" y="4214813"/>
          <p14:tracePt t="94031" x="2276475" y="4241800"/>
          <p14:tracePt t="94048" x="2276475" y="4340225"/>
          <p14:tracePt t="94064" x="2276475" y="4419600"/>
          <p14:tracePt t="94081" x="2276475" y="4518025"/>
          <p14:tracePt t="94097" x="2276475" y="4616450"/>
          <p14:tracePt t="94114" x="2276475" y="4670425"/>
          <p14:tracePt t="94117" x="2276475" y="4714875"/>
          <p14:tracePt t="94130" x="2276475" y="4751388"/>
          <p14:tracePt t="94147" x="2276475" y="4803775"/>
          <p14:tracePt t="94164" x="2259013" y="4857750"/>
          <p14:tracePt t="94180" x="2259013" y="4867275"/>
          <p14:tracePt t="94237" x="2259013" y="4830763"/>
          <p14:tracePt t="94245" x="2259013" y="4776788"/>
          <p14:tracePt t="94253" x="2259013" y="4751388"/>
          <p14:tracePt t="94264" x="2259013" y="4687888"/>
          <p14:tracePt t="94280" x="2232025" y="4598988"/>
          <p14:tracePt t="94297" x="2214563" y="4500563"/>
          <p14:tracePt t="94314" x="2187575" y="4429125"/>
          <p14:tracePt t="94317" x="2187575" y="4419600"/>
          <p14:tracePt t="94330" x="2187575" y="4411663"/>
          <p14:tracePt t="94347" x="2179638" y="4394200"/>
          <p14:tracePt t="94429" x="2179638" y="4429125"/>
          <p14:tracePt t="94438" x="2179638" y="4456113"/>
          <p14:tracePt t="94447" x="2179638" y="4500563"/>
          <p14:tracePt t="94464" x="2179638" y="4589463"/>
          <p14:tracePt t="94481" x="2170113" y="4687888"/>
          <p14:tracePt t="94497" x="2160588" y="4786313"/>
          <p14:tracePt t="94514" x="2160588" y="4884738"/>
          <p14:tracePt t="94530" x="2160588" y="4938713"/>
          <p14:tracePt t="94533" x="2160588" y="4965700"/>
          <p14:tracePt t="94549" x="2160588" y="4973638"/>
          <p14:tracePt t="94613" x="2160588" y="4938713"/>
          <p14:tracePt t="94622" x="2160588" y="4902200"/>
          <p14:tracePt t="94630" x="2160588" y="4848225"/>
          <p14:tracePt t="94648" x="2160588" y="4751388"/>
          <p14:tracePt t="94664" x="2160588" y="4633913"/>
          <p14:tracePt t="94681" x="2160588" y="4527550"/>
          <p14:tracePt t="94697" x="2160588" y="4419600"/>
          <p14:tracePt t="94714" x="2160588" y="4313238"/>
          <p14:tracePt t="94731" x="2160588" y="4251325"/>
          <p14:tracePt t="94732" x="2160588" y="4224338"/>
          <p14:tracePt t="94748" x="2160588" y="4160838"/>
          <p14:tracePt t="94764" x="2160588" y="4143375"/>
          <p14:tracePt t="94822" x="2160588" y="4170363"/>
          <p14:tracePt t="94829" x="2160588" y="4205288"/>
          <p14:tracePt t="94837" x="2160588" y="4268788"/>
          <p14:tracePt t="94847" x="2160588" y="4330700"/>
          <p14:tracePt t="94864" x="2160588" y="4465638"/>
          <p14:tracePt t="94880" x="2160588" y="4589463"/>
          <p14:tracePt t="94897" x="2160588" y="4714875"/>
          <p14:tracePt t="94914" x="2160588" y="4822825"/>
          <p14:tracePt t="94930" x="2160588" y="4919663"/>
          <p14:tracePt t="94932" x="2170113" y="4965700"/>
          <p14:tracePt t="94947" x="2170113" y="5010150"/>
          <p14:tracePt t="94964" x="2179638" y="5081588"/>
          <p14:tracePt t="94980" x="2179638" y="5089525"/>
          <p14:tracePt t="95021" x="2187575" y="5108575"/>
          <p14:tracePt t="95045" x="2205038" y="5081588"/>
          <p14:tracePt t="95052" x="2205038" y="5062538"/>
          <p14:tracePt t="95064" x="2205038" y="5010150"/>
          <p14:tracePt t="95080" x="2205038" y="4919663"/>
          <p14:tracePt t="95097" x="2205038" y="4795838"/>
          <p14:tracePt t="95114" x="2205038" y="4625975"/>
          <p14:tracePt t="95130" x="2205038" y="4500563"/>
          <p14:tracePt t="95132" x="2205038" y="4446588"/>
          <p14:tracePt t="95147" x="2205038" y="4375150"/>
          <p14:tracePt t="95164" x="2205038" y="4241800"/>
          <p14:tracePt t="95180" x="2205038" y="4197350"/>
          <p14:tracePt t="95197" x="2205038" y="4179888"/>
          <p14:tracePt t="95253" x="2187575" y="4170363"/>
          <p14:tracePt t="95269" x="2187575" y="4197350"/>
          <p14:tracePt t="95278" x="2187575" y="4251325"/>
          <p14:tracePt t="95286" x="2187575" y="4303713"/>
          <p14:tracePt t="95297" x="2179638" y="4367213"/>
          <p14:tracePt t="95314" x="2170113" y="4537075"/>
          <p14:tracePt t="95330" x="2170113" y="4705350"/>
          <p14:tracePt t="95332" x="2160588" y="4786313"/>
          <p14:tracePt t="95347" x="2160588" y="4857750"/>
          <p14:tracePt t="95364" x="2133600" y="5054600"/>
          <p14:tracePt t="95380" x="2125663" y="5187950"/>
          <p14:tracePt t="95397" x="2125663" y="5276850"/>
          <p14:tracePt t="95413" x="2125663" y="5357813"/>
          <p14:tracePt t="95430" x="2125663" y="5402263"/>
          <p14:tracePt t="95447" x="2116138" y="5402263"/>
          <p14:tracePt t="95502" x="2108200" y="5367338"/>
          <p14:tracePt t="95509" x="2089150" y="5303838"/>
          <p14:tracePt t="95518" x="2081213" y="5232400"/>
          <p14:tracePt t="95530" x="2062163" y="5133975"/>
          <p14:tracePt t="95547" x="2044700" y="4973638"/>
          <p14:tracePt t="95563" x="2036763" y="4724400"/>
          <p14:tracePt t="95580" x="2036763" y="4510088"/>
          <p14:tracePt t="95597" x="2036763" y="4348163"/>
          <p14:tracePt t="95613" x="2036763" y="4251325"/>
          <p14:tracePt t="95630" x="2036763" y="4160838"/>
          <p14:tracePt t="95647" x="2036763" y="4133850"/>
          <p14:tracePt t="95664" x="2036763" y="4125913"/>
          <p14:tracePt t="95726" x="2036763" y="4152900"/>
          <p14:tracePt t="95733" x="2036763" y="4187825"/>
          <p14:tracePt t="95747" x="2054225" y="4295775"/>
          <p14:tracePt t="95764" x="2071688" y="4429125"/>
          <p14:tracePt t="95781" x="2089150" y="4581525"/>
          <p14:tracePt t="95797" x="2098675" y="4687888"/>
          <p14:tracePt t="95813" x="2108200" y="4741863"/>
          <p14:tracePt t="95830" x="2108200" y="4776788"/>
          <p14:tracePt t="95847" x="2108200" y="4803775"/>
          <p14:tracePt t="95864" x="2108200" y="4840288"/>
          <p14:tracePt t="95881" x="2116138" y="4857750"/>
          <p14:tracePt t="95989" x="2116138" y="4848225"/>
          <p14:tracePt t="95997" x="2116138" y="4840288"/>
          <p14:tracePt t="96005" x="2116138" y="4822825"/>
          <p14:tracePt t="96014" x="2116138" y="4795838"/>
          <p14:tracePt t="96030" x="2116138" y="4751388"/>
          <p14:tracePt t="96047" x="2116138" y="4705350"/>
          <p14:tracePt t="96064" x="2116138" y="4652963"/>
          <p14:tracePt t="96080" x="2116138" y="4589463"/>
          <p14:tracePt t="96097" x="2116138" y="4491038"/>
          <p14:tracePt t="96114" x="2116138" y="4429125"/>
          <p14:tracePt t="96130" x="2116138" y="4384675"/>
          <p14:tracePt t="96147" x="2116138" y="4357688"/>
          <p14:tracePt t="96222" x="2116138" y="4375150"/>
          <p14:tracePt t="96229" x="2116138" y="4411663"/>
          <p14:tracePt t="96238" x="2116138" y="4473575"/>
          <p14:tracePt t="96247" x="2116138" y="4510088"/>
          <p14:tracePt t="96264" x="2116138" y="4625975"/>
          <p14:tracePt t="96280" x="2116138" y="4751388"/>
          <p14:tracePt t="96297" x="2125663" y="4848225"/>
          <p14:tracePt t="96313" x="2125663" y="4956175"/>
          <p14:tracePt t="96330" x="2125663" y="5010150"/>
          <p14:tracePt t="96347" x="2125663" y="5037138"/>
          <p14:tracePt t="96363" x="2125663" y="5054600"/>
          <p14:tracePt t="96397" x="2133600" y="5062538"/>
          <p14:tracePt t="96429" x="2133600" y="5045075"/>
          <p14:tracePt t="96438" x="2133600" y="5018088"/>
          <p14:tracePt t="96446" x="2133600" y="4973638"/>
          <p14:tracePt t="96464" x="2133600" y="4894263"/>
          <p14:tracePt t="96481" x="2133600" y="4795838"/>
          <p14:tracePt t="96496" x="2133600" y="4697413"/>
          <p14:tracePt t="96513" x="2133600" y="4633913"/>
          <p14:tracePt t="96530" x="2133600" y="4581525"/>
          <p14:tracePt t="96547" x="2133600" y="4572000"/>
          <p14:tracePt t="96606" x="2133600" y="4581525"/>
          <p14:tracePt t="96613" x="2133600" y="4625975"/>
          <p14:tracePt t="96622" x="2133600" y="4679950"/>
          <p14:tracePt t="96630" x="2133600" y="4732338"/>
          <p14:tracePt t="96647" x="2133600" y="4803775"/>
          <p14:tracePt t="96664" x="2133600" y="4875213"/>
          <p14:tracePt t="96680" x="2133600" y="4919663"/>
          <p14:tracePt t="96697" x="2133600" y="4956175"/>
          <p14:tracePt t="96713" x="2133600" y="4983163"/>
          <p14:tracePt t="96758" x="2143125" y="4991100"/>
          <p14:tracePt t="96774" x="2152650" y="4991100"/>
          <p14:tracePt t="96789" x="2152650" y="4965700"/>
          <p14:tracePt t="96798" x="2152650" y="4938713"/>
          <p14:tracePt t="96813" x="2152650" y="4840288"/>
          <p14:tracePt t="96830" x="2152650" y="4776788"/>
          <p14:tracePt t="96847" x="2152650" y="4714875"/>
          <p14:tracePt t="96863" x="2152650" y="4687888"/>
          <p14:tracePt t="96934" x="2152650" y="4741863"/>
          <p14:tracePt t="96941" x="2152650" y="4795838"/>
          <p14:tracePt t="96949" x="2152650" y="4875213"/>
          <p14:tracePt t="96963" x="2152650" y="4919663"/>
          <p14:tracePt t="96980" x="2152650" y="5054600"/>
          <p14:tracePt t="96997" x="2152650" y="5133975"/>
          <p14:tracePt t="97013" x="2152650" y="5143500"/>
          <p14:tracePt t="97086" x="2160588" y="5153025"/>
          <p14:tracePt t="97101" x="2160588" y="5133975"/>
          <p14:tracePt t="97109" x="2170113" y="5108575"/>
          <p14:tracePt t="97118" x="2170113" y="5081588"/>
          <p14:tracePt t="97129" x="2170113" y="5027613"/>
          <p14:tracePt t="97146" x="2170113" y="4946650"/>
          <p14:tracePt t="97164" x="2170113" y="4840288"/>
          <p14:tracePt t="97165" x="2170113" y="4786313"/>
          <p14:tracePt t="97180" x="2170113" y="4741863"/>
          <p14:tracePt t="97197" x="2170113" y="4660900"/>
          <p14:tracePt t="97213" x="2170113" y="4643438"/>
          <p14:tracePt t="97278" x="2160588" y="4660900"/>
          <p14:tracePt t="97286" x="2160588" y="4679950"/>
          <p14:tracePt t="97297" x="2160588" y="4724400"/>
          <p14:tracePt t="97313" x="2160588" y="4822825"/>
          <p14:tracePt t="97329" x="2160588" y="4929188"/>
          <p14:tracePt t="97346" x="2160588" y="5010150"/>
          <p14:tracePt t="97363" x="2160588" y="5037138"/>
          <p14:tracePt t="97365" x="2160588" y="5045075"/>
          <p14:tracePt t="97469" x="2160588" y="5027613"/>
          <p14:tracePt t="97478" x="2160588" y="5018088"/>
          <p14:tracePt t="97485" x="2160588" y="4991100"/>
          <p14:tracePt t="97496" x="2160588" y="4983163"/>
          <p14:tracePt t="97513" x="2160588" y="4919663"/>
          <p14:tracePt t="97529" x="2160588" y="4830763"/>
          <p14:tracePt t="97547" x="2160588" y="4741863"/>
          <p14:tracePt t="97563" x="2160588" y="4652963"/>
          <p14:tracePt t="97564" x="2160588" y="4625975"/>
          <p14:tracePt t="97580" x="2160588" y="4616450"/>
          <p14:tracePt t="97596" x="2160588" y="4608513"/>
          <p14:tracePt t="97638" x="2160588" y="4625975"/>
          <p14:tracePt t="97646" x="2160588" y="4679950"/>
          <p14:tracePt t="97653" x="2160588" y="4741863"/>
          <p14:tracePt t="97663" x="2160588" y="4813300"/>
          <p14:tracePt t="97680" x="2160588" y="4956175"/>
          <p14:tracePt t="97696" x="2160588" y="5054600"/>
          <p14:tracePt t="97713" x="2160588" y="5133975"/>
          <p14:tracePt t="97729" x="2160588" y="5170488"/>
          <p14:tracePt t="97747" x="2160588" y="5180013"/>
          <p14:tracePt t="97805" x="2160588" y="5170488"/>
          <p14:tracePt t="97814" x="2160588" y="5153025"/>
          <p14:tracePt t="97822" x="2160588" y="5108575"/>
          <p14:tracePt t="97829" x="2160588" y="5045075"/>
          <p14:tracePt t="97846" x="2160588" y="4902200"/>
          <p14:tracePt t="97863" x="2170113" y="4768850"/>
          <p14:tracePt t="97880" x="2179638" y="4670425"/>
          <p14:tracePt t="97896" x="2179638" y="4608513"/>
          <p14:tracePt t="97966" x="2179638" y="4616450"/>
          <p14:tracePt t="97974" x="2179638" y="4660900"/>
          <p14:tracePt t="97981" x="2179638" y="4705350"/>
          <p14:tracePt t="97996" x="2179638" y="4803775"/>
          <p14:tracePt t="98013" x="2205038" y="4894263"/>
          <p14:tracePt t="98029" x="2205038" y="4965700"/>
          <p14:tracePt t="98047" x="2205038" y="5000625"/>
          <p14:tracePt t="98063" x="2205038" y="5027613"/>
          <p14:tracePt t="98126" x="2214563" y="5037138"/>
          <p14:tracePt t="98149" x="2224088" y="5027613"/>
          <p14:tracePt t="98165" x="2224088" y="5018088"/>
          <p14:tracePt t="98174" x="2232025" y="5010150"/>
          <p14:tracePt t="98181" x="2232025" y="4991100"/>
          <p14:tracePt t="98196" x="2232025" y="4965700"/>
          <p14:tracePt t="98213" x="2232025" y="4919663"/>
          <p14:tracePt t="98229" x="2232025" y="4894263"/>
          <p14:tracePt t="98246" x="2232025" y="4875213"/>
          <p14:tracePt t="98263" x="0" y="0"/>
        </p14:tracePtLst>
        <p14:tracePtLst>
          <p14:tracePt t="99566" x="2884488" y="5160963"/>
          <p14:tracePt t="99630" x="2884488" y="5153025"/>
          <p14:tracePt t="99639" x="2894013" y="5153025"/>
          <p14:tracePt t="99654" x="2894013" y="5133975"/>
          <p14:tracePt t="99662" x="2901950" y="5126038"/>
          <p14:tracePt t="99696" x="2919413" y="5054600"/>
          <p14:tracePt t="99729" x="2973388" y="4875213"/>
          <p14:tracePt t="99763" x="3000375" y="4633913"/>
          <p14:tracePt t="99767" x="3017838" y="4572000"/>
          <p14:tracePt t="99779" x="3027363" y="4510088"/>
          <p14:tracePt t="99796" x="3044825" y="4375150"/>
          <p14:tracePt t="99813" x="3054350" y="4348163"/>
          <p14:tracePt t="99829" x="3054350" y="4295775"/>
          <p14:tracePt t="99959" x="3054350" y="4322763"/>
          <p14:tracePt t="99965" x="3054350" y="4340225"/>
          <p14:tracePt t="99979" x="3062288" y="4394200"/>
          <p14:tracePt t="99996" x="3062288" y="4527550"/>
          <p14:tracePt t="100014" x="3062288" y="4633913"/>
          <p14:tracePt t="100029" x="3062288" y="4751388"/>
          <p14:tracePt t="100046" x="3062288" y="4875213"/>
          <p14:tracePt t="100062" x="3062288" y="5000625"/>
          <p14:tracePt t="100079" x="3071813" y="5108575"/>
          <p14:tracePt t="100096" x="3071813" y="5153025"/>
          <p14:tracePt t="100113" x="3071813" y="5170488"/>
          <p14:tracePt t="100166" x="3081338" y="5180013"/>
          <p14:tracePt t="100174" x="3089275" y="5180013"/>
          <p14:tracePt t="100181" x="3089275" y="5170488"/>
          <p14:tracePt t="100196" x="3089275" y="5133975"/>
          <p14:tracePt t="100213" x="3089275" y="5027613"/>
          <p14:tracePt t="100229" x="3089275" y="4830763"/>
          <p14:tracePt t="100245" x="3089275" y="4705350"/>
          <p14:tracePt t="100262" x="3089275" y="4572000"/>
          <p14:tracePt t="100279" x="3089275" y="4465638"/>
          <p14:tracePt t="100295" x="3089275" y="4411663"/>
          <p14:tracePt t="100313" x="3089275" y="4367213"/>
          <p14:tracePt t="100329" x="3089275" y="4348163"/>
          <p14:tracePt t="100446" x="3089275" y="4375150"/>
          <p14:tracePt t="100454" x="3089275" y="4402138"/>
          <p14:tracePt t="100462" x="3089275" y="4429125"/>
          <p14:tracePt t="100479" x="3089275" y="4500563"/>
          <p14:tracePt t="100495" x="3089275" y="4608513"/>
          <p14:tracePt t="100512" x="3089275" y="4724400"/>
          <p14:tracePt t="100529" x="3089275" y="4848225"/>
          <p14:tracePt t="100546" x="3089275" y="4965700"/>
          <p14:tracePt t="100562" x="3089275" y="5081588"/>
          <p14:tracePt t="100579" x="3089275" y="5143500"/>
          <p14:tracePt t="100581" x="3089275" y="5160963"/>
          <p14:tracePt t="100596" x="3089275" y="5197475"/>
          <p14:tracePt t="100613" x="3089275" y="5241925"/>
          <p14:tracePt t="100629" x="3089275" y="5251450"/>
          <p14:tracePt t="100702" x="3098800" y="5241925"/>
          <p14:tracePt t="100710" x="3098800" y="5205413"/>
          <p14:tracePt t="100719" x="3098800" y="5187950"/>
          <p14:tracePt t="100729" x="3098800" y="5153025"/>
          <p14:tracePt t="100746" x="3098800" y="5089525"/>
          <p14:tracePt t="100750" x="3098800" y="5037138"/>
          <p14:tracePt t="100762" x="3098800" y="4991100"/>
          <p14:tracePt t="100779" x="3098800" y="4875213"/>
          <p14:tracePt t="100796" x="3098800" y="4679950"/>
          <p14:tracePt t="100813" x="3098800" y="4537075"/>
          <p14:tracePt t="100829" x="3098800" y="4446588"/>
          <p14:tracePt t="100846" x="3098800" y="4295775"/>
          <p14:tracePt t="100862" x="3098800" y="4268788"/>
          <p14:tracePt t="100879" x="3098800" y="4259263"/>
          <p14:tracePt t="100958" x="3098800" y="4276725"/>
          <p14:tracePt t="100966" x="3098800" y="4295775"/>
          <p14:tracePt t="100974" x="3098800" y="4340225"/>
          <p14:tracePt t="100982" x="3098800" y="4394200"/>
          <p14:tracePt t="100996" x="3098800" y="4438650"/>
          <p14:tracePt t="101012" x="3098800" y="4616450"/>
          <p14:tracePt t="101029" x="3098800" y="4857750"/>
          <p14:tracePt t="101045" x="3098800" y="5000625"/>
          <p14:tracePt t="101062" x="3098800" y="5108575"/>
          <p14:tracePt t="101079" x="3098800" y="5153025"/>
          <p14:tracePt t="101096" x="3098800" y="5170488"/>
          <p14:tracePt t="101112" x="3098800" y="5197475"/>
          <p14:tracePt t="101129" x="3098800" y="5205413"/>
          <p14:tracePt t="101183" x="3116263" y="5205413"/>
          <p14:tracePt t="101199" x="3116263" y="5180013"/>
          <p14:tracePt t="101205" x="3116263" y="5170488"/>
          <p14:tracePt t="101213" x="3116263" y="5126038"/>
          <p14:tracePt t="101229" x="3116263" y="5081588"/>
          <p14:tracePt t="101246" x="3116263" y="4894263"/>
          <p14:tracePt t="101262" x="3116263" y="4768850"/>
          <p14:tracePt t="101279" x="3116263" y="4670425"/>
          <p14:tracePt t="101295" x="3116263" y="4562475"/>
          <p14:tracePt t="101312" x="3116263" y="4465638"/>
          <p14:tracePt t="101329" x="3116263" y="4411663"/>
          <p14:tracePt t="101346" x="3116263" y="4357688"/>
          <p14:tracePt t="101362" x="3116263" y="4322763"/>
          <p14:tracePt t="101379" x="3116263" y="4313238"/>
          <p14:tracePt t="101453" x="3116263" y="4330700"/>
          <p14:tracePt t="101462" x="3116263" y="4384675"/>
          <p14:tracePt t="101470" x="3116263" y="4429125"/>
          <p14:tracePt t="101479" x="3116263" y="4491038"/>
          <p14:tracePt t="101495" x="3116263" y="4625975"/>
          <p14:tracePt t="101512" x="3116263" y="4768850"/>
          <p14:tracePt t="101529" x="3116263" y="4875213"/>
          <p14:tracePt t="101545" x="3125788" y="5000625"/>
          <p14:tracePt t="101562" x="3133725" y="5108575"/>
          <p14:tracePt t="101579" x="3133725" y="5180013"/>
          <p14:tracePt t="101580" x="3133725" y="5205413"/>
          <p14:tracePt t="101595" x="3133725" y="5241925"/>
          <p14:tracePt t="101612" x="3133725" y="5276850"/>
          <p14:tracePt t="101628" x="3133725" y="5303838"/>
          <p14:tracePt t="101702" x="3133725" y="5286375"/>
          <p14:tracePt t="101710" x="3133725" y="5259388"/>
          <p14:tracePt t="101719" x="3133725" y="5214938"/>
          <p14:tracePt t="101729" x="3133725" y="5180013"/>
          <p14:tracePt t="101745" x="3133725" y="5081588"/>
          <p14:tracePt t="101762" x="3133725" y="4973638"/>
          <p14:tracePt t="101765" x="3116263" y="4919663"/>
          <p14:tracePt t="101779" x="3098800" y="4848225"/>
          <p14:tracePt t="101796" x="3071813" y="4714875"/>
          <p14:tracePt t="101798" x="3062288" y="4625975"/>
          <p14:tracePt t="101812" x="3054350" y="4518025"/>
          <p14:tracePt t="101829" x="3036888" y="4394200"/>
          <p14:tracePt t="101846" x="3036888" y="4303713"/>
          <p14:tracePt t="101862" x="3036888" y="4251325"/>
          <p14:tracePt t="101878" x="3036888" y="4214813"/>
          <p14:tracePt t="101895" x="3036888" y="4197350"/>
          <p14:tracePt t="102023" x="3027363" y="4197350"/>
          <p14:tracePt t="102030" x="3027363" y="4251325"/>
          <p14:tracePt t="102038" x="3027363" y="4286250"/>
          <p14:tracePt t="102047" x="3027363" y="4340225"/>
          <p14:tracePt t="102062" x="3027363" y="4456113"/>
          <p14:tracePt t="102079" x="3027363" y="4589463"/>
          <p14:tracePt t="102095" x="3036888" y="4714875"/>
          <p14:tracePt t="102112" x="3044825" y="4813300"/>
          <p14:tracePt t="102128" x="3054350" y="4867275"/>
          <p14:tracePt t="102145" x="3054350" y="4884738"/>
          <p14:tracePt t="102162" x="3054350" y="4919663"/>
          <p14:tracePt t="102195" x="3054350" y="4938713"/>
          <p14:tracePt t="102349" x="0" y="0"/>
        </p14:tracePtLst>
        <p14:tracePtLst>
          <p14:tracePt t="102976" x="2089150" y="4867275"/>
          <p14:tracePt t="103063" x="2089150" y="4884738"/>
          <p14:tracePt t="103070" x="2089150" y="4911725"/>
          <p14:tracePt t="103079" x="2089150" y="4956175"/>
          <p14:tracePt t="103095" x="2089150" y="5045075"/>
          <p14:tracePt t="103112" x="2089150" y="5143500"/>
          <p14:tracePt t="103128" x="2089150" y="5214938"/>
          <p14:tracePt t="103145" x="2089150" y="5251450"/>
          <p14:tracePt t="103161" x="2089150" y="5259388"/>
          <p14:tracePt t="103246" x="2089150" y="5224463"/>
          <p14:tracePt t="103262" x="2098675" y="5153025"/>
          <p14:tracePt t="103278" x="2125663" y="5062538"/>
          <p14:tracePt t="103295" x="2133600" y="4983163"/>
          <p14:tracePt t="103312" x="2152650" y="4911725"/>
          <p14:tracePt t="103328" x="2160588" y="4875213"/>
          <p14:tracePt t="103345" x="2160588" y="4867275"/>
          <p14:tracePt t="103415" x="2160588" y="4884738"/>
          <p14:tracePt t="103423" x="2160588" y="4902200"/>
          <p14:tracePt t="103430" x="2160588" y="4938713"/>
          <p14:tracePt t="103445" x="2160588" y="4991100"/>
          <p14:tracePt t="103462" x="2160588" y="5054600"/>
          <p14:tracePt t="103478" x="2160588" y="5089525"/>
          <p14:tracePt t="103495" x="2160588" y="5099050"/>
          <p14:tracePt t="103558" x="2170113" y="5108575"/>
          <p14:tracePt t="103582" x="2170113" y="5081588"/>
          <p14:tracePt t="103590" x="2170113" y="5037138"/>
          <p14:tracePt t="103598" x="2179638" y="4983163"/>
          <p14:tracePt t="103612" x="2197100" y="4919663"/>
          <p14:tracePt t="103629" x="2197100" y="4768850"/>
          <p14:tracePt t="103645" x="2205038" y="4581525"/>
          <p14:tracePt t="103662" x="2224088" y="4510088"/>
          <p14:tracePt t="103678" x="2224088" y="4491038"/>
          <p14:tracePt t="103743" x="2224088" y="4500563"/>
          <p14:tracePt t="103750" x="2224088" y="4510088"/>
          <p14:tracePt t="103761" x="2224088" y="4537075"/>
          <p14:tracePt t="103778" x="2224088" y="4616450"/>
          <p14:tracePt t="103782" x="2224088" y="4660900"/>
          <p14:tracePt t="103795" x="2224088" y="4714875"/>
          <p14:tracePt t="103811" x="2224088" y="4786313"/>
          <p14:tracePt t="103828" x="2224088" y="4830763"/>
          <p14:tracePt t="103830" x="2224088" y="4840288"/>
          <p14:tracePt t="103846" x="2224088" y="4848225"/>
          <p14:tracePt t="103910" x="2232025" y="4857750"/>
          <p14:tracePt t="104015" x="2241550" y="4857750"/>
          <p14:tracePt t="104062" x="0" y="0"/>
        </p14:tracePtLst>
        <p14:tracePtLst>
          <p14:tracePt t="104775" x="2901950" y="4562475"/>
          <p14:tracePt t="104783" x="2901950" y="4554538"/>
          <p14:tracePt t="104870" x="2901950" y="4562475"/>
          <p14:tracePt t="104879" x="2901950" y="4581525"/>
          <p14:tracePt t="104887" x="2901950" y="4625975"/>
          <p14:tracePt t="104895" x="2911475" y="4660900"/>
          <p14:tracePt t="104928" x="2938463" y="4894263"/>
          <p14:tracePt t="104961" x="2946400" y="5126038"/>
          <p14:tracePt t="104995" x="2946400" y="5367338"/>
          <p14:tracePt t="105011" x="2946400" y="5465763"/>
          <p14:tracePt t="105013" x="2955925" y="5510213"/>
          <p14:tracePt t="105028" x="2955925" y="5562600"/>
          <p14:tracePt t="105045" x="2973388" y="5653088"/>
          <p14:tracePt t="105062" x="2982913" y="5697538"/>
          <p14:tracePt t="105127" x="2982913" y="5688013"/>
          <p14:tracePt t="105135" x="2982913" y="5643563"/>
          <p14:tracePt t="105144" x="2982913" y="5589588"/>
          <p14:tracePt t="105161" x="2982913" y="5510213"/>
          <p14:tracePt t="105178" x="2990850" y="5384800"/>
          <p14:tracePt t="105195" x="2990850" y="5214938"/>
          <p14:tracePt t="105211" x="3009900" y="5037138"/>
          <p14:tracePt t="105228" x="3009900" y="4822825"/>
          <p14:tracePt t="105229" x="3009900" y="4714875"/>
          <p14:tracePt t="105244" x="3017838" y="4608513"/>
          <p14:tracePt t="105261" x="3036888" y="4411663"/>
          <p14:tracePt t="105278" x="3044825" y="4303713"/>
          <p14:tracePt t="105294" x="3062288" y="4205288"/>
          <p14:tracePt t="105311" x="3062288" y="4152900"/>
          <p14:tracePt t="105328" x="3071813" y="4125913"/>
          <p14:tracePt t="105345" x="3081338" y="4098925"/>
          <p14:tracePt t="105454" x="3081338" y="4125913"/>
          <p14:tracePt t="105462" x="3081338" y="4170363"/>
          <p14:tracePt t="105470" x="3089275" y="4232275"/>
          <p14:tracePt t="105479" x="3098800" y="4322763"/>
          <p14:tracePt t="105494" x="3116263" y="4473575"/>
          <p14:tracePt t="105511" x="3116263" y="4679950"/>
          <p14:tracePt t="105528" x="3125788" y="4813300"/>
          <p14:tracePt t="105544" x="3143250" y="4929188"/>
          <p14:tracePt t="105561" x="3143250" y="5027613"/>
          <p14:tracePt t="105578" x="3143250" y="5099050"/>
          <p14:tracePt t="105594" x="3143250" y="5160963"/>
          <p14:tracePt t="105611" x="3143250" y="5187950"/>
          <p14:tracePt t="105628" x="3143250" y="5205413"/>
          <p14:tracePt t="105686" x="3143250" y="5187950"/>
          <p14:tracePt t="105695" x="3133725" y="5143500"/>
          <p14:tracePt t="105703" x="3133725" y="5099050"/>
          <p14:tracePt t="105711" x="3133725" y="5062538"/>
          <p14:tracePt t="105728" x="3133725" y="4902200"/>
          <p14:tracePt t="105744" x="3125788" y="4714875"/>
          <p14:tracePt t="105761" x="3108325" y="4527550"/>
          <p14:tracePt t="105778" x="3108325" y="4330700"/>
          <p14:tracePt t="105794" x="3108325" y="4179888"/>
          <p14:tracePt t="105811" x="3108325" y="4044950"/>
          <p14:tracePt t="105815" x="3108325" y="3973513"/>
          <p14:tracePt t="105828" x="3108325" y="3929063"/>
          <p14:tracePt t="105844" x="3108325" y="3840163"/>
          <p14:tracePt t="105861" x="3108325" y="3813175"/>
          <p14:tracePt t="105943" x="3108325" y="3822700"/>
          <p14:tracePt t="105950" x="3108325" y="3848100"/>
          <p14:tracePt t="105961" x="3108325" y="3902075"/>
          <p14:tracePt t="105978" x="3108325" y="3983038"/>
          <p14:tracePt t="105994" x="3108325" y="4133850"/>
          <p14:tracePt t="106011" x="3116263" y="4295775"/>
          <p14:tracePt t="106028" x="3125788" y="4446588"/>
          <p14:tracePt t="106044" x="3143250" y="4670425"/>
          <p14:tracePt t="106046" x="3143250" y="4732338"/>
          <p14:tracePt t="106061" x="3160713" y="4902200"/>
          <p14:tracePt t="106078" x="3160713" y="5054600"/>
          <p14:tracePt t="106094" x="3160713" y="5180013"/>
          <p14:tracePt t="106111" x="3160713" y="5286375"/>
          <p14:tracePt t="106127" x="3160713" y="5357813"/>
          <p14:tracePt t="106144" x="3160713" y="5394325"/>
          <p14:tracePt t="106161" x="3160713" y="5402263"/>
          <p14:tracePt t="106262" x="3170238" y="5402263"/>
          <p14:tracePt t="106278" x="3170238" y="5375275"/>
          <p14:tracePt t="106287" x="3170238" y="5357813"/>
          <p14:tracePt t="106295" x="3170238" y="5313363"/>
          <p14:tracePt t="106311" x="3170238" y="5180013"/>
          <p14:tracePt t="106328" x="3170238" y="4983163"/>
          <p14:tracePt t="106344" x="3143250" y="4795838"/>
          <p14:tracePt t="106361" x="3108325" y="4527550"/>
          <p14:tracePt t="106377" x="3108325" y="4375150"/>
          <p14:tracePt t="106394" x="3098800" y="4268788"/>
          <p14:tracePt t="106411" x="3098800" y="4205288"/>
          <p14:tracePt t="106427" x="3098800" y="4197350"/>
          <p14:tracePt t="106479" x="3098800" y="4205288"/>
          <p14:tracePt t="106487" x="3108325" y="4241800"/>
          <p14:tracePt t="106495" x="3108325" y="4313238"/>
          <p14:tracePt t="106510" x="3133725" y="4473575"/>
          <p14:tracePt t="106527" x="3133725" y="4633913"/>
          <p14:tracePt t="106544" x="3160713" y="4830763"/>
          <p14:tracePt t="106561" x="3160713" y="4991100"/>
          <p14:tracePt t="106578" x="3160713" y="5143500"/>
          <p14:tracePt t="106594" x="3160713" y="5251450"/>
          <p14:tracePt t="106611" x="3160713" y="5330825"/>
          <p14:tracePt t="106627" x="3160713" y="5367338"/>
          <p14:tracePt t="106703" x="3160713" y="5330825"/>
          <p14:tracePt t="106712" x="3160713" y="5295900"/>
          <p14:tracePt t="106719" x="3143250" y="5241925"/>
          <p14:tracePt t="106727" x="3125788" y="5170488"/>
          <p14:tracePt t="106744" x="3089275" y="5010150"/>
          <p14:tracePt t="106761" x="3054350" y="4840288"/>
          <p14:tracePt t="106778" x="3044825" y="4679950"/>
          <p14:tracePt t="106794" x="3044825" y="4589463"/>
          <p14:tracePt t="106811" x="3044825" y="4500563"/>
          <p14:tracePt t="106828" x="3036888" y="4473575"/>
          <p14:tracePt t="106904" x="3036888" y="4500563"/>
          <p14:tracePt t="106911" x="3036888" y="4537075"/>
          <p14:tracePt t="106919" x="3036888" y="4598988"/>
          <p14:tracePt t="106927" x="3036888" y="4679950"/>
          <p14:tracePt t="106944" x="3036888" y="4795838"/>
          <p14:tracePt t="106960" x="3036888" y="4929188"/>
          <p14:tracePt t="106978" x="3036888" y="5027613"/>
          <p14:tracePt t="106994" x="3036888" y="5108575"/>
          <p14:tracePt t="107011" x="3036888" y="5160963"/>
          <p14:tracePt t="107027" x="3036888" y="5197475"/>
          <p14:tracePt t="107044" x="3036888" y="5214938"/>
          <p14:tracePt t="107061" x="3036888" y="5224463"/>
          <p14:tracePt t="107077" x="3036888" y="5232400"/>
          <p14:tracePt t="107136" x="3036888" y="5224463"/>
          <p14:tracePt t="107143" x="3036888" y="5180013"/>
          <p14:tracePt t="107150" x="3036888" y="5133975"/>
          <p14:tracePt t="107160" x="3036888" y="5062538"/>
          <p14:tracePt t="107177" x="3036888" y="4919663"/>
          <p14:tracePt t="107194" x="3036888" y="4741863"/>
          <p14:tracePt t="107210" x="3036888" y="4616450"/>
          <p14:tracePt t="107228" x="3036888" y="4527550"/>
          <p14:tracePt t="107244" x="3036888" y="4473575"/>
          <p14:tracePt t="107248" x="3036888" y="4465638"/>
          <p14:tracePt t="107319" x="3036888" y="4473575"/>
          <p14:tracePt t="107327" x="3036888" y="4491038"/>
          <p14:tracePt t="107334" x="3036888" y="4562475"/>
          <p14:tracePt t="107344" x="3036888" y="4616450"/>
          <p14:tracePt t="107361" x="3036888" y="4813300"/>
          <p14:tracePt t="107377" x="3036888" y="4965700"/>
          <p14:tracePt t="107394" x="3036888" y="5108575"/>
          <p14:tracePt t="107410" x="3036888" y="5214938"/>
          <p14:tracePt t="107428" x="3036888" y="5303838"/>
          <p14:tracePt t="107444" x="3036888" y="5340350"/>
          <p14:tracePt t="107446" x="3036888" y="5348288"/>
          <p14:tracePt t="107460" x="3036888" y="5357813"/>
          <p14:tracePt t="107478" x="3027363" y="5367338"/>
          <p14:tracePt t="107536" x="3027363" y="5348288"/>
          <p14:tracePt t="107544" x="3027363" y="5330825"/>
          <p14:tracePt t="107552" x="3027363" y="5276850"/>
          <p14:tracePt t="107560" x="3017838" y="5241925"/>
          <p14:tracePt t="107577" x="3017838" y="5143500"/>
          <p14:tracePt t="107594" x="3017838" y="5027613"/>
          <p14:tracePt t="107611" x="3017838" y="4919663"/>
          <p14:tracePt t="107628" x="3017838" y="4822825"/>
          <p14:tracePt t="107644" x="3044825" y="4741863"/>
          <p14:tracePt t="107646" x="3044825" y="4705350"/>
          <p14:tracePt t="107660" x="3054350" y="4679950"/>
          <p14:tracePt t="107677" x="3062288" y="4633913"/>
          <p14:tracePt t="107743" x="3062288" y="4643438"/>
          <p14:tracePt t="107750" x="3062288" y="4679950"/>
          <p14:tracePt t="107760" x="3062288" y="4741863"/>
          <p14:tracePt t="107777" x="3062288" y="4884738"/>
          <p14:tracePt t="107794" x="3062288" y="4991100"/>
          <p14:tracePt t="107810" x="3062288" y="5126038"/>
          <p14:tracePt t="107827" x="3062288" y="5205413"/>
          <p14:tracePt t="107844" x="3062288" y="5241925"/>
          <p14:tracePt t="107927" x="3062288" y="5232400"/>
          <p14:tracePt t="107936" x="3062288" y="5197475"/>
          <p14:tracePt t="107944" x="3062288" y="5133975"/>
          <p14:tracePt t="107960" x="3062288" y="5045075"/>
          <p14:tracePt t="107978" x="3081338" y="4938713"/>
          <p14:tracePt t="107993" x="3098800" y="4813300"/>
          <p14:tracePt t="108010" x="3133725" y="4697413"/>
          <p14:tracePt t="108027" x="3143250" y="4660900"/>
          <p14:tracePt t="108044" x="3143250" y="4652963"/>
          <p14:tracePt t="108094" x="3152775" y="4660900"/>
          <p14:tracePt t="108103" x="3152775" y="4679950"/>
          <p14:tracePt t="108111" x="3170238" y="4705350"/>
          <p14:tracePt t="108127" x="3179763" y="4795838"/>
          <p14:tracePt t="108144" x="3197225" y="4867275"/>
          <p14:tracePt t="108160" x="3205163" y="4929188"/>
          <p14:tracePt t="108177" x="3205163" y="4983163"/>
          <p14:tracePt t="108193" x="3205163" y="5010150"/>
          <p14:tracePt t="108310" x="3205163" y="5000625"/>
          <p14:tracePt t="108319" x="3205163" y="4965700"/>
          <p14:tracePt t="108328" x="3205163" y="4929188"/>
          <p14:tracePt t="108344" x="3205163" y="4857750"/>
          <p14:tracePt t="108360" x="3205163" y="4803775"/>
          <p14:tracePt t="108377" x="3205163" y="4759325"/>
          <p14:tracePt t="108394" x="3205163" y="4714875"/>
          <p14:tracePt t="108410" x="3205163" y="4697413"/>
          <p14:tracePt t="108427" x="3205163" y="4687888"/>
          <p14:tracePt t="108486" x="3205163" y="4705350"/>
          <p14:tracePt t="108495" x="3205163" y="4751388"/>
          <p14:tracePt t="108504" x="3197225" y="4786313"/>
          <p14:tracePt t="108512" x="3197225" y="4848225"/>
          <p14:tracePt t="108527" x="3179763" y="4983163"/>
          <p14:tracePt t="108543" x="3160713" y="5099050"/>
          <p14:tracePt t="108560" x="3143250" y="5197475"/>
          <p14:tracePt t="108577" x="3143250" y="5232400"/>
          <p14:tracePt t="108594" x="3143250" y="5251450"/>
          <p14:tracePt t="108671" x="3143250" y="5241925"/>
          <p14:tracePt t="108679" x="3143250" y="5224463"/>
          <p14:tracePt t="108687" x="3143250" y="5170488"/>
          <p14:tracePt t="108695" x="3143250" y="5133975"/>
          <p14:tracePt t="108710" x="3143250" y="5027613"/>
          <p14:tracePt t="108727" x="3143250" y="4884738"/>
          <p14:tracePt t="108743" x="3143250" y="4751388"/>
          <p14:tracePt t="108760" x="3143250" y="4643438"/>
          <p14:tracePt t="108777" x="3143250" y="4527550"/>
          <p14:tracePt t="108794" x="3143250" y="4446588"/>
          <p14:tracePt t="108810" x="3143250" y="4384675"/>
          <p14:tracePt t="108827" x="3143250" y="4367213"/>
          <p14:tracePt t="108904" x="3133725" y="4375150"/>
          <p14:tracePt t="108911" x="3133725" y="4411663"/>
          <p14:tracePt t="108919" x="3125788" y="4456113"/>
          <p14:tracePt t="108928" x="3116263" y="4510088"/>
          <p14:tracePt t="108943" x="3108325" y="4660900"/>
          <p14:tracePt t="108960" x="3098800" y="4803775"/>
          <p14:tracePt t="108977" x="3098800" y="4983163"/>
          <p14:tracePt t="108994" x="3089275" y="5099050"/>
          <p14:tracePt t="109010" x="3089275" y="5232400"/>
          <p14:tracePt t="109027" x="3089275" y="5295900"/>
          <p14:tracePt t="109104" x="3089275" y="5286375"/>
          <p14:tracePt t="109111" x="3089275" y="5241925"/>
          <p14:tracePt t="109119" x="3089275" y="5205413"/>
          <p14:tracePt t="109127" x="3089275" y="5160963"/>
          <p14:tracePt t="109143" x="3089275" y="5045075"/>
          <p14:tracePt t="109160" x="3089275" y="4902200"/>
          <p14:tracePt t="109177" x="3089275" y="4751388"/>
          <p14:tracePt t="109193" x="3089275" y="4625975"/>
          <p14:tracePt t="109210" x="3089275" y="4554538"/>
          <p14:tracePt t="109226" x="3089275" y="4527550"/>
          <p14:tracePt t="109243" x="3089275" y="4518025"/>
          <p14:tracePt t="109295" x="3089275" y="4527550"/>
          <p14:tracePt t="109304" x="3089275" y="4554538"/>
          <p14:tracePt t="109311" x="3089275" y="4589463"/>
          <p14:tracePt t="109327" x="3081338" y="4687888"/>
          <p14:tracePt t="109343" x="3071813" y="4840288"/>
          <p14:tracePt t="109360" x="3062288" y="4983163"/>
          <p14:tracePt t="109376" x="3044825" y="5133975"/>
          <p14:tracePt t="109393" x="3044825" y="5214938"/>
          <p14:tracePt t="109410" x="3044825" y="5313363"/>
          <p14:tracePt t="109427" x="3044825" y="5330825"/>
          <p14:tracePt t="109443" x="3044825" y="5340350"/>
          <p14:tracePt t="109504" x="3044825" y="5313363"/>
          <p14:tracePt t="109511" x="3044825" y="5259388"/>
          <p14:tracePt t="109519" x="3036888" y="5197475"/>
          <p14:tracePt t="109528" x="3036888" y="5153025"/>
          <p14:tracePt t="109543" x="3027363" y="5010150"/>
          <p14:tracePt t="109560" x="3027363" y="4867275"/>
          <p14:tracePt t="109577" x="3027363" y="4741863"/>
          <p14:tracePt t="109593" x="3027363" y="4643438"/>
          <p14:tracePt t="109610" x="3027363" y="4562475"/>
          <p14:tracePt t="109626" x="3017838" y="4500563"/>
          <p14:tracePt t="109704" x="3017838" y="4537075"/>
          <p14:tracePt t="109711" x="3017838" y="4581525"/>
          <p14:tracePt t="109719" x="3017838" y="4625975"/>
          <p14:tracePt t="109727" x="3017838" y="4679950"/>
          <p14:tracePt t="109743" x="3017838" y="4776788"/>
          <p14:tracePt t="109760" x="3017838" y="4902200"/>
          <p14:tracePt t="109777" x="3017838" y="4983163"/>
          <p14:tracePt t="109793" x="3017838" y="5018088"/>
          <p14:tracePt t="109841" x="3027363" y="5027613"/>
          <p14:tracePt t="109879" x="3027363" y="5010150"/>
          <p14:tracePt t="109887" x="3027363" y="4983163"/>
          <p14:tracePt t="109895" x="3027363" y="4929188"/>
          <p14:tracePt t="109910" x="3027363" y="4822825"/>
          <p14:tracePt t="109927" x="3027363" y="4724400"/>
          <p14:tracePt t="109943" x="3027363" y="4625975"/>
          <p14:tracePt t="109959" x="3027363" y="4554538"/>
          <p14:tracePt t="109977" x="3027363" y="4510088"/>
          <p14:tracePt t="109994" x="3027363" y="4473575"/>
          <p14:tracePt t="110078" x="3027363" y="4483100"/>
          <p14:tracePt t="110088" x="3027363" y="4491038"/>
          <p14:tracePt t="110095" x="3027363" y="4527550"/>
          <p14:tracePt t="110110" x="3027363" y="4562475"/>
          <p14:tracePt t="110127" x="3027363" y="4616450"/>
          <p14:tracePt t="110143" x="3027363" y="4670425"/>
          <p14:tracePt t="110160" x="3027363" y="4714875"/>
          <p14:tracePt t="110176" x="3027363" y="4732338"/>
          <p14:tracePt t="110194" x="3027363" y="4768850"/>
          <p14:tracePt t="110210" x="3027363" y="4786313"/>
          <p14:tracePt t="110227" x="3027363" y="4813300"/>
          <p14:tracePt t="110244" x="3027363" y="4822825"/>
          <p14:tracePt t="110277" x="3027363" y="4830763"/>
          <p14:tracePt t="110375" x="0" y="0"/>
        </p14:tracePtLst>
        <p14:tracePtLst>
          <p14:tracePt t="111192" x="3089275" y="5572125"/>
          <p14:tracePt t="111216" x="3089275" y="5554663"/>
          <p14:tracePt t="111223" x="3089275" y="5545138"/>
          <p14:tracePt t="111240" x="3089275" y="5537200"/>
          <p14:tracePt t="111256" x="3089275" y="5527675"/>
          <p14:tracePt t="111263" x="3098800" y="5518150"/>
          <p14:tracePt t="111276" x="3098800" y="5510213"/>
          <p14:tracePt t="111293" x="3108325" y="5491163"/>
          <p14:tracePt t="111326" x="3116263" y="5483225"/>
          <p14:tracePt t="111552" x="3125788" y="5483225"/>
          <p14:tracePt t="111576" x="3125788" y="5491163"/>
          <p14:tracePt t="111583" x="3125788" y="5510213"/>
          <p14:tracePt t="111593" x="3125788" y="5518150"/>
          <p14:tracePt t="111609" x="3125788" y="5554663"/>
          <p14:tracePt t="111626" x="3125788" y="5581650"/>
          <p14:tracePt t="111643" x="3125788" y="5599113"/>
          <p14:tracePt t="111659" x="3125788" y="5616575"/>
          <p14:tracePt t="111659" x="0" y="0"/>
        </p14:tracePtLst>
        <p14:tracePtLst>
          <p14:tracePt t="111808" x="3108325" y="5795963"/>
          <p14:tracePt t="111880" x="3098800" y="5795963"/>
          <p14:tracePt t="111904" x="3089275" y="5795963"/>
          <p14:tracePt t="111912" x="3081338" y="5776913"/>
          <p14:tracePt t="111927" x="3071813" y="5759450"/>
          <p14:tracePt t="111936" x="3071813" y="5751513"/>
          <p14:tracePt t="111944" x="3062288" y="5724525"/>
          <p14:tracePt t="111959" x="3054350" y="5705475"/>
          <p14:tracePt t="111976" x="3027363" y="5653088"/>
          <p14:tracePt t="111993" x="3017838" y="5643563"/>
          <p14:tracePt t="112009" x="3009900" y="5626100"/>
          <p14:tracePt t="112199" x="3000375" y="5626100"/>
          <p14:tracePt t="112328" x="2990850" y="5626100"/>
          <p14:tracePt t="112336" x="2990850" y="5634038"/>
          <p14:tracePt t="112344" x="2982913" y="5634038"/>
          <p14:tracePt t="112359" x="2973388" y="5653088"/>
          <p14:tracePt t="112376" x="2973388" y="5661025"/>
          <p14:tracePt t="112393" x="2973388" y="5670550"/>
          <p14:tracePt t="112409" x="2973388" y="5680075"/>
          <p14:tracePt t="112432" x="2973388" y="5688013"/>
          <p14:tracePt t="112551" x="0" y="0"/>
        </p14:tracePtLst>
        <p14:tracePtLst>
          <p14:tracePt t="112777" x="2946400" y="5705475"/>
          <p14:tracePt t="112879" x="2946400" y="5715000"/>
          <p14:tracePt t="112896" x="2946400" y="5732463"/>
          <p14:tracePt t="112903" x="2946400" y="5741988"/>
          <p14:tracePt t="112919" x="2946400" y="5751513"/>
          <p14:tracePt t="112927" x="2946400" y="5759450"/>
          <p14:tracePt t="112944" x="2946400" y="5768975"/>
          <p14:tracePt t="112968" x="2946400" y="5776913"/>
          <p14:tracePt t="112993" x="2946400" y="5786438"/>
          <p14:tracePt t="113032" x="2946400" y="5795963"/>
          <p14:tracePt t="113063" x="2946400" y="5803900"/>
          <p14:tracePt t="113076" x="2946400" y="5813425"/>
          <p14:tracePt t="113092" x="2946400" y="5830888"/>
          <p14:tracePt t="113109" x="2965450" y="5857875"/>
          <p14:tracePt t="113110" x="2965450" y="5867400"/>
          <p14:tracePt t="113184" x="2965450" y="5875338"/>
          <p14:tracePt t="113408" x="2973388" y="5875338"/>
          <p14:tracePt t="113855" x="0" y="0"/>
        </p14:tracePtLst>
        <p14:tracePtLst>
          <p14:tracePt t="117257" x="3946525" y="5446713"/>
          <p14:tracePt t="117297" x="3946525" y="5438775"/>
          <p14:tracePt t="117313" x="3946525" y="5419725"/>
          <p14:tracePt t="117320" x="3946525" y="5411788"/>
          <p14:tracePt t="117328" x="3946525" y="5394325"/>
          <p14:tracePt t="117341" x="3946525" y="5384800"/>
          <p14:tracePt t="117358" x="3946525" y="5313363"/>
          <p14:tracePt t="117392" x="3946525" y="5045075"/>
          <p14:tracePt t="117424" x="3965575" y="4795838"/>
          <p14:tracePt t="117458" x="3990975" y="4589463"/>
          <p14:tracePt t="117475" x="4000500" y="4483100"/>
          <p14:tracePt t="117492" x="4017963" y="4402138"/>
          <p14:tracePt t="117508" x="4037013" y="4313238"/>
          <p14:tracePt t="117525" x="4037013" y="4268788"/>
          <p14:tracePt t="117541" x="4044950" y="4214813"/>
          <p14:tracePt t="117558" x="4062413" y="4187825"/>
          <p14:tracePt t="117575" x="4062413" y="4179888"/>
          <p14:tracePt t="117591" x="4062413" y="4152900"/>
          <p14:tracePt t="117608" x="4062413" y="4143375"/>
          <p14:tracePt t="117624" x="4071938" y="4133850"/>
          <p14:tracePt t="117641" x="4081463" y="4116388"/>
          <p14:tracePt t="119369" x="4081463" y="4125913"/>
          <p14:tracePt t="119393" x="4081463" y="4143375"/>
          <p14:tracePt t="119400" x="4081463" y="4152900"/>
          <p14:tracePt t="119409" x="4081463" y="4160838"/>
          <p14:tracePt t="119424" x="4081463" y="4187825"/>
          <p14:tracePt t="119441" x="4081463" y="4205288"/>
          <p14:tracePt t="119474" x="4081463" y="4268788"/>
          <p14:tracePt t="119507" x="4081463" y="4348163"/>
          <p14:tracePt t="119541" x="4081463" y="4402138"/>
          <p14:tracePt t="119558" x="4081463" y="4429125"/>
          <p14:tracePt t="119560" x="4081463" y="4438650"/>
          <p14:tracePt t="119574" x="4081463" y="4456113"/>
          <p14:tracePt t="119591" x="4081463" y="4483100"/>
          <p14:tracePt t="119608" x="4081463" y="4491038"/>
          <p14:tracePt t="119624" x="4081463" y="4500563"/>
          <p14:tracePt t="119641" x="4081463" y="4510088"/>
          <p14:tracePt t="119658" x="4081463" y="4527550"/>
          <p14:tracePt t="119674" x="4071938" y="4554538"/>
          <p14:tracePt t="119691" x="4071938" y="4572000"/>
          <p14:tracePt t="119707" x="4071938" y="4589463"/>
          <p14:tracePt t="119724" x="4062413" y="4625975"/>
          <p14:tracePt t="119741" x="4062413" y="4660900"/>
          <p14:tracePt t="119758" x="4054475" y="4679950"/>
          <p14:tracePt t="119776" x="4054475" y="4687888"/>
          <p14:tracePt t="119792" x="4054475" y="4697413"/>
          <p14:tracePt t="120065" x="4054475" y="4687888"/>
          <p14:tracePt t="120081" x="4054475" y="4679950"/>
          <p14:tracePt t="120098" x="4054475" y="4660900"/>
          <p14:tracePt t="120113" x="4054475" y="4652963"/>
          <p14:tracePt t="120312" x="0" y="0"/>
        </p14:tracePtLst>
        <p14:tracePtLst>
          <p14:tracePt t="120881" x="4116388" y="4197350"/>
          <p14:tracePt t="120897" x="4125913" y="4197350"/>
          <p14:tracePt t="120920" x="4125913" y="4187825"/>
          <p14:tracePt t="121080" x="4125913" y="4214813"/>
          <p14:tracePt t="121088" x="4125913" y="4224338"/>
          <p14:tracePt t="121096" x="4125913" y="4241800"/>
          <p14:tracePt t="121107" x="4125913" y="4276725"/>
          <p14:tracePt t="121124" x="4125913" y="4322763"/>
          <p14:tracePt t="121140" x="4116388" y="4357688"/>
          <p14:tracePt t="121157" x="4116388" y="4402138"/>
          <p14:tracePt t="121159" x="4108450" y="4419600"/>
          <p14:tracePt t="121174" x="4108450" y="4438650"/>
          <p14:tracePt t="121207" x="4098925" y="4518025"/>
          <p14:tracePt t="121241" x="4081463" y="4608513"/>
          <p14:tracePt t="121274" x="4054475" y="4660900"/>
          <p14:tracePt t="121290" x="4044950" y="4687888"/>
          <p14:tracePt t="121307" x="4037013" y="4724400"/>
          <p14:tracePt t="121324" x="4017963" y="4751388"/>
          <p14:tracePt t="121340" x="4000500" y="4786313"/>
          <p14:tracePt t="121357" x="3983038" y="4813300"/>
          <p14:tracePt t="121374" x="3973513" y="4830763"/>
          <p14:tracePt t="121390" x="3965575" y="4857750"/>
          <p14:tracePt t="121407" x="3965575" y="4867275"/>
          <p14:tracePt t="121481" x="3956050" y="4830763"/>
          <p14:tracePt t="121489" x="3956050" y="4786313"/>
          <p14:tracePt t="121498" x="3956050" y="4751388"/>
          <p14:tracePt t="121507" x="3956050" y="4705350"/>
          <p14:tracePt t="121524" x="3956050" y="4608513"/>
          <p14:tracePt t="121540" x="3973513" y="4518025"/>
          <p14:tracePt t="121557" x="4000500" y="4411663"/>
          <p14:tracePt t="121574" x="4027488" y="4348163"/>
          <p14:tracePt t="121590" x="4044950" y="4295775"/>
          <p14:tracePt t="121591" x="4054475" y="4268788"/>
          <p14:tracePt t="121607" x="4071938" y="4241800"/>
          <p14:tracePt t="121624" x="4081463" y="4214813"/>
          <p14:tracePt t="121640" x="4089400" y="4197350"/>
          <p14:tracePt t="121657" x="4089400" y="4187825"/>
          <p14:tracePt t="121674" x="4098925" y="4170363"/>
          <p14:tracePt t="121706" x="4098925" y="4160838"/>
          <p14:tracePt t="121729" x="4108450" y="4160838"/>
          <p14:tracePt t="121740" x="4116388" y="4152900"/>
          <p14:tracePt t="121757" x="4125913" y="4143375"/>
          <p14:tracePt t="121773" x="4133850" y="4133850"/>
          <p14:tracePt t="121790" x="4160838" y="4133850"/>
          <p14:tracePt t="121807" x="4179888" y="4125913"/>
          <p14:tracePt t="121824" x="4187825" y="4108450"/>
          <p14:tracePt t="121840" x="4197350" y="4108450"/>
          <p14:tracePt t="121953" x="4205288" y="4108450"/>
          <p14:tracePt t="121969" x="4205288" y="4116388"/>
          <p14:tracePt t="121978" x="4197350" y="4133850"/>
          <p14:tracePt t="121990" x="4187825" y="4152900"/>
          <p14:tracePt t="122007" x="4170363" y="4205288"/>
          <p14:tracePt t="122023" x="4170363" y="4224338"/>
          <p14:tracePt t="122040" x="4125913" y="4303713"/>
          <p14:tracePt t="122056" x="4108450" y="4340225"/>
          <p14:tracePt t="122073" x="4071938" y="4394200"/>
          <p14:tracePt t="122090" x="4054475" y="4438650"/>
          <p14:tracePt t="122107" x="4037013" y="4483100"/>
          <p14:tracePt t="122123" x="4010025" y="4527550"/>
          <p14:tracePt t="122140" x="4000500" y="4562475"/>
          <p14:tracePt t="122157" x="3990975" y="4598988"/>
          <p14:tracePt t="122173" x="3965575" y="4633913"/>
          <p14:tracePt t="122190" x="3946525" y="4679950"/>
          <p14:tracePt t="122192" x="3938588" y="4687888"/>
          <p14:tracePt t="122207" x="3938588" y="4705350"/>
          <p14:tracePt t="122223" x="3911600" y="4724400"/>
          <p14:tracePt t="122240" x="3894138" y="4768850"/>
          <p14:tracePt t="122256" x="3875088" y="4803775"/>
          <p14:tracePt t="122338" x="3875088" y="4786313"/>
          <p14:tracePt t="122344" x="3875088" y="4776788"/>
          <p14:tracePt t="122357" x="3875088" y="4714875"/>
          <p14:tracePt t="122374" x="3875088" y="4643438"/>
          <p14:tracePt t="122390" x="3894138" y="4518025"/>
          <p14:tracePt t="122407" x="3965575" y="4348163"/>
          <p14:tracePt t="122423" x="4000500" y="4241800"/>
          <p14:tracePt t="122440" x="4054475" y="4133850"/>
          <p14:tracePt t="122457" x="4081463" y="4071938"/>
          <p14:tracePt t="122473" x="4108450" y="4044950"/>
          <p14:tracePt t="122490" x="4116388" y="4027488"/>
          <p14:tracePt t="122507" x="4125913" y="4010025"/>
          <p14:tracePt t="122523" x="4133850" y="4000500"/>
          <p14:tracePt t="122713" x="4143375" y="4000500"/>
          <p14:tracePt t="122738" x="4143375" y="4017963"/>
          <p14:tracePt t="122745" x="4143375" y="4044950"/>
          <p14:tracePt t="122757" x="4143375" y="4062413"/>
          <p14:tracePt t="122773" x="4133850" y="4108450"/>
          <p14:tracePt t="122789" x="4108450" y="4179888"/>
          <p14:tracePt t="122790" x="0" y="0"/>
        </p14:tracePtLst>
        <p14:tracePtLst>
          <p14:tracePt t="123290" x="3894138" y="4919663"/>
          <p14:tracePt t="123298" x="3902075" y="4929188"/>
          <p14:tracePt t="123322" x="3911600" y="4938713"/>
          <p14:tracePt t="123352" x="3929063" y="4956175"/>
          <p14:tracePt t="123377" x="3938588" y="4965700"/>
          <p14:tracePt t="123386" x="3938588" y="4973638"/>
          <p14:tracePt t="123394" x="3938588" y="5000625"/>
          <p14:tracePt t="123423" x="3956050" y="5045075"/>
          <p14:tracePt t="123456" x="3983038" y="5170488"/>
          <p14:tracePt t="123489" x="3983038" y="5180013"/>
          <p14:tracePt t="123585" x="3990975" y="5170488"/>
          <p14:tracePt t="123594" x="4000500" y="5160963"/>
          <p14:tracePt t="123601" x="4000500" y="5153025"/>
          <p14:tracePt t="123609" x="4000500" y="5133975"/>
          <p14:tracePt t="123623" x="4010025" y="5108575"/>
          <p14:tracePt t="123641" x="4017963" y="5062538"/>
          <p14:tracePt t="123656" x="4017963" y="5054600"/>
          <p14:tracePt t="123705" x="4017963" y="5062538"/>
          <p14:tracePt t="123714" x="4017963" y="5108575"/>
          <p14:tracePt t="123723" x="4017963" y="5133975"/>
          <p14:tracePt t="123740" x="4017963" y="5180013"/>
          <p14:tracePt t="123756" x="4017963" y="5187950"/>
          <p14:tracePt t="123773" x="4010025" y="5197475"/>
          <p14:tracePt t="123849" x="4010025" y="5180013"/>
          <p14:tracePt t="123857" x="4010025" y="5160963"/>
          <p14:tracePt t="123866" x="4010025" y="5133975"/>
          <p14:tracePt t="123874" x="4010025" y="5108575"/>
          <p14:tracePt t="123889" x="4010025" y="5072063"/>
          <p14:tracePt t="123906" x="4017963" y="5045075"/>
          <p14:tracePt t="123923" x="4017963" y="5037138"/>
          <p14:tracePt t="123986" x="4017963" y="5045075"/>
          <p14:tracePt t="123994" x="4010025" y="5081588"/>
          <p14:tracePt t="124006" x="4010025" y="5099050"/>
          <p14:tracePt t="124023" x="3990975" y="5116513"/>
          <p14:tracePt t="124040" x="3990975" y="5133975"/>
          <p14:tracePt t="124105" x="3990975" y="5116513"/>
          <p14:tracePt t="124114" x="3990975" y="5089525"/>
          <p14:tracePt t="124122" x="3990975" y="5062538"/>
          <p14:tracePt t="124139" x="4010025" y="4991100"/>
          <p14:tracePt t="124156" x="4017963" y="4956175"/>
          <p14:tracePt t="124233" x="4017963" y="4973638"/>
          <p14:tracePt t="124241" x="4017963" y="4991100"/>
          <p14:tracePt t="124249" x="4017963" y="5000625"/>
          <p14:tracePt t="124257" x="4017963" y="5010150"/>
          <p14:tracePt t="124274" x="4017963" y="5018088"/>
          <p14:tracePt t="124361" x="4017963" y="5000625"/>
          <p14:tracePt t="124369" x="4017963" y="4983163"/>
          <p14:tracePt t="124386" x="4017963" y="4965700"/>
          <p14:tracePt t="124393" x="4017963" y="4956175"/>
          <p14:tracePt t="125001" x="0" y="0"/>
        </p14:tracePtLst>
        <p14:tracePtLst>
          <p14:tracePt t="126906" x="3983038" y="5715000"/>
          <p14:tracePt t="126938" x="3983038" y="5724525"/>
          <p14:tracePt t="127027" x="3990975" y="5732463"/>
          <p14:tracePt t="127042" x="4000500" y="5751513"/>
          <p14:tracePt t="127049" x="4000500" y="5759450"/>
          <p14:tracePt t="127057" x="4000500" y="5786438"/>
          <p14:tracePt t="127089" x="4010025" y="5848350"/>
          <p14:tracePt t="127122" x="4010025" y="5875338"/>
          <p14:tracePt t="127155" x="4010025" y="5894388"/>
          <p14:tracePt t="127217" x="4010025" y="5902325"/>
          <p14:tracePt t="127258" x="4010025" y="5919788"/>
          <p14:tracePt t="127273" x="4010025" y="5929313"/>
          <p14:tracePt t="127306" x="4017963" y="5938838"/>
          <p14:tracePt t="127329" x="4017963" y="5946775"/>
          <p14:tracePt t="127354" x="4017963" y="5956300"/>
          <p14:tracePt t="127921" x="0" y="0"/>
        </p14:tracePtLst>
        <p14:tracePtLst>
          <p14:tracePt t="130009" x="4965700" y="4081463"/>
          <p14:tracePt t="130073" x="4973638" y="4081463"/>
          <p14:tracePt t="130090" x="4983163" y="4081463"/>
          <p14:tracePt t="130114" x="4983163" y="4089400"/>
          <p14:tracePt t="130122" x="4983163" y="4098925"/>
          <p14:tracePt t="130138" x="5000625" y="4125913"/>
          <p14:tracePt t="130171" x="5018088" y="4170363"/>
          <p14:tracePt t="130188" x="5018088" y="4187825"/>
          <p14:tracePt t="130205" x="5027613" y="4241800"/>
          <p14:tracePt t="130221" x="5037138" y="4286250"/>
          <p14:tracePt t="130238" x="5045075" y="4348163"/>
          <p14:tracePt t="130255" x="5045075" y="4394200"/>
          <p14:tracePt t="130257" x="5045075" y="4419600"/>
          <p14:tracePt t="130271" x="5045075" y="4446588"/>
          <p14:tracePt t="130288" x="5045075" y="4527550"/>
          <p14:tracePt t="130290" x="5045075" y="4554538"/>
          <p14:tracePt t="130305" x="5045075" y="4608513"/>
          <p14:tracePt t="130321" x="5045075" y="4670425"/>
          <p14:tracePt t="130338" x="5045075" y="4732338"/>
          <p14:tracePt t="130355" x="5045075" y="4768850"/>
          <p14:tracePt t="130371" x="5045075" y="4786313"/>
          <p14:tracePt t="130388" x="5045075" y="4813300"/>
          <p14:tracePt t="130405" x="5045075" y="4840288"/>
          <p14:tracePt t="130421" x="5045075" y="4867275"/>
          <p14:tracePt t="130438" x="5045075" y="4894263"/>
          <p14:tracePt t="130455" x="5045075" y="4929188"/>
          <p14:tracePt t="130471" x="5045075" y="4956175"/>
          <p14:tracePt t="130474" x="5045075" y="4973638"/>
          <p14:tracePt t="130488" x="5045075" y="4991100"/>
          <p14:tracePt t="130504" x="5062538" y="5054600"/>
          <p14:tracePt t="130521" x="5062538" y="5081588"/>
          <p14:tracePt t="130538" x="5062538" y="5108575"/>
          <p14:tracePt t="130554" x="5062538" y="5133975"/>
          <p14:tracePt t="130571" x="5062538" y="5143500"/>
          <p14:tracePt t="130588" x="5062538" y="5160963"/>
          <p14:tracePt t="130604" x="5062538" y="5170488"/>
          <p14:tracePt t="130621" x="5072063" y="5187950"/>
          <p14:tracePt t="130638" x="5072063" y="5197475"/>
          <p14:tracePt t="130655" x="5072063" y="5214938"/>
          <p14:tracePt t="130671" x="5072063" y="5224463"/>
          <p14:tracePt t="130826" x="5081588" y="5224463"/>
          <p14:tracePt t="130835" x="5081588" y="5214938"/>
          <p14:tracePt t="130843" x="5081588" y="5205413"/>
          <p14:tracePt t="130854" x="5081588" y="5180013"/>
          <p14:tracePt t="130871" x="5081588" y="5126038"/>
          <p14:tracePt t="130888" x="5081588" y="5027613"/>
          <p14:tracePt t="130904" x="5081588" y="4919663"/>
          <p14:tracePt t="130906" x="5081588" y="4857750"/>
          <p14:tracePt t="130921" x="5081588" y="4724400"/>
          <p14:tracePt t="130938" x="5081588" y="4598988"/>
          <p14:tracePt t="130954" x="5081588" y="4473575"/>
          <p14:tracePt t="130971" x="5081588" y="4394200"/>
          <p14:tracePt t="130987" x="5081588" y="4313238"/>
          <p14:tracePt t="131005" x="5081588" y="4251325"/>
          <p14:tracePt t="131021" x="5081588" y="4205288"/>
          <p14:tracePt t="131038" x="5081588" y="4170363"/>
          <p14:tracePt t="131055" x="5081588" y="4125913"/>
          <p14:tracePt t="131071" x="5081588" y="4089400"/>
          <p14:tracePt t="131088" x="5081588" y="4062413"/>
          <p14:tracePt t="131105" x="5081588" y="4017963"/>
          <p14:tracePt t="131121" x="5081588" y="3983038"/>
          <p14:tracePt t="131138" x="5081588" y="3946525"/>
          <p14:tracePt t="131154" x="5081588" y="3929063"/>
          <p14:tracePt t="131171" x="5081588" y="3911600"/>
          <p14:tracePt t="131403" x="5081588" y="3919538"/>
          <p14:tracePt t="131410" x="5081588" y="3929063"/>
          <p14:tracePt t="131421" x="5081588" y="3938588"/>
          <p14:tracePt t="131438" x="5081588" y="3965575"/>
          <p14:tracePt t="131454" x="5081588" y="4000500"/>
          <p14:tracePt t="131471" x="5081588" y="4054475"/>
          <p14:tracePt t="131475" x="5081588" y="4071938"/>
          <p14:tracePt t="131488" x="5081588" y="4133850"/>
          <p14:tracePt t="131504" x="5081588" y="4170363"/>
          <p14:tracePt t="131521" x="5081588" y="4268788"/>
          <p14:tracePt t="131538" x="5081588" y="4330700"/>
          <p14:tracePt t="131554" x="5081588" y="4411663"/>
          <p14:tracePt t="131571" x="5081588" y="4473575"/>
          <p14:tracePt t="131587" x="5081588" y="4554538"/>
          <p14:tracePt t="131604" x="5081588" y="4616450"/>
          <p14:tracePt t="131621" x="5081588" y="4679950"/>
          <p14:tracePt t="131638" x="5081588" y="4741863"/>
          <p14:tracePt t="131654" x="5081588" y="4786313"/>
          <p14:tracePt t="131671" x="5081588" y="4813300"/>
          <p14:tracePt t="131688" x="5081588" y="4830763"/>
          <p14:tracePt t="131689" x="5081588" y="4840288"/>
          <p14:tracePt t="131721" x="5081588" y="4857750"/>
          <p14:tracePt t="133659" x="5081588" y="4867275"/>
          <p14:tracePt t="133770" x="5072063" y="4867275"/>
          <p14:tracePt t="133955" x="5062538" y="4867275"/>
          <p14:tracePt t="133996" x="5054600" y="4867275"/>
          <p14:tracePt t="134003" x="5045075" y="4867275"/>
          <p14:tracePt t="134010" x="5045075" y="4857750"/>
          <p14:tracePt t="134020" x="5045075" y="4848225"/>
          <p14:tracePt t="134037" x="5045075" y="4822825"/>
          <p14:tracePt t="134070" x="5027613" y="4714875"/>
          <p14:tracePt t="134103" x="5018088" y="4581525"/>
          <p14:tracePt t="134138" x="5010150" y="4483100"/>
          <p14:tracePt t="134154" x="5010150" y="4465638"/>
          <p14:tracePt t="134306" x="5000625" y="4473575"/>
          <p14:tracePt t="134315" x="5000625" y="4510088"/>
          <p14:tracePt t="134322" x="5000625" y="4537075"/>
          <p14:tracePt t="134337" x="5000625" y="4572000"/>
          <p14:tracePt t="134353" x="5000625" y="4705350"/>
          <p14:tracePt t="134370" x="5000625" y="4795838"/>
          <p14:tracePt t="134387" x="5000625" y="4848225"/>
          <p14:tracePt t="134403" x="5000625" y="4884738"/>
          <p14:tracePt t="134420" x="5000625" y="4911725"/>
          <p14:tracePt t="134532" x="5000625" y="4902200"/>
          <p14:tracePt t="134539" x="5000625" y="4867275"/>
          <p14:tracePt t="134547" x="4983163" y="4822825"/>
          <p14:tracePt t="134555" x="4983163" y="4768850"/>
          <p14:tracePt t="134570" x="4983163" y="4697413"/>
          <p14:tracePt t="134587" x="4973638" y="4608513"/>
          <p14:tracePt t="134604" x="4973638" y="4554538"/>
          <p14:tracePt t="134620" x="4965700" y="4483100"/>
          <p14:tracePt t="134637" x="4965700" y="4446588"/>
          <p14:tracePt t="134654" x="4965700" y="4429125"/>
          <p14:tracePt t="134670" x="4965700" y="4419600"/>
          <p14:tracePt t="134687" x="4965700" y="4411663"/>
          <p14:tracePt t="134803" x="4965700" y="4438650"/>
          <p14:tracePt t="134810" x="4965700" y="4465638"/>
          <p14:tracePt t="134820" x="4965700" y="4491038"/>
          <p14:tracePt t="134837" x="4965700" y="4562475"/>
          <p14:tracePt t="134854" x="4965700" y="4687888"/>
          <p14:tracePt t="134870" x="4965700" y="4768850"/>
          <p14:tracePt t="134887" x="4965700" y="4840288"/>
          <p14:tracePt t="134903" x="4965700" y="4867275"/>
          <p14:tracePt t="134978" x="4965700" y="4857750"/>
          <p14:tracePt t="134987" x="4965700" y="4822825"/>
          <p14:tracePt t="134995" x="4946650" y="4759325"/>
          <p14:tracePt t="135004" x="4946650" y="4714875"/>
          <p14:tracePt t="135020" x="4929188" y="4554538"/>
          <p14:tracePt t="135037" x="4911725" y="4446588"/>
          <p14:tracePt t="135054" x="4911725" y="4340225"/>
          <p14:tracePt t="135070" x="4902200" y="4276725"/>
          <p14:tracePt t="135087" x="4902200" y="4251325"/>
          <p14:tracePt t="135103" x="4902200" y="4224338"/>
          <p14:tracePt t="135195" x="4902200" y="4232275"/>
          <p14:tracePt t="135203" x="4902200" y="4251325"/>
          <p14:tracePt t="135210" x="4902200" y="4276725"/>
          <p14:tracePt t="135220" x="4902200" y="4313238"/>
          <p14:tracePt t="135237" x="4919663" y="4402138"/>
          <p14:tracePt t="135253" x="4919663" y="4510088"/>
          <p14:tracePt t="135270" x="4929188" y="4598988"/>
          <p14:tracePt t="135287" x="4938713" y="4697413"/>
          <p14:tracePt t="135303" x="4938713" y="4803775"/>
          <p14:tracePt t="135320" x="4938713" y="4875213"/>
          <p14:tracePt t="135321" x="4938713" y="4911725"/>
          <p14:tracePt t="135337" x="4938713" y="4938713"/>
          <p14:tracePt t="135353" x="4938713" y="4965700"/>
          <p14:tracePt t="135411" x="4938713" y="4956175"/>
          <p14:tracePt t="135419" x="4938713" y="4884738"/>
          <p14:tracePt t="135426" x="4938713" y="4840288"/>
          <p14:tracePt t="135436" x="4919663" y="4759325"/>
          <p14:tracePt t="135453" x="4902200" y="4608513"/>
          <p14:tracePt t="135470" x="4902200" y="4465638"/>
          <p14:tracePt t="135487" x="4902200" y="4322763"/>
          <p14:tracePt t="135503" x="4902200" y="4214813"/>
          <p14:tracePt t="135505" x="4902200" y="4179888"/>
          <p14:tracePt t="135520" x="4902200" y="4125913"/>
          <p14:tracePt t="135536" x="4902200" y="4062413"/>
          <p14:tracePt t="135553" x="4902200" y="4027488"/>
          <p14:tracePt t="135635" x="4902200" y="4044950"/>
          <p14:tracePt t="135643" x="4902200" y="4081463"/>
          <p14:tracePt t="135653" x="4911725" y="4116388"/>
          <p14:tracePt t="135670" x="4919663" y="4232275"/>
          <p14:tracePt t="135687" x="4938713" y="4330700"/>
          <p14:tracePt t="135703" x="4946650" y="4465638"/>
          <p14:tracePt t="135720" x="4965700" y="4554538"/>
          <p14:tracePt t="135737" x="4965700" y="4625975"/>
          <p14:tracePt t="135755" x="4965700" y="4633913"/>
          <p14:tracePt t="135835" x="4965700" y="4616450"/>
          <p14:tracePt t="135843" x="4965700" y="4572000"/>
          <p14:tracePt t="135853" x="4965700" y="4510088"/>
          <p14:tracePt t="135870" x="4965700" y="4357688"/>
          <p14:tracePt t="135886" x="4965700" y="4187825"/>
          <p14:tracePt t="135903" x="4965700" y="4062413"/>
          <p14:tracePt t="135919" x="4965700" y="3973513"/>
          <p14:tracePt t="135936" x="4965700" y="3946525"/>
          <p14:tracePt t="135953" x="4973638" y="3929063"/>
          <p14:tracePt t="135995" x="4983163" y="3929063"/>
          <p14:tracePt t="136004" x="4983163" y="3946525"/>
          <p14:tracePt t="136011" x="4991100" y="4010025"/>
          <p14:tracePt t="136020" x="5010150" y="4071938"/>
          <p14:tracePt t="136036" x="5027613" y="4205288"/>
          <p14:tracePt t="136053" x="5037138" y="4348163"/>
          <p14:tracePt t="136070" x="5054600" y="4518025"/>
          <p14:tracePt t="136086" x="5054600" y="4670425"/>
          <p14:tracePt t="136103" x="5054600" y="4813300"/>
          <p14:tracePt t="136119" x="5054600" y="4911725"/>
          <p14:tracePt t="136136" x="5054600" y="4965700"/>
          <p14:tracePt t="136153" x="5054600" y="5027613"/>
          <p14:tracePt t="136227" x="5054600" y="5010150"/>
          <p14:tracePt t="136236" x="5054600" y="4973638"/>
          <p14:tracePt t="136243" x="5054600" y="4911725"/>
          <p14:tracePt t="136253" x="5054600" y="4848225"/>
          <p14:tracePt t="136269" x="5054600" y="4705350"/>
          <p14:tracePt t="136286" x="5054600" y="4527550"/>
          <p14:tracePt t="136303" x="5054600" y="4384675"/>
          <p14:tracePt t="136320" x="5054600" y="4259263"/>
          <p14:tracePt t="136337" x="5054600" y="4160838"/>
          <p14:tracePt t="136353" x="5054600" y="4133850"/>
          <p14:tracePt t="136370" x="5054600" y="4108450"/>
          <p14:tracePt t="136371" x="5054600" y="4098925"/>
          <p14:tracePt t="136452" x="5054600" y="4108450"/>
          <p14:tracePt t="136459" x="5054600" y="4170363"/>
          <p14:tracePt t="136469" x="5054600" y="4205288"/>
          <p14:tracePt t="136486" x="5062538" y="4303713"/>
          <p14:tracePt t="136503" x="5062538" y="4429125"/>
          <p14:tracePt t="136520" x="5081588" y="4572000"/>
          <p14:tracePt t="136523" x="5089525" y="4643438"/>
          <p14:tracePt t="136536" x="5089525" y="4741863"/>
          <p14:tracePt t="136552" x="5089525" y="4894263"/>
          <p14:tracePt t="136570" x="5089525" y="5072063"/>
          <p14:tracePt t="136587" x="5089525" y="5116513"/>
          <p14:tracePt t="136603" x="5089525" y="5133975"/>
          <p14:tracePt t="136659" x="5089525" y="5116513"/>
          <p14:tracePt t="136668" x="5089525" y="5089525"/>
          <p14:tracePt t="136675" x="5089525" y="5010150"/>
          <p14:tracePt t="136686" x="5081588" y="4965700"/>
          <p14:tracePt t="136703" x="5072063" y="4840288"/>
          <p14:tracePt t="136719" x="5054600" y="4705350"/>
          <p14:tracePt t="136737" x="5054600" y="4589463"/>
          <p14:tracePt t="136753" x="5045075" y="4402138"/>
          <p14:tracePt t="136769" x="5045075" y="4357688"/>
          <p14:tracePt t="136787" x="5045075" y="4251325"/>
          <p14:tracePt t="136803" x="5045075" y="4205288"/>
          <p14:tracePt t="136819" x="5045075" y="4187825"/>
          <p14:tracePt t="136890" x="5045075" y="4197350"/>
          <p14:tracePt t="136899" x="5045075" y="4241800"/>
          <p14:tracePt t="136908" x="5045075" y="4313238"/>
          <p14:tracePt t="136919" x="5045075" y="4348163"/>
          <p14:tracePt t="136936" x="5045075" y="4518025"/>
          <p14:tracePt t="136953" x="5045075" y="4670425"/>
          <p14:tracePt t="136955" x="5045075" y="4724400"/>
          <p14:tracePt t="136969" x="5045075" y="4803775"/>
          <p14:tracePt t="136986" x="5045075" y="4956175"/>
          <p14:tracePt t="137003" x="5045075" y="5010150"/>
          <p14:tracePt t="137019" x="5045075" y="5037138"/>
          <p14:tracePt t="137036" x="5045075" y="5045075"/>
          <p14:tracePt t="137316" x="5045075" y="5037138"/>
          <p14:tracePt t="137338" x="5045075" y="5027613"/>
          <p14:tracePt t="137339" x="0" y="0"/>
        </p14:tracePtLst>
        <p14:tracePtLst>
          <p14:tracePt t="139012" x="4911725" y="5143500"/>
          <p14:tracePt t="139020" x="4919663" y="5133975"/>
          <p14:tracePt t="139076" x="4929188" y="5126038"/>
          <p14:tracePt t="139140" x="4938713" y="5116513"/>
          <p14:tracePt t="139147" x="4946650" y="5099050"/>
          <p14:tracePt t="139156" x="4946650" y="5081588"/>
          <p14:tracePt t="139186" x="4991100" y="4973638"/>
          <p14:tracePt t="139219" x="5027613" y="4902200"/>
          <p14:tracePt t="139252" x="5072063" y="4830763"/>
          <p14:tracePt t="139269" x="5081588" y="4813300"/>
          <p14:tracePt t="139286" x="5089525" y="4803775"/>
          <p14:tracePt t="139302" x="5099050" y="4803775"/>
          <p14:tracePt t="139335" x="5099050" y="4795838"/>
          <p14:tracePt t="139352" x="5108575" y="4795838"/>
          <p14:tracePt t="139369" x="5116513" y="4786313"/>
          <p14:tracePt t="139386" x="5126038" y="4768850"/>
          <p14:tracePt t="139402" x="5133975" y="4751388"/>
          <p14:tracePt t="139419" x="5143500" y="4741863"/>
          <p14:tracePt t="139435" x="5143500" y="4724400"/>
          <p14:tracePt t="139452" x="5153025" y="4724400"/>
          <p14:tracePt t="139619" x="5143500" y="4724400"/>
          <p14:tracePt t="139628" x="5133975" y="4724400"/>
          <p14:tracePt t="139636" x="5126038" y="4724400"/>
          <p14:tracePt t="139652" x="5108575" y="4724400"/>
          <p14:tracePt t="139669" x="5099050" y="4732338"/>
          <p14:tracePt t="139686" x="5081588" y="4732338"/>
          <p14:tracePt t="139702" x="5072063" y="4732338"/>
          <p14:tracePt t="139718" x="5062538" y="4732338"/>
          <p14:tracePt t="139735" x="5054600" y="4741863"/>
          <p14:tracePt t="139752" x="5037138" y="4751388"/>
          <p14:tracePt t="139769" x="5027613" y="4751388"/>
          <p14:tracePt t="139770" x="5010150" y="4751388"/>
          <p14:tracePt t="139786" x="5000625" y="4751388"/>
          <p14:tracePt t="139802" x="4965700" y="4751388"/>
          <p14:tracePt t="139819" x="4946650" y="4751388"/>
          <p14:tracePt t="139835" x="4938713" y="4751388"/>
          <p14:tracePt t="139852" x="4919663" y="4751388"/>
          <p14:tracePt t="139869" x="4911725" y="4751388"/>
          <p14:tracePt t="140019" x="4919663" y="4759325"/>
          <p14:tracePt t="140028" x="4938713" y="4759325"/>
          <p14:tracePt t="140036" x="4956175" y="4759325"/>
          <p14:tracePt t="140052" x="4991100" y="4759325"/>
          <p14:tracePt t="140069" x="5037138" y="4759325"/>
          <p14:tracePt t="140085" x="5072063" y="4759325"/>
          <p14:tracePt t="140102" x="5108575" y="4759325"/>
          <p14:tracePt t="140118" x="5133975" y="4759325"/>
          <p14:tracePt t="140152" x="5143500" y="4759325"/>
          <p14:tracePt t="140244" x="5153025" y="4768850"/>
          <p14:tracePt t="140268" x="5153025" y="4776788"/>
          <p14:tracePt t="140276" x="5143500" y="4776788"/>
          <p14:tracePt t="140285" x="5126038" y="4786313"/>
          <p14:tracePt t="140302" x="5108575" y="4786313"/>
          <p14:tracePt t="140318" x="5081588" y="4795838"/>
          <p14:tracePt t="140335" x="5062538" y="4803775"/>
          <p14:tracePt t="140352" x="5027613" y="4813300"/>
          <p14:tracePt t="140368" x="5010150" y="4813300"/>
          <p14:tracePt t="140385" x="4983163" y="4813300"/>
          <p14:tracePt t="140387" x="4973638" y="4822825"/>
          <p14:tracePt t="140402" x="4956175" y="4822825"/>
          <p14:tracePt t="140418" x="4946650" y="4822825"/>
          <p14:tracePt t="140435" x="4929188" y="4822825"/>
          <p14:tracePt t="140452" x="4919663" y="4822825"/>
          <p14:tracePt t="140619" x="4929188" y="4822825"/>
          <p14:tracePt t="140627" x="4965700" y="4822825"/>
          <p14:tracePt t="140636" x="4991100" y="4822825"/>
          <p14:tracePt t="140652" x="5089525" y="4822825"/>
          <p14:tracePt t="140668" x="5224463" y="4822825"/>
          <p14:tracePt t="140685" x="5330825" y="4822825"/>
          <p14:tracePt t="140702" x="5384800" y="4822825"/>
          <p14:tracePt t="140718" x="5402263" y="4822825"/>
          <p14:tracePt t="140828" x="5384800" y="4822825"/>
          <p14:tracePt t="140836" x="5357813" y="4822825"/>
          <p14:tracePt t="140844" x="5330825" y="4822825"/>
          <p14:tracePt t="140852" x="5303838" y="4830763"/>
          <p14:tracePt t="140868" x="5205413" y="4830763"/>
          <p14:tracePt t="140885" x="5108575" y="4830763"/>
          <p14:tracePt t="140902" x="5054600" y="4830763"/>
          <p14:tracePt t="140918" x="5000625" y="4840288"/>
          <p14:tracePt t="140935" x="4956175" y="4840288"/>
          <p14:tracePt t="140952" x="4929188" y="4840288"/>
          <p14:tracePt t="140968" x="4911725" y="4840288"/>
          <p14:tracePt t="140970" x="4902200" y="4840288"/>
          <p14:tracePt t="140985" x="4894263" y="4840288"/>
          <p14:tracePt t="141187" x="4884738" y="4840288"/>
          <p14:tracePt t="141212" x="4867275" y="4840288"/>
          <p14:tracePt t="141236" x="4857750" y="4840288"/>
          <p14:tracePt t="141268" x="4848225" y="4840288"/>
          <p14:tracePt t="141379" x="4867275" y="4840288"/>
          <p14:tracePt t="141387" x="4884738" y="4830763"/>
          <p14:tracePt t="141396" x="4902200" y="4822825"/>
          <p14:tracePt t="141404" x="4919663" y="4822825"/>
          <p14:tracePt t="141418" x="4965700" y="4822825"/>
          <p14:tracePt t="141435" x="5027613" y="4813300"/>
          <p14:tracePt t="141451" x="5054600" y="4803775"/>
          <p14:tracePt t="141468" x="5062538" y="4795838"/>
          <p14:tracePt t="141507" x="5072063" y="4795838"/>
          <p14:tracePt t="141611" x="5054600" y="4795838"/>
          <p14:tracePt t="141628" x="5027613" y="4795838"/>
          <p14:tracePt t="141636" x="5018088" y="4795838"/>
          <p14:tracePt t="141645" x="4991100" y="4795838"/>
          <p14:tracePt t="141653" x="4983163" y="4795838"/>
          <p14:tracePt t="141668" x="4946650" y="4795838"/>
          <p14:tracePt t="141685" x="4929188" y="4795838"/>
          <p14:tracePt t="141702" x="4919663" y="4795838"/>
          <p14:tracePt t="141718" x="4902200" y="4795838"/>
          <p14:tracePt t="141735" x="4884738" y="4795838"/>
          <p14:tracePt t="141751" x="4857750" y="4795838"/>
          <p14:tracePt t="141769" x="4848225" y="4795838"/>
          <p14:tracePt t="141785" x="4830763" y="4795838"/>
          <p14:tracePt t="141803" x="4803775" y="4795838"/>
          <p14:tracePt t="141819" x="4795838" y="4795838"/>
          <p14:tracePt t="141835" x="4786313" y="4795838"/>
          <p14:tracePt t="141980" x="4803775" y="4795838"/>
          <p14:tracePt t="141989" x="4840288" y="4795838"/>
          <p14:tracePt t="141996" x="4867275" y="4795838"/>
          <p14:tracePt t="142004" x="4894263" y="4795838"/>
          <p14:tracePt t="142018" x="4991100" y="4795838"/>
          <p14:tracePt t="142035" x="5099050" y="4795838"/>
          <p14:tracePt t="142051" x="5180013" y="4795838"/>
          <p14:tracePt t="142068" x="5232400" y="4795838"/>
          <p14:tracePt t="142085" x="5251450" y="4795838"/>
          <p14:tracePt t="142102" x="5259388" y="4795838"/>
          <p14:tracePt t="142220" x="5251450" y="4795838"/>
          <p14:tracePt t="142229" x="5241925" y="4795838"/>
          <p14:tracePt t="142236" x="5232400" y="4795838"/>
          <p14:tracePt t="142251" x="5170488" y="4795838"/>
          <p14:tracePt t="142268" x="5133975" y="4795838"/>
          <p14:tracePt t="142285" x="5062538" y="4795838"/>
          <p14:tracePt t="142302" x="5010150" y="4795838"/>
          <p14:tracePt t="142318" x="4956175" y="4795838"/>
          <p14:tracePt t="142335" x="4911725" y="4795838"/>
          <p14:tracePt t="142352" x="4875213" y="4795838"/>
          <p14:tracePt t="142368" x="4848225" y="4795838"/>
          <p14:tracePt t="142372" x="4840288" y="4795838"/>
          <p14:tracePt t="142385" x="4830763" y="4795838"/>
          <p14:tracePt t="142401" x="4822825" y="4795838"/>
          <p14:tracePt t="142549" x="4830763" y="4786313"/>
          <p14:tracePt t="142556" x="4857750" y="4786313"/>
          <p14:tracePt t="142568" x="4884738" y="4776788"/>
          <p14:tracePt t="142584" x="4938713" y="4776788"/>
          <p14:tracePt t="142601" x="4983163" y="4759325"/>
          <p14:tracePt t="142603" x="5010150" y="4759325"/>
          <p14:tracePt t="142618" x="5027613" y="4751388"/>
          <p14:tracePt t="142635" x="5054600" y="4751388"/>
          <p14:tracePt t="142651" x="5081588" y="4751388"/>
          <p14:tracePt t="142668" x="5089525" y="4751388"/>
          <p14:tracePt t="142684" x="5116513" y="4751388"/>
          <p14:tracePt t="142701" x="5153025" y="4741863"/>
          <p14:tracePt t="142718" x="5187950" y="4741863"/>
          <p14:tracePt t="142735" x="5214938" y="4732338"/>
          <p14:tracePt t="142751" x="5241925" y="4732338"/>
          <p14:tracePt t="142768" x="5259388" y="4732338"/>
          <p14:tracePt t="142900" x="5251450" y="4732338"/>
          <p14:tracePt t="142909" x="5232400" y="4732338"/>
          <p14:tracePt t="142918" x="5214938" y="4732338"/>
          <p14:tracePt t="142935" x="5187950" y="4732338"/>
          <p14:tracePt t="142951" x="5153025" y="4741863"/>
          <p14:tracePt t="142968" x="5116513" y="4741863"/>
          <p14:tracePt t="142985" x="5099050" y="4741863"/>
          <p14:tracePt t="143001" x="5072063" y="4741863"/>
          <p14:tracePt t="143003" x="5062538" y="4751388"/>
          <p14:tracePt t="143018" x="5037138" y="4751388"/>
          <p14:tracePt t="143034" x="5027613" y="4751388"/>
          <p14:tracePt t="143038" x="5018088" y="4751388"/>
          <p14:tracePt t="143051" x="4983163" y="4759325"/>
          <p14:tracePt t="143068" x="4956175" y="4759325"/>
          <p14:tracePt t="143084" x="4929188" y="4759325"/>
          <p14:tracePt t="143101" x="4902200" y="4759325"/>
          <p14:tracePt t="143135" x="4894263" y="4759325"/>
          <p14:tracePt t="143151" x="4884738" y="4759325"/>
          <p14:tracePt t="143196" x="4875213" y="4759325"/>
          <p14:tracePt t="143213" x="4867275" y="4759325"/>
          <p14:tracePt t="143419" x="4894263" y="4759325"/>
          <p14:tracePt t="143428" x="4911725" y="4759325"/>
          <p14:tracePt t="143436" x="4929188" y="4759325"/>
          <p14:tracePt t="143451" x="4973638" y="4759325"/>
          <p14:tracePt t="143468" x="4991100" y="4751388"/>
          <p14:tracePt t="143501" x="5010150" y="4751388"/>
          <p14:tracePt t="143518" x="5018088" y="4751388"/>
          <p14:tracePt t="143535" x="5045075" y="4751388"/>
          <p14:tracePt t="143538" x="5054600" y="4741863"/>
          <p14:tracePt t="143568" x="5089525" y="4741863"/>
          <p14:tracePt t="143602" x="5126038" y="4732338"/>
          <p14:tracePt t="143634" x="5143500" y="4732338"/>
          <p14:tracePt t="143955" x="0" y="0"/>
        </p14:tracePtLst>
        <p14:tracePtLst>
          <p14:tracePt t="147309" x="7429500" y="5732463"/>
          <p14:tracePt t="147357" x="7429500" y="5724525"/>
          <p14:tracePt t="147365" x="7419975" y="5724525"/>
          <p14:tracePt t="147373" x="7412038" y="5688013"/>
          <p14:tracePt t="147384" x="7402513" y="5653088"/>
          <p14:tracePt t="147400" x="7358063" y="5562600"/>
          <p14:tracePt t="147434" x="7304088" y="5348288"/>
          <p14:tracePt t="147468" x="7242175" y="5027613"/>
          <p14:tracePt t="147500" x="7205663" y="4714875"/>
          <p14:tracePt t="147516" x="7188200" y="4572000"/>
          <p14:tracePt t="147533" x="7188200" y="4456113"/>
          <p14:tracePt t="147550" x="7188200" y="4367213"/>
          <p14:tracePt t="147567" x="7188200" y="4295775"/>
          <p14:tracePt t="147584" x="7188200" y="4241800"/>
          <p14:tracePt t="147600" x="7188200" y="4179888"/>
          <p14:tracePt t="147617" x="7188200" y="4133850"/>
          <p14:tracePt t="147634" x="7188200" y="4098925"/>
          <p14:tracePt t="147650" x="7188200" y="4062413"/>
          <p14:tracePt t="147652" x="7188200" y="4044950"/>
          <p14:tracePt t="147668" x="7188200" y="4027488"/>
          <p14:tracePt t="147693" x="7188200" y="4017963"/>
          <p14:tracePt t="147773" x="7188200" y="4044950"/>
          <p14:tracePt t="147780" x="7197725" y="4108450"/>
          <p14:tracePt t="147789" x="7197725" y="4170363"/>
          <p14:tracePt t="147800" x="7205663" y="4251325"/>
          <p14:tracePt t="147817" x="7224713" y="4411663"/>
          <p14:tracePt t="147833" x="7242175" y="4537075"/>
          <p14:tracePt t="147850" x="7242175" y="4643438"/>
          <p14:tracePt t="147867" x="7242175" y="4786313"/>
          <p14:tracePt t="147884" x="7242175" y="4840288"/>
          <p14:tracePt t="147900" x="7242175" y="4867275"/>
          <p14:tracePt t="147980" x="7242175" y="4848225"/>
          <p14:tracePt t="147989" x="7242175" y="4813300"/>
          <p14:tracePt t="148000" x="7232650" y="4759325"/>
          <p14:tracePt t="148017" x="7205663" y="4625975"/>
          <p14:tracePt t="148033" x="7170738" y="4465638"/>
          <p14:tracePt t="148035" x="7143750" y="4394200"/>
          <p14:tracePt t="148050" x="7116763" y="4295775"/>
          <p14:tracePt t="148067" x="7072313" y="4125913"/>
          <p14:tracePt t="148083" x="7062788" y="4000500"/>
          <p14:tracePt t="148100" x="7045325" y="3983038"/>
          <p14:tracePt t="148204" x="7045325" y="3990975"/>
          <p14:tracePt t="148214" x="7045325" y="4037013"/>
          <p14:tracePt t="148220" x="7045325" y="4098925"/>
          <p14:tracePt t="148233" x="7045325" y="4160838"/>
          <p14:tracePt t="148250" x="7045325" y="4303713"/>
          <p14:tracePt t="148267" x="7045325" y="4419600"/>
          <p14:tracePt t="148268" x="7045325" y="4483100"/>
          <p14:tracePt t="148283" x="7045325" y="4554538"/>
          <p14:tracePt t="148300" x="7045325" y="4581525"/>
          <p14:tracePt t="148316" x="7045325" y="4589463"/>
          <p14:tracePt t="148373" x="7045325" y="4581525"/>
          <p14:tracePt t="148380" x="7045325" y="4537075"/>
          <p14:tracePt t="148389" x="7045325" y="4510088"/>
          <p14:tracePt t="148400" x="7045325" y="4446588"/>
          <p14:tracePt t="148416" x="7018338" y="4303713"/>
          <p14:tracePt t="148433" x="7000875" y="4179888"/>
          <p14:tracePt t="148450" x="6991350" y="4089400"/>
          <p14:tracePt t="148452" x="6983413" y="4027488"/>
          <p14:tracePt t="148467" x="6983413" y="4010025"/>
          <p14:tracePt t="148483" x="6965950" y="3983038"/>
          <p14:tracePt t="148541" x="6965950" y="3990975"/>
          <p14:tracePt t="148550" x="6983413" y="4054475"/>
          <p14:tracePt t="148556" x="6991350" y="4116388"/>
          <p14:tracePt t="148566" x="7010400" y="4179888"/>
          <p14:tracePt t="148583" x="7037388" y="4367213"/>
          <p14:tracePt t="148600" x="7054850" y="4545013"/>
          <p14:tracePt t="148616" x="7062788" y="4625975"/>
          <p14:tracePt t="148633" x="7072313" y="4670425"/>
          <p14:tracePt t="148649" x="7072313" y="4679950"/>
          <p14:tracePt t="148700" x="7072313" y="4660900"/>
          <p14:tracePt t="148709" x="7072313" y="4625975"/>
          <p14:tracePt t="148717" x="7072313" y="4562475"/>
          <p14:tracePt t="148733" x="7072313" y="4446588"/>
          <p14:tracePt t="148749" x="7054850" y="4303713"/>
          <p14:tracePt t="148767" x="7045325" y="4187825"/>
          <p14:tracePt t="148783" x="7037388" y="4133850"/>
          <p14:tracePt t="148800" x="7037388" y="4098925"/>
          <p14:tracePt t="148869" x="7037388" y="4108450"/>
          <p14:tracePt t="148877" x="7037388" y="4133850"/>
          <p14:tracePt t="148884" x="7045325" y="4179888"/>
          <p14:tracePt t="148899" x="7062788" y="4241800"/>
          <p14:tracePt t="148916" x="7089775" y="4429125"/>
          <p14:tracePt t="148933" x="7099300" y="4500563"/>
          <p14:tracePt t="148949" x="7099300" y="4545013"/>
          <p14:tracePt t="148966" x="7099300" y="4562475"/>
          <p14:tracePt t="149038" x="7099300" y="4518025"/>
          <p14:tracePt t="149045" x="7081838" y="4491038"/>
          <p14:tracePt t="149053" x="7081838" y="4446588"/>
          <p14:tracePt t="149067" x="7062788" y="4322763"/>
          <p14:tracePt t="149083" x="7054850" y="4286250"/>
          <p14:tracePt t="149099" x="7054850" y="4133850"/>
          <p14:tracePt t="149116" x="7054850" y="4098925"/>
          <p14:tracePt t="149133" x="7054850" y="4089400"/>
          <p14:tracePt t="149206" x="7054850" y="4125913"/>
          <p14:tracePt t="149214" x="7054850" y="4160838"/>
          <p14:tracePt t="149221" x="7054850" y="4197350"/>
          <p14:tracePt t="149233" x="7054850" y="4259263"/>
          <p14:tracePt t="149250" x="7072313" y="4357688"/>
          <p14:tracePt t="149266" x="7081838" y="4456113"/>
          <p14:tracePt t="149268" x="7081838" y="4473575"/>
          <p14:tracePt t="149283" x="7081838" y="4537075"/>
          <p14:tracePt t="149300" x="7089775" y="4554538"/>
          <p14:tracePt t="149365" x="7099300" y="4545013"/>
          <p14:tracePt t="149373" x="7099300" y="4510088"/>
          <p14:tracePt t="149383" x="7099300" y="4483100"/>
          <p14:tracePt t="149400" x="7099300" y="4429125"/>
          <p14:tracePt t="149416" x="7099300" y="4375150"/>
          <p14:tracePt t="149433" x="7099300" y="4330700"/>
          <p14:tracePt t="149450" x="7099300" y="4313238"/>
          <p14:tracePt t="149452" x="7099300" y="4303713"/>
          <p14:tracePt t="149533" x="7099300" y="4313238"/>
          <p14:tracePt t="149542" x="7099300" y="4348163"/>
          <p14:tracePt t="149550" x="7099300" y="4384675"/>
          <p14:tracePt t="149566" x="7108825" y="4491038"/>
          <p14:tracePt t="149583" x="7108825" y="4598988"/>
          <p14:tracePt t="149599" x="7108825" y="4697413"/>
          <p14:tracePt t="149616" x="7108825" y="4714875"/>
          <p14:tracePt t="149633" x="7108825" y="4724400"/>
          <p14:tracePt t="149685" x="7108825" y="4714875"/>
          <p14:tracePt t="149694" x="7108825" y="4670425"/>
          <p14:tracePt t="149701" x="7108825" y="4660900"/>
          <p14:tracePt t="149716" x="7108825" y="4581525"/>
          <p14:tracePt t="149733" x="7108825" y="4491038"/>
          <p14:tracePt t="149749" x="7108825" y="4384675"/>
          <p14:tracePt t="149766" x="7108825" y="4276725"/>
          <p14:tracePt t="149783" x="7108825" y="4224338"/>
          <p14:tracePt t="149799" x="7108825" y="4170363"/>
          <p14:tracePt t="149816" x="7108825" y="4143375"/>
          <p14:tracePt t="149833" x="7108825" y="4133850"/>
          <p14:tracePt t="149901" x="7108825" y="4187825"/>
          <p14:tracePt t="149909" x="7108825" y="4214813"/>
          <p14:tracePt t="149918" x="7108825" y="4259263"/>
          <p14:tracePt t="149933" x="7108825" y="4348163"/>
          <p14:tracePt t="149949" x="7108825" y="4446588"/>
          <p14:tracePt t="149966" x="7108825" y="4581525"/>
          <p14:tracePt t="149983" x="7108825" y="4679950"/>
          <p14:tracePt t="149999" x="7108825" y="4751388"/>
          <p14:tracePt t="150016" x="7108825" y="4768850"/>
          <p14:tracePt t="150084" x="7108825" y="4714875"/>
          <p14:tracePt t="150093" x="7108825" y="4660900"/>
          <p14:tracePt t="150101" x="7108825" y="4572000"/>
          <p14:tracePt t="150116" x="7099300" y="4491038"/>
          <p14:tracePt t="150132" x="7081838" y="4259263"/>
          <p14:tracePt t="150149" x="7081838" y="4152900"/>
          <p14:tracePt t="150166" x="7081838" y="4098925"/>
          <p14:tracePt t="150183" x="7081838" y="4081463"/>
          <p14:tracePt t="150269" x="7081838" y="4089400"/>
          <p14:tracePt t="150278" x="7081838" y="4143375"/>
          <p14:tracePt t="150285" x="7081838" y="4205288"/>
          <p14:tracePt t="150299" x="7081838" y="4348163"/>
          <p14:tracePt t="150316" x="7081838" y="4473575"/>
          <p14:tracePt t="150333" x="7081838" y="4589463"/>
          <p14:tracePt t="150349" x="7089775" y="4625975"/>
          <p14:tracePt t="150366" x="7089775" y="4633913"/>
          <p14:tracePt t="150436" x="7089775" y="4608513"/>
          <p14:tracePt t="150445" x="7089775" y="4572000"/>
          <p14:tracePt t="150454" x="7089775" y="4510088"/>
          <p14:tracePt t="150466" x="7089775" y="4465638"/>
          <p14:tracePt t="150482" x="7089775" y="4330700"/>
          <p14:tracePt t="150499" x="7099300" y="4205288"/>
          <p14:tracePt t="150501" x="7108825" y="4160838"/>
          <p14:tracePt t="150516" x="7108825" y="4108450"/>
          <p14:tracePt t="150589" x="7126288" y="4125913"/>
          <p14:tracePt t="150598" x="7126288" y="4170363"/>
          <p14:tracePt t="150604" x="7134225" y="4214813"/>
          <p14:tracePt t="150616" x="7153275" y="4276725"/>
          <p14:tracePt t="150633" x="7161213" y="4367213"/>
          <p14:tracePt t="150649" x="7170738" y="4491038"/>
          <p14:tracePt t="150666" x="7180263" y="4598988"/>
          <p14:tracePt t="150682" x="7180263" y="4652963"/>
          <p14:tracePt t="150684" x="7180263" y="4660900"/>
          <p14:tracePt t="150701" x="7180263" y="4679950"/>
          <p14:tracePt t="150789" x="7180263" y="4670425"/>
          <p14:tracePt t="150798" x="7180263" y="4652963"/>
          <p14:tracePt t="150806" x="7180263" y="4643438"/>
          <p14:tracePt t="150816" x="7180263" y="4633913"/>
          <p14:tracePt t="150833" x="7180263" y="4608513"/>
          <p14:tracePt t="150849" x="7180263" y="4581525"/>
          <p14:tracePt t="150866" x="7180263" y="4562475"/>
          <p14:tracePt t="150883" x="7180263" y="4545013"/>
          <p14:tracePt t="150884" x="7180263" y="4527550"/>
          <p14:tracePt t="150899" x="7180263" y="4510088"/>
          <p14:tracePt t="150916" x="7180263" y="4473575"/>
          <p14:tracePt t="150933" x="7180263" y="4456113"/>
          <p14:tracePt t="150949" x="7180263" y="4429125"/>
          <p14:tracePt t="150966" x="7180263" y="4419600"/>
          <p14:tracePt t="151062" x="7180263" y="4429125"/>
          <p14:tracePt t="151069" x="7180263" y="4446588"/>
          <p14:tracePt t="151078" x="7180263" y="4473575"/>
          <p14:tracePt t="151085" x="7180263" y="4510088"/>
          <p14:tracePt t="151099" x="7180263" y="4554538"/>
          <p14:tracePt t="151116" x="7180263" y="4598988"/>
          <p14:tracePt t="151133" x="7180263" y="4616450"/>
          <p14:tracePt t="151149" x="7180263" y="4633913"/>
          <p14:tracePt t="151284" x="7170738" y="4616450"/>
          <p14:tracePt t="151293" x="7170738" y="4589463"/>
          <p14:tracePt t="151301" x="7170738" y="4572000"/>
          <p14:tracePt t="151316" x="7161213" y="4518025"/>
          <p14:tracePt t="151333" x="7161213" y="4465638"/>
          <p14:tracePt t="151349" x="7161213" y="4411663"/>
          <p14:tracePt t="151365" x="7161213" y="4367213"/>
          <p14:tracePt t="151383" x="7161213" y="4348163"/>
          <p14:tracePt t="151399" x="7161213" y="4330700"/>
          <p14:tracePt t="151750" x="7161213" y="4348163"/>
          <p14:tracePt t="151758" x="7161213" y="4384675"/>
          <p14:tracePt t="151766" x="7161213" y="4438650"/>
          <p14:tracePt t="151782" x="7161213" y="4545013"/>
          <p14:tracePt t="151799" x="7161213" y="4687888"/>
          <p14:tracePt t="151816" x="7161213" y="4840288"/>
          <p14:tracePt t="151849" x="7170738" y="5018088"/>
          <p14:tracePt t="151883" x="7180263" y="5072063"/>
          <p14:tracePt t="151916" x="7180263" y="5081588"/>
          <p14:tracePt t="152084" x="7180263" y="5072063"/>
          <p14:tracePt t="152084" x="0" y="0"/>
        </p14:tracePtLst>
        <p14:tracePtLst>
          <p14:tracePt t="153086" x="7153275" y="5483225"/>
          <p14:tracePt t="153206" x="7161213" y="5483225"/>
          <p14:tracePt t="153214" x="7170738" y="5483225"/>
          <p14:tracePt t="153238" x="7180263" y="5483225"/>
          <p14:tracePt t="153254" x="7197725" y="5491163"/>
          <p14:tracePt t="153262" x="7215188" y="5491163"/>
          <p14:tracePt t="153269" x="7232650" y="5491163"/>
          <p14:tracePt t="153282" x="7242175" y="5491163"/>
          <p14:tracePt t="153298" x="7259638" y="5510213"/>
          <p14:tracePt t="153332" x="7286625" y="5510213"/>
          <p14:tracePt t="153365" x="7296150" y="5510213"/>
          <p14:tracePt t="153797" x="0" y="0"/>
        </p14:tracePtLst>
        <p14:tracePtLst>
          <p14:tracePt t="154655" x="7161213" y="4187825"/>
          <p14:tracePt t="154734" x="7161213" y="4197350"/>
          <p14:tracePt t="154742" x="7161213" y="4224338"/>
          <p14:tracePt t="154750" x="7161213" y="4232275"/>
          <p14:tracePt t="154781" x="7161213" y="4276725"/>
          <p14:tracePt t="154815" x="7161213" y="4295775"/>
          <p14:tracePt t="154932" x="0" y="0"/>
        </p14:tracePtLst>
        <p14:tracePtLst>
          <p14:tracePt t="155511" x="7099300" y="4973638"/>
          <p14:tracePt t="155653" x="0" y="0"/>
        </p14:tracePtLst>
        <p14:tracePtLst>
          <p14:tracePt t="155710" x="7099300" y="4973638"/>
          <p14:tracePt t="155742" x="7108825" y="4983163"/>
          <p14:tracePt t="155749" x="7108825" y="5010150"/>
          <p14:tracePt t="155758" x="7108825" y="5062538"/>
          <p14:tracePt t="155782" x="7108825" y="5214938"/>
          <p14:tracePt t="155815" x="7108825" y="5438775"/>
          <p14:tracePt t="155832" x="7108825" y="5465763"/>
          <p14:tracePt t="155878" x="7108825" y="5429250"/>
          <p14:tracePt t="155886" x="7108825" y="5357813"/>
          <p14:tracePt t="155898" x="7116763" y="5268913"/>
          <p14:tracePt t="155915" x="7126288" y="5099050"/>
          <p14:tracePt t="155931" x="7161213" y="4973638"/>
          <p14:tracePt t="155933" x="7170738" y="4946650"/>
          <p14:tracePt t="155948" x="7180263" y="4929188"/>
          <p14:tracePt t="156046" x="7180263" y="4938713"/>
          <p14:tracePt t="156126" x="7180263" y="4919663"/>
          <p14:tracePt t="156133" x="7180263" y="4902200"/>
          <p14:tracePt t="156143" x="7188200" y="4875213"/>
          <p14:tracePt t="156150" x="7188200" y="4857750"/>
          <p14:tracePt t="156164" x="7197725" y="4848225"/>
          <p14:tracePt t="156206" x="7197725" y="4867275"/>
          <p14:tracePt t="156214" x="7197725" y="4884738"/>
          <p14:tracePt t="156223" x="7197725" y="4911725"/>
          <p14:tracePt t="156231" x="7197725" y="4929188"/>
          <p14:tracePt t="156248" x="7197725" y="4991100"/>
          <p14:tracePt t="156264" x="7197725" y="5010150"/>
          <p14:tracePt t="156317" x="7197725" y="5018088"/>
          <p14:tracePt t="156325" x="7205663" y="5018088"/>
          <p14:tracePt t="156333" x="7215188" y="5018088"/>
          <p14:tracePt t="156348" x="7215188" y="4973638"/>
          <p14:tracePt t="156364" x="7224713" y="4956175"/>
          <p14:tracePt t="156381" x="7232650" y="4938713"/>
          <p14:tracePt t="156422" x="7232650" y="4946650"/>
          <p14:tracePt t="156430" x="7232650" y="4983163"/>
          <p14:tracePt t="156438" x="7224713" y="5018088"/>
          <p14:tracePt t="156447" x="7224713" y="5062538"/>
          <p14:tracePt t="156464" x="7205663" y="5143500"/>
          <p14:tracePt t="156481" x="7205663" y="5160963"/>
          <p14:tracePt t="156498" x="7205663" y="5170488"/>
          <p14:tracePt t="156542" x="7205663" y="5160963"/>
          <p14:tracePt t="156549" x="7205663" y="5133975"/>
          <p14:tracePt t="156564" x="7205663" y="5072063"/>
          <p14:tracePt t="156581" x="7215188" y="5010150"/>
          <p14:tracePt t="156598" x="7232650" y="4956175"/>
          <p14:tracePt t="156669" x="7232650" y="4973638"/>
          <p14:tracePt t="156677" x="7232650" y="5000625"/>
          <p14:tracePt t="156685" x="7232650" y="5018088"/>
          <p14:tracePt t="156698" x="7232650" y="5037138"/>
          <p14:tracePt t="156714" x="7224713" y="5062538"/>
          <p14:tracePt t="156731" x="7215188" y="5081588"/>
          <p14:tracePt t="156790" x="7215188" y="5062538"/>
          <p14:tracePt t="156798" x="7215188" y="5045075"/>
          <p14:tracePt t="156806" x="7215188" y="5018088"/>
          <p14:tracePt t="156814" x="7215188" y="5000625"/>
          <p14:tracePt t="156831" x="7215188" y="4965700"/>
          <p14:tracePt t="156902" x="7215188" y="4983163"/>
          <p14:tracePt t="156910" x="7215188" y="5010150"/>
          <p14:tracePt t="156919" x="7205663" y="5037138"/>
          <p14:tracePt t="156931" x="7205663" y="5062538"/>
          <p14:tracePt t="156948" x="7188200" y="5116513"/>
          <p14:tracePt t="156964" x="7188200" y="5133975"/>
          <p14:tracePt t="157038" x="7188200" y="5099050"/>
          <p14:tracePt t="157046" x="7188200" y="5072063"/>
          <p14:tracePt t="157053" x="7188200" y="5045075"/>
          <p14:tracePt t="157069" x="7188200" y="5027613"/>
          <p14:tracePt t="157081" x="7188200" y="5018088"/>
          <p14:tracePt t="157118" x="7180263" y="5010150"/>
          <p14:tracePt t="157135" x="7170738" y="5010150"/>
          <p14:tracePt t="157142" x="7161213" y="5010150"/>
          <p14:tracePt t="157150" x="7143750" y="5045075"/>
          <p14:tracePt t="157165" x="7126288" y="5081588"/>
          <p14:tracePt t="157182" x="7108825" y="5143500"/>
          <p14:tracePt t="157198" x="7108825" y="5153025"/>
          <p14:tracePt t="157269" x="7108825" y="5133975"/>
          <p14:tracePt t="157278" x="7108825" y="5089525"/>
          <p14:tracePt t="157285" x="7108825" y="5062538"/>
          <p14:tracePt t="157298" x="7108825" y="5027613"/>
          <p14:tracePt t="157314" x="7108825" y="4956175"/>
          <p14:tracePt t="157331" x="7126288" y="4911725"/>
          <p14:tracePt t="157348" x="7126288" y="4894263"/>
          <p14:tracePt t="157398" x="7126288" y="4902200"/>
          <p14:tracePt t="157406" x="7126288" y="4929188"/>
          <p14:tracePt t="157414" x="7126288" y="4956175"/>
          <p14:tracePt t="157431" x="7126288" y="5027613"/>
          <p14:tracePt t="157448" x="7126288" y="5116513"/>
          <p14:tracePt t="157464" x="7126288" y="5160963"/>
          <p14:tracePt t="157481" x="7116763" y="5180013"/>
          <p14:tracePt t="157566" x="7116763" y="5153025"/>
          <p14:tracePt t="157574" x="7116763" y="5126038"/>
          <p14:tracePt t="157582" x="7116763" y="5099050"/>
          <p14:tracePt t="157598" x="7134225" y="5037138"/>
          <p14:tracePt t="157614" x="7153275" y="5000625"/>
          <p14:tracePt t="157631" x="7153275" y="4991100"/>
          <p14:tracePt t="157702" x="7153275" y="5018088"/>
          <p14:tracePt t="157709" x="7153275" y="5037138"/>
          <p14:tracePt t="157718" x="7153275" y="5054600"/>
          <p14:tracePt t="157731" x="7153275" y="5062538"/>
          <p14:tracePt t="157748" x="7143750" y="5072063"/>
          <p14:tracePt t="157814" x="7143750" y="5062538"/>
          <p14:tracePt t="157821" x="7143750" y="5018088"/>
          <p14:tracePt t="157830" x="7153275" y="4965700"/>
          <p14:tracePt t="157847" x="7161213" y="4929188"/>
          <p14:tracePt t="157864" x="7161213" y="4902200"/>
          <p14:tracePt t="157959" x="7161213" y="4911725"/>
          <p14:tracePt t="158118" x="0" y="0"/>
        </p14:tracePtLst>
        <p14:tracePtLst>
          <p14:tracePt t="161328" x="7170738" y="5340350"/>
          <p14:tracePt t="161455" x="7161213" y="5340350"/>
          <p14:tracePt t="161463" x="7143750" y="5348288"/>
          <p14:tracePt t="161470" x="7134225" y="5348288"/>
          <p14:tracePt t="161497" x="7072313" y="5367338"/>
          <p14:tracePt t="161530" x="6973888" y="5394325"/>
          <p14:tracePt t="161547" x="6956425" y="5394325"/>
          <p14:tracePt t="161563" x="6938963" y="5394325"/>
          <p14:tracePt t="161579" x="6919913" y="5394325"/>
          <p14:tracePt t="161582" x="6911975" y="5394325"/>
          <p14:tracePt t="161598" x="6902450" y="5394325"/>
          <p14:tracePt t="161613" x="6894513" y="5394325"/>
          <p14:tracePt t="161630" x="6875463" y="5394325"/>
          <p14:tracePt t="161646" x="6848475" y="5375275"/>
          <p14:tracePt t="161663" x="6840538" y="5367338"/>
          <p14:tracePt t="161680" x="6831013" y="5357813"/>
          <p14:tracePt t="161696" x="6831013" y="5340350"/>
          <p14:tracePt t="161713" x="6831013" y="5330825"/>
          <p14:tracePt t="161730" x="6831013" y="5295900"/>
          <p14:tracePt t="161747" x="6831013" y="5286375"/>
          <p14:tracePt t="161763" x="6848475" y="5259388"/>
          <p14:tracePt t="161779" x="6875463" y="5241925"/>
          <p14:tracePt t="161796" x="6902450" y="5241925"/>
          <p14:tracePt t="161798" x="6938963" y="5241925"/>
          <p14:tracePt t="161814" x="7010400" y="5241925"/>
          <p14:tracePt t="161830" x="7108825" y="5241925"/>
          <p14:tracePt t="161846" x="7170738" y="5241925"/>
          <p14:tracePt t="161863" x="7224713" y="5241925"/>
          <p14:tracePt t="161880" x="7259638" y="5241925"/>
          <p14:tracePt t="161896" x="7269163" y="5241925"/>
          <p14:tracePt t="161913" x="7277100" y="5241925"/>
          <p14:tracePt t="161929" x="7296150" y="5251450"/>
          <p14:tracePt t="161946" x="7296150" y="5259388"/>
          <p14:tracePt t="161963" x="7304088" y="5268913"/>
          <p14:tracePt t="161979" x="7313613" y="5276850"/>
          <p14:tracePt t="161997" x="7331075" y="5313363"/>
          <p14:tracePt t="162013" x="7331075" y="5322888"/>
          <p14:tracePt t="162029" x="7340600" y="5340350"/>
          <p14:tracePt t="162096" x="7340600" y="5348288"/>
          <p14:tracePt t="162110" x="7340600" y="5357813"/>
          <p14:tracePt t="162119" x="7340600" y="5367338"/>
          <p14:tracePt t="162134" x="7340600" y="5375275"/>
          <p14:tracePt t="162146" x="7331075" y="5384800"/>
          <p14:tracePt t="162163" x="7331075" y="5394325"/>
          <p14:tracePt t="162179" x="7323138" y="5402263"/>
          <p14:tracePt t="162196" x="7304088" y="5419725"/>
          <p14:tracePt t="162215" x="7296150" y="5419725"/>
          <p14:tracePt t="162231" x="7296150" y="5429250"/>
          <p14:tracePt t="162246" x="7286625" y="5429250"/>
          <p14:tracePt t="162263" x="7269163" y="5429250"/>
          <p14:tracePt t="162279" x="7242175" y="5438775"/>
          <p14:tracePt t="162296" x="7224713" y="5438775"/>
          <p14:tracePt t="162313" x="7197725" y="5438775"/>
          <p14:tracePt t="162329" x="7170738" y="5438775"/>
          <p14:tracePt t="162346" x="7153275" y="5438775"/>
          <p14:tracePt t="162363" x="7126288" y="5438775"/>
          <p14:tracePt t="162379" x="7108825" y="5438775"/>
          <p14:tracePt t="162397" x="7054850" y="5438775"/>
          <p14:tracePt t="162413" x="7037388" y="5429250"/>
          <p14:tracePt t="162429" x="7000875" y="5411788"/>
          <p14:tracePt t="162446" x="6983413" y="5402263"/>
          <p14:tracePt t="162463" x="6973888" y="5384800"/>
          <p14:tracePt t="162479" x="6965950" y="5375275"/>
          <p14:tracePt t="162496" x="6956425" y="5357813"/>
          <p14:tracePt t="162513" x="6956425" y="5330825"/>
          <p14:tracePt t="162529" x="6946900" y="5313363"/>
          <p14:tracePt t="162546" x="6946900" y="5268913"/>
          <p14:tracePt t="162563" x="6946900" y="5259388"/>
          <p14:tracePt t="162579" x="6956425" y="5224463"/>
          <p14:tracePt t="162581" x="6965950" y="5214938"/>
          <p14:tracePt t="162596" x="6983413" y="5205413"/>
          <p14:tracePt t="162613" x="7027863" y="5170488"/>
          <p14:tracePt t="162629" x="7045325" y="5160963"/>
          <p14:tracePt t="162646" x="7108825" y="5143500"/>
          <p14:tracePt t="162663" x="7126288" y="5133975"/>
          <p14:tracePt t="162680" x="7143750" y="5133975"/>
          <p14:tracePt t="162696" x="7161213" y="5133975"/>
          <p14:tracePt t="162713" x="7170738" y="5133975"/>
          <p14:tracePt t="162729" x="7188200" y="5133975"/>
          <p14:tracePt t="162746" x="7205663" y="5133975"/>
          <p14:tracePt t="162763" x="7215188" y="5153025"/>
          <p14:tracePt t="162779" x="7232650" y="5170488"/>
          <p14:tracePt t="162796" x="7259638" y="5214938"/>
          <p14:tracePt t="162798" x="7259638" y="5224463"/>
          <p14:tracePt t="162813" x="7277100" y="5259388"/>
          <p14:tracePt t="162830" x="7286625" y="5286375"/>
          <p14:tracePt t="162846" x="7286625" y="5303838"/>
          <p14:tracePt t="162863" x="7296150" y="5313363"/>
          <p14:tracePt t="162879" x="7296150" y="5330825"/>
          <p14:tracePt t="162896" x="7296150" y="5340350"/>
          <p14:tracePt t="162929" x="7296150" y="5348288"/>
          <p14:tracePt t="162946" x="7296150" y="5367338"/>
          <p14:tracePt t="162963" x="7296150" y="5375275"/>
          <p14:tracePt t="162979" x="7296150" y="5384800"/>
          <p14:tracePt t="162996" x="7296150" y="5402263"/>
          <p14:tracePt t="163013" x="7296150" y="5429250"/>
          <p14:tracePt t="163030" x="7286625" y="5473700"/>
          <p14:tracePt t="163047" x="7269163" y="5491163"/>
          <p14:tracePt t="163063" x="7259638" y="5500688"/>
          <p14:tracePt t="163079" x="7259638" y="5510213"/>
          <p14:tracePt t="163119" x="7251700" y="5518150"/>
          <p14:tracePt t="163150" x="7232650" y="5518150"/>
          <p14:tracePt t="163168" x="7224713" y="5518150"/>
          <p14:tracePt t="163176" x="7197725" y="5518150"/>
          <p14:tracePt t="163182" x="7180263" y="5518150"/>
          <p14:tracePt t="163196" x="7170738" y="5518150"/>
          <p14:tracePt t="163213" x="7134225" y="5500688"/>
          <p14:tracePt t="163229" x="7089775" y="5483225"/>
          <p14:tracePt t="163247" x="7062788" y="5465763"/>
          <p14:tracePt t="163263" x="7045325" y="5456238"/>
          <p14:tracePt t="163279" x="7037388" y="5456238"/>
          <p14:tracePt t="163296" x="7018338" y="5438775"/>
          <p14:tracePt t="163313" x="7010400" y="5419725"/>
          <p14:tracePt t="163334" x="6991350" y="5402263"/>
          <p14:tracePt t="163346" x="6991350" y="5384800"/>
          <p14:tracePt t="163363" x="6991350" y="5375275"/>
          <p14:tracePt t="163379" x="6991350" y="5357813"/>
          <p14:tracePt t="163396" x="6983413" y="5330825"/>
          <p14:tracePt t="163413" x="6983413" y="5322888"/>
          <p14:tracePt t="163430" x="6983413" y="5303838"/>
          <p14:tracePt t="163446" x="6983413" y="5286375"/>
          <p14:tracePt t="163462" x="7010400" y="5251450"/>
          <p14:tracePt t="163479" x="7037388" y="5241925"/>
          <p14:tracePt t="163496" x="7099300" y="5214938"/>
          <p14:tracePt t="163513" x="7161213" y="5197475"/>
          <p14:tracePt t="163529" x="7215188" y="5197475"/>
          <p14:tracePt t="163546" x="7269163" y="5187950"/>
          <p14:tracePt t="163563" x="7304088" y="5180013"/>
          <p14:tracePt t="163579" x="7323138" y="5180013"/>
          <p14:tracePt t="163596" x="7340600" y="5180013"/>
          <p14:tracePt t="163613" x="7358063" y="5180013"/>
          <p14:tracePt t="163646" x="7385050" y="5180013"/>
          <p14:tracePt t="163662" x="7402513" y="5180013"/>
          <p14:tracePt t="163679" x="7412038" y="5180013"/>
          <p14:tracePt t="163696" x="7419975" y="5187950"/>
          <p14:tracePt t="163713" x="7419975" y="5197475"/>
          <p14:tracePt t="163729" x="7429500" y="5205413"/>
          <p14:tracePt t="163746" x="7429500" y="5214938"/>
          <p14:tracePt t="163763" x="7429500" y="5232400"/>
          <p14:tracePt t="163779" x="7439025" y="5259388"/>
          <p14:tracePt t="163796" x="7439025" y="5268913"/>
          <p14:tracePt t="163813" x="7439025" y="5286375"/>
          <p14:tracePt t="163815" x="7439025" y="5295900"/>
          <p14:tracePt t="163831" x="7439025" y="5313363"/>
          <p14:tracePt t="163846" x="7439025" y="5322888"/>
          <p14:tracePt t="163862" x="7439025" y="5357813"/>
          <p14:tracePt t="163879" x="7429500" y="5367338"/>
          <p14:tracePt t="163896" x="7429500" y="5384800"/>
          <p14:tracePt t="163913" x="7412038" y="5394325"/>
          <p14:tracePt t="163929" x="7402513" y="5411788"/>
          <p14:tracePt t="163946" x="7402513" y="5419725"/>
          <p14:tracePt t="163963" x="7385050" y="5429250"/>
          <p14:tracePt t="163979" x="7385050" y="5438775"/>
          <p14:tracePt t="163996" x="7367588" y="5446713"/>
          <p14:tracePt t="164012" x="7348538" y="5456238"/>
          <p14:tracePt t="164029" x="7340600" y="5456238"/>
          <p14:tracePt t="164046" x="7304088" y="5456238"/>
          <p14:tracePt t="164062" x="7277100" y="5456238"/>
          <p14:tracePt t="164079" x="7242175" y="5456238"/>
          <p14:tracePt t="164096" x="7232650" y="5456238"/>
          <p14:tracePt t="164113" x="7215188" y="5456238"/>
          <p14:tracePt t="164129" x="7197725" y="5438775"/>
          <p14:tracePt t="164146" x="7180263" y="5429250"/>
          <p14:tracePt t="164162" x="7153275" y="5411788"/>
          <p14:tracePt t="164179" x="7143750" y="5402263"/>
          <p14:tracePt t="164196" x="7108825" y="5384800"/>
          <p14:tracePt t="164213" x="7089775" y="5367338"/>
          <p14:tracePt t="164229" x="7072313" y="5348288"/>
          <p14:tracePt t="164246" x="7072313" y="5340350"/>
          <p14:tracePt t="164262" x="7054850" y="5313363"/>
          <p14:tracePt t="164279" x="7054850" y="5295900"/>
          <p14:tracePt t="164295" x="7045325" y="5276850"/>
          <p14:tracePt t="164312" x="7037388" y="5259388"/>
          <p14:tracePt t="164346" x="7037388" y="5232400"/>
          <p14:tracePt t="164379" x="7037388" y="5224463"/>
          <p14:tracePt t="164399" x="7037388" y="5205413"/>
          <p14:tracePt t="164414" x="7037388" y="5197475"/>
          <p14:tracePt t="164431" x="7054850" y="5197475"/>
          <p14:tracePt t="164447" x="7072313" y="5187950"/>
          <p14:tracePt t="164463" x="7089775" y="5180013"/>
          <p14:tracePt t="164479" x="7116763" y="5180013"/>
          <p14:tracePt t="164495" x="7143750" y="5180013"/>
          <p14:tracePt t="164512" x="7170738" y="5180013"/>
          <p14:tracePt t="164529" x="7188200" y="5180013"/>
          <p14:tracePt t="164546" x="7205663" y="5180013"/>
          <p14:tracePt t="164563" x="7215188" y="5180013"/>
          <p14:tracePt t="164579" x="7224713" y="5180013"/>
          <p14:tracePt t="164596" x="7232650" y="5180013"/>
          <p14:tracePt t="164612" x="7251700" y="5180013"/>
          <p14:tracePt t="164629" x="7277100" y="5214938"/>
          <p14:tracePt t="164646" x="7296150" y="5259388"/>
          <p14:tracePt t="164663" x="7313613" y="5295900"/>
          <p14:tracePt t="164679" x="7313613" y="5322888"/>
          <p14:tracePt t="164696" x="7323138" y="5348288"/>
          <p14:tracePt t="164712" x="7323138" y="5357813"/>
          <p14:tracePt t="164729" x="7323138" y="5375275"/>
          <p14:tracePt t="164746" x="7323138" y="5384800"/>
          <p14:tracePt t="164762" x="7323138" y="5402263"/>
          <p14:tracePt t="164779" x="7323138" y="5419725"/>
          <p14:tracePt t="164812" x="7323138" y="5429250"/>
          <p14:tracePt t="164829" x="7313613" y="5438775"/>
          <p14:tracePt t="164847" x="7313613" y="5446713"/>
          <p14:tracePt t="164862" x="7304088" y="5456238"/>
          <p14:tracePt t="164879" x="7296150" y="5456238"/>
          <p14:tracePt t="164896" x="7277100" y="5465763"/>
          <p14:tracePt t="164912" x="7259638" y="5473700"/>
          <p14:tracePt t="164929" x="7242175" y="5483225"/>
          <p14:tracePt t="164946" x="7232650" y="5483225"/>
          <p14:tracePt t="164962" x="7215188" y="5483225"/>
          <p14:tracePt t="164979" x="7197725" y="5483225"/>
          <p14:tracePt t="164996" x="7180263" y="5483225"/>
          <p14:tracePt t="165012" x="7161213" y="5483225"/>
          <p14:tracePt t="165029" x="7153275" y="5483225"/>
          <p14:tracePt t="165046" x="7116763" y="5473700"/>
          <p14:tracePt t="165062" x="7089775" y="5446713"/>
          <p14:tracePt t="165079" x="7054850" y="5419725"/>
          <p14:tracePt t="165095" x="7027863" y="5375275"/>
          <p14:tracePt t="165112" x="7010400" y="5340350"/>
          <p14:tracePt t="165129" x="7000875" y="5313363"/>
          <p14:tracePt t="165145" x="6991350" y="5295900"/>
          <p14:tracePt t="165162" x="6991350" y="5286375"/>
          <p14:tracePt t="165288" x="6991350" y="5276850"/>
          <p14:tracePt t="165334"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2675F-805F-4B8B-947F-688AF6C98F78}"/>
              </a:ext>
            </a:extLst>
          </p:cNvPr>
          <p:cNvSpPr>
            <a:spLocks noGrp="1"/>
          </p:cNvSpPr>
          <p:nvPr>
            <p:ph idx="1"/>
          </p:nvPr>
        </p:nvSpPr>
        <p:spPr>
          <a:xfrm>
            <a:off x="381000" y="685799"/>
            <a:ext cx="8077200" cy="2743201"/>
          </a:xfrm>
        </p:spPr>
        <p:txBody>
          <a:bodyPr>
            <a:noAutofit/>
          </a:bodyPr>
          <a:lstStyle/>
          <a:p>
            <a:pPr marL="457200" lvl="0" indent="-457200" algn="just">
              <a:buFont typeface="+mj-lt"/>
              <a:buAutoNum type="arabicPeriod" startAt="6"/>
            </a:pPr>
            <a:r>
              <a:rPr lang="en-US" sz="2000" b="1" i="1" u="sng" dirty="0">
                <a:latin typeface="Cambria Math" panose="02040503050406030204" pitchFamily="18" charset="0"/>
                <a:ea typeface="Cambria Math" panose="02040503050406030204" pitchFamily="18" charset="0"/>
              </a:rPr>
              <a:t>Xylose lysine deoxycholate: </a:t>
            </a:r>
            <a:r>
              <a:rPr lang="en-US" sz="2000" dirty="0">
                <a:latin typeface="Cambria Math" panose="02040503050406030204" pitchFamily="18" charset="0"/>
                <a:ea typeface="Cambria Math" panose="02040503050406030204" pitchFamily="18" charset="0"/>
              </a:rPr>
              <a:t>it contains</a:t>
            </a:r>
            <a:r>
              <a:rPr lang="en-US" sz="2000" b="1" dirty="0">
                <a:latin typeface="Cambria Math" panose="02040503050406030204" pitchFamily="18" charset="0"/>
                <a:ea typeface="Cambria Math" panose="02040503050406030204" pitchFamily="18" charset="0"/>
              </a:rPr>
              <a:t> </a:t>
            </a:r>
            <a:r>
              <a:rPr lang="en-US" sz="2000" dirty="0">
                <a:latin typeface="Cambria Math" panose="02040503050406030204" pitchFamily="18" charset="0"/>
                <a:ea typeface="Cambria Math" panose="02040503050406030204" pitchFamily="18" charset="0"/>
              </a:rPr>
              <a:t>the sugars: xylose, lactose, sucrose, l-lysine, ferric ammonium citrate, bile salt and phenol red indicator. It is used for primary isolation of salmonella and shigella.</a:t>
            </a:r>
          </a:p>
          <a:p>
            <a:pPr lvl="0" algn="just">
              <a:buFont typeface="Wingdings" panose="05000000000000000000" pitchFamily="2" charset="2"/>
              <a:buChar char="ü"/>
            </a:pPr>
            <a:r>
              <a:rPr lang="en-US" sz="2000" dirty="0">
                <a:latin typeface="Cambria Math" panose="02040503050406030204" pitchFamily="18" charset="0"/>
                <a:ea typeface="Cambria Math" panose="02040503050406030204" pitchFamily="18" charset="0"/>
              </a:rPr>
              <a:t>Red colonies are produced by non-lactose fermenter like </a:t>
            </a:r>
            <a:r>
              <a:rPr lang="en-US" sz="2000" b="1" i="1" dirty="0">
                <a:latin typeface="Cambria Math" panose="02040503050406030204" pitchFamily="18" charset="0"/>
                <a:ea typeface="Cambria Math" panose="02040503050406030204" pitchFamily="18" charset="0"/>
              </a:rPr>
              <a:t>salmonella and shigella</a:t>
            </a:r>
            <a:endParaRPr lang="en-US" sz="2000" dirty="0">
              <a:latin typeface="Cambria Math" panose="02040503050406030204" pitchFamily="18" charset="0"/>
              <a:ea typeface="Cambria Math" panose="02040503050406030204" pitchFamily="18" charset="0"/>
            </a:endParaRPr>
          </a:p>
          <a:p>
            <a:pPr lvl="0" algn="just">
              <a:buFont typeface="Wingdings" panose="05000000000000000000" pitchFamily="2" charset="2"/>
              <a:buChar char="ü"/>
            </a:pPr>
            <a:r>
              <a:rPr lang="en-US" sz="2000" dirty="0">
                <a:latin typeface="Cambria Math" panose="02040503050406030204" pitchFamily="18" charset="0"/>
                <a:ea typeface="Cambria Math" panose="02040503050406030204" pitchFamily="18" charset="0"/>
              </a:rPr>
              <a:t>Red colonies with black center are produced by H</a:t>
            </a:r>
            <a:r>
              <a:rPr lang="en-US" sz="2000" baseline="-25000" dirty="0">
                <a:latin typeface="Cambria Math" panose="02040503050406030204" pitchFamily="18" charset="0"/>
                <a:ea typeface="Cambria Math" panose="02040503050406030204" pitchFamily="18" charset="0"/>
              </a:rPr>
              <a:t>2</a:t>
            </a:r>
            <a:r>
              <a:rPr lang="en-US" sz="2000" dirty="0">
                <a:latin typeface="Cambria Math" panose="02040503050406030204" pitchFamily="18" charset="0"/>
                <a:ea typeface="Cambria Math" panose="02040503050406030204" pitchFamily="18" charset="0"/>
              </a:rPr>
              <a:t>S producing organism like </a:t>
            </a:r>
            <a:r>
              <a:rPr lang="en-US" sz="2000" b="1" i="1" dirty="0">
                <a:latin typeface="Cambria Math" panose="02040503050406030204" pitchFamily="18" charset="0"/>
                <a:ea typeface="Cambria Math" panose="02040503050406030204" pitchFamily="18" charset="0"/>
              </a:rPr>
              <a:t>salmonella typhi</a:t>
            </a:r>
            <a:endParaRPr lang="en-US" sz="2000" dirty="0">
              <a:latin typeface="Cambria Math" panose="02040503050406030204" pitchFamily="18" charset="0"/>
              <a:ea typeface="Cambria Math" panose="02040503050406030204" pitchFamily="18" charset="0"/>
            </a:endParaRPr>
          </a:p>
          <a:p>
            <a:pPr algn="just">
              <a:buFont typeface="Wingdings" panose="05000000000000000000" pitchFamily="2" charset="2"/>
              <a:buChar char="ü"/>
            </a:pPr>
            <a:r>
              <a:rPr lang="en-US" sz="2000" dirty="0">
                <a:latin typeface="Cambria Math" panose="02040503050406030204" pitchFamily="18" charset="0"/>
                <a:ea typeface="Cambria Math" panose="02040503050406030204" pitchFamily="18" charset="0"/>
              </a:rPr>
              <a:t>Yellow colonies are produced by lactose fermenter like </a:t>
            </a:r>
            <a:r>
              <a:rPr lang="en-US" sz="2000" b="1" i="1" dirty="0">
                <a:latin typeface="Cambria Math" panose="02040503050406030204" pitchFamily="18" charset="0"/>
                <a:ea typeface="Cambria Math" panose="02040503050406030204" pitchFamily="18" charset="0"/>
              </a:rPr>
              <a:t>E-Coli, Klebsiella and Citrobacter</a:t>
            </a:r>
            <a:endParaRPr lang="en-US" sz="2000" dirty="0">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id="{313CD390-AFA1-45EB-97A5-55DA0DAB7FD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19412" y="3581400"/>
            <a:ext cx="3305175" cy="2590801"/>
          </a:xfrm>
          <a:prstGeom prst="rect">
            <a:avLst/>
          </a:prstGeom>
        </p:spPr>
      </p:pic>
      <p:pic>
        <p:nvPicPr>
          <p:cNvPr id="2" name="Audio 1">
            <a:hlinkClick r:id="" action="ppaction://media"/>
            <a:extLst>
              <a:ext uri="{FF2B5EF4-FFF2-40B4-BE49-F238E27FC236}">
                <a16:creationId xmlns:a16="http://schemas.microsoft.com/office/drawing/2014/main" id="{66B82E17-2C3F-4D63-8AC9-4C20B1F6D2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19607934"/>
      </p:ext>
    </p:extLst>
  </p:cSld>
  <p:clrMapOvr>
    <a:masterClrMapping/>
  </p:clrMapOvr>
  <mc:AlternateContent xmlns:mc="http://schemas.openxmlformats.org/markup-compatibility/2006" xmlns:p14="http://schemas.microsoft.com/office/powerpoint/2010/main">
    <mc:Choice Requires="p14">
      <p:transition spd="slow" p14:dur="2000" advTm="52927"/>
    </mc:Choice>
    <mc:Fallback xmlns="">
      <p:transition spd="slow" advTm="5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5"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2000"/>
                                        <p:tgtEl>
                                          <p:spTgt spid="3">
                                            <p:txEl>
                                              <p:pRg st="0" end="0"/>
                                            </p:txEl>
                                          </p:spTgt>
                                        </p:tgtEl>
                                      </p:cBhvr>
                                    </p:animEffect>
                                    <p:anim calcmode="lin" valueType="num">
                                      <p:cBhvr>
                                        <p:cTn id="10"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1"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anim calcmode="lin" valueType="num">
                                      <p:cBhvr>
                                        <p:cTn id="17"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8"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anim calcmode="lin" valueType="num">
                                      <p:cBhvr>
                                        <p:cTn id="24"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5"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000"/>
                                        <p:tgtEl>
                                          <p:spTgt spid="3">
                                            <p:txEl>
                                              <p:pRg st="3" end="3"/>
                                            </p:txEl>
                                          </p:spTgt>
                                        </p:tgtEl>
                                      </p:cBhvr>
                                    </p:animEffect>
                                    <p:anim calcmode="lin" valueType="num">
                                      <p:cBhvr>
                                        <p:cTn id="31"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2"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3" grpId="0" uiExpand="1" build="p"/>
    </p:bldLst>
  </p:timing>
  <p:extLst>
    <p:ext uri="{3A86A75C-4F4B-4683-9AE1-C65F6400EC91}">
      <p14:laserTraceLst xmlns:p14="http://schemas.microsoft.com/office/powerpoint/2010/main">
        <p14:tracePtLst>
          <p14:tracePt t="9228" x="6759575" y="839788"/>
          <p14:tracePt t="9262" x="6769100" y="839788"/>
          <p14:tracePt t="9278" x="6777038" y="839788"/>
          <p14:tracePt t="9295" x="6786563" y="839788"/>
          <p14:tracePt t="9312" x="6813550" y="839788"/>
          <p14:tracePt t="9315" x="6823075" y="839788"/>
          <p14:tracePt t="9328" x="6831013" y="839788"/>
          <p14:tracePt t="9346" x="6848475" y="839788"/>
          <p14:tracePt t="9362" x="6858000" y="839788"/>
          <p14:tracePt t="9378" x="6875463" y="839788"/>
          <p14:tracePt t="9395" x="6902450" y="839788"/>
          <p14:tracePt t="9412" x="6929438" y="839788"/>
          <p14:tracePt t="9428" x="6956425" y="847725"/>
          <p14:tracePt t="9445" x="6973888" y="847725"/>
          <p14:tracePt t="9461" x="7000875" y="866775"/>
          <p14:tracePt t="9496" x="7010400" y="866775"/>
          <p14:tracePt t="9528" x="7018338" y="866775"/>
          <p14:tracePt t="9545" x="7027863" y="866775"/>
          <p14:tracePt t="9578" x="7037388" y="866775"/>
          <p14:tracePt t="9645" x="7054850" y="866775"/>
          <p14:tracePt t="9662" x="7072313" y="866775"/>
          <p14:tracePt t="9678" x="7089775" y="866775"/>
          <p14:tracePt t="9695" x="7099300" y="866775"/>
          <p14:tracePt t="9712" x="7126288" y="866775"/>
          <p14:tracePt t="9713" x="7134225" y="866775"/>
          <p14:tracePt t="9728" x="7143750" y="866775"/>
          <p14:tracePt t="9745" x="7170738" y="866775"/>
          <p14:tracePt t="9762" x="7180263" y="866775"/>
          <p14:tracePt t="9778" x="7188200" y="866775"/>
          <p14:tracePt t="9861" x="7188200" y="874713"/>
          <p14:tracePt t="9878" x="7180263" y="884238"/>
          <p14:tracePt t="9911" x="7170738" y="893763"/>
          <p14:tracePt t="9961" x="7161213" y="893763"/>
          <p14:tracePt t="10061" x="7188200" y="901700"/>
          <p14:tracePt t="10078" x="7251700" y="901700"/>
          <p14:tracePt t="10095" x="7340600" y="901700"/>
          <p14:tracePt t="10112" x="7456488" y="901700"/>
          <p14:tracePt t="10114" x="7510463" y="901700"/>
          <p14:tracePt t="10128" x="7554913" y="901700"/>
          <p14:tracePt t="10146" x="7643813" y="901700"/>
          <p14:tracePt t="10161" x="7680325" y="901700"/>
          <p14:tracePt t="10178" x="7697788" y="901700"/>
          <p14:tracePt t="10346" x="7715250" y="919163"/>
          <p14:tracePt t="10361" x="7724775" y="919163"/>
          <p14:tracePt t="10378" x="7742238" y="919163"/>
          <p14:tracePt t="10395" x="7777163" y="919163"/>
          <p14:tracePt t="10412" x="7823200" y="919163"/>
          <p14:tracePt t="10428" x="7894638" y="919163"/>
          <p14:tracePt t="10445" x="7947025" y="928688"/>
          <p14:tracePt t="10461" x="8001000" y="946150"/>
          <p14:tracePt t="10478" x="8054975" y="946150"/>
          <p14:tracePt t="10495" x="8116888" y="946150"/>
          <p14:tracePt t="10511" x="8153400" y="946150"/>
          <p14:tracePt t="10513" x="8170863" y="946150"/>
          <p14:tracePt t="10528" x="8180388" y="946150"/>
          <p14:tracePt t="10666" x="8188325" y="955675"/>
          <p14:tracePt t="10707" x="8188325" y="973138"/>
          <p14:tracePt t="10714" x="8180388" y="973138"/>
          <p14:tracePt t="10727" x="8170863" y="982663"/>
          <p14:tracePt t="10744" x="8108950" y="1000125"/>
          <p14:tracePt t="10761" x="7983538" y="1009650"/>
          <p14:tracePt t="10762" x="7912100" y="1036638"/>
          <p14:tracePt t="10777" x="7697788" y="1044575"/>
          <p14:tracePt t="10794" x="7412038" y="1054100"/>
          <p14:tracePt t="10811" x="6973888" y="1054100"/>
          <p14:tracePt t="10827" x="6537325" y="1054100"/>
          <p14:tracePt t="10844" x="5946775" y="1054100"/>
          <p14:tracePt t="10861" x="5197475" y="1054100"/>
          <p14:tracePt t="10877" x="4687888" y="1054100"/>
          <p14:tracePt t="10894" x="4313238" y="1054100"/>
          <p14:tracePt t="10911" x="3894138" y="1054100"/>
          <p14:tracePt t="10913" x="3697288" y="1054100"/>
          <p14:tracePt t="10927" x="3554413" y="1054100"/>
          <p14:tracePt t="10945" x="3241675" y="1044575"/>
          <p14:tracePt t="10946" x="3125788" y="1044575"/>
          <p14:tracePt t="10961" x="2911475" y="1044575"/>
          <p14:tracePt t="10978" x="2724150" y="1044575"/>
          <p14:tracePt t="10994" x="2517775" y="1044575"/>
          <p14:tracePt t="11010" x="2366963" y="1044575"/>
          <p14:tracePt t="11027" x="2160588" y="1044575"/>
          <p14:tracePt t="11044" x="1965325" y="1044575"/>
          <p14:tracePt t="11061" x="1785938" y="1044575"/>
          <p14:tracePt t="11077" x="1589088" y="1054100"/>
          <p14:tracePt t="11094" x="1428750" y="1062038"/>
          <p14:tracePt t="11110" x="1258888" y="1089025"/>
          <p14:tracePt t="11127" x="1143000" y="1116013"/>
          <p14:tracePt t="11145" x="1027113" y="1143000"/>
          <p14:tracePt t="11146" x="982663" y="1143000"/>
          <p14:tracePt t="11161" x="919163" y="1160463"/>
          <p14:tracePt t="11178" x="874713" y="1179513"/>
          <p14:tracePt t="11194" x="857250" y="1187450"/>
          <p14:tracePt t="11211" x="839788" y="1187450"/>
          <p14:tracePt t="11227" x="830263" y="1196975"/>
          <p14:tracePt t="11244" x="830263" y="1204913"/>
          <p14:tracePt t="11331" x="822325" y="1204913"/>
          <p14:tracePt t="11458" x="822325" y="1214438"/>
          <p14:tracePt t="11498" x="822325" y="1231900"/>
          <p14:tracePt t="11650" x="830263" y="1231900"/>
          <p14:tracePt t="11675" x="839788" y="1231900"/>
          <p14:tracePt t="11690" x="847725" y="1231900"/>
          <p14:tracePt t="11723" x="857250" y="1231900"/>
          <p14:tracePt t="11771" x="866775" y="1231900"/>
          <p14:tracePt t="11795" x="874713" y="1231900"/>
          <p14:tracePt t="11931" x="884238" y="1231900"/>
          <p14:tracePt t="11947" x="893763" y="1231900"/>
          <p14:tracePt t="11955" x="901700" y="1231900"/>
          <p14:tracePt t="11962" x="911225" y="1231900"/>
          <p14:tracePt t="11977" x="955675" y="1231900"/>
          <p14:tracePt t="11994" x="1017588" y="1231900"/>
          <p14:tracePt t="12010" x="1152525" y="1231900"/>
          <p14:tracePt t="12027" x="1285875" y="1231900"/>
          <p14:tracePt t="12044" x="1455738" y="1231900"/>
          <p14:tracePt t="12061" x="1616075" y="1231900"/>
          <p14:tracePt t="12077" x="1758950" y="1231900"/>
          <p14:tracePt t="12094" x="1857375" y="1231900"/>
          <p14:tracePt t="12111" x="1911350" y="1231900"/>
          <p14:tracePt t="12127" x="1946275" y="1231900"/>
          <p14:tracePt t="12144" x="1955800" y="1231900"/>
          <p14:tracePt t="12161" x="1973263" y="1231900"/>
          <p14:tracePt t="12177" x="1982788" y="1231900"/>
          <p14:tracePt t="12194" x="2009775" y="1231900"/>
          <p14:tracePt t="12210" x="2036763" y="1231900"/>
          <p14:tracePt t="12227" x="2071688" y="1231900"/>
          <p14:tracePt t="12243" x="2152650" y="1231900"/>
          <p14:tracePt t="12261" x="2205038" y="1231900"/>
          <p14:tracePt t="12277" x="2276475" y="1231900"/>
          <p14:tracePt t="12294" x="2330450" y="1231900"/>
          <p14:tracePt t="12311" x="2366963" y="1231900"/>
          <p14:tracePt t="12313" x="2374900" y="1231900"/>
          <p14:tracePt t="12327" x="2393950" y="1231900"/>
          <p14:tracePt t="12344" x="2411413" y="1231900"/>
          <p14:tracePt t="12361" x="2428875" y="1231900"/>
          <p14:tracePt t="12394" x="2438400" y="1231900"/>
          <p14:tracePt t="12410" x="2446338" y="1231900"/>
          <p14:tracePt t="12657" x="0" y="0"/>
        </p14:tracePtLst>
        <p14:tracePtLst>
          <p14:tracePt t="13588" x="3224213" y="1250950"/>
          <p14:tracePt t="13652" x="3232150" y="1250950"/>
          <p14:tracePt t="13667" x="3241675" y="1250950"/>
          <p14:tracePt t="13674" x="3251200" y="1250950"/>
          <p14:tracePt t="13691" x="3268663" y="1250950"/>
          <p14:tracePt t="13710" x="3313113" y="1250950"/>
          <p14:tracePt t="13743" x="3500438" y="1250950"/>
          <p14:tracePt t="13760" x="3643313" y="1250950"/>
          <p14:tracePt t="13762" x="3724275" y="1258888"/>
          <p14:tracePt t="13777" x="3857625" y="1285875"/>
          <p14:tracePt t="13793" x="4000500" y="1285875"/>
          <p14:tracePt t="13810" x="4152900" y="1322388"/>
          <p14:tracePt t="13827" x="4303713" y="1339850"/>
          <p14:tracePt t="13843" x="4473575" y="1347788"/>
          <p14:tracePt t="13860" x="4633913" y="1357313"/>
          <p14:tracePt t="13877" x="4732338" y="1357313"/>
          <p14:tracePt t="13894" x="4803775" y="1357313"/>
          <p14:tracePt t="13910" x="4830763" y="1357313"/>
          <p14:tracePt t="13927" x="4848225" y="1357313"/>
          <p14:tracePt t="13960" x="4857750" y="1357313"/>
          <p14:tracePt t="13977" x="4875213" y="1357313"/>
          <p14:tracePt t="14018" x="4884738" y="1357313"/>
          <p14:tracePt t="14035" x="4894263" y="1357313"/>
          <p14:tracePt t="14052" x="4902200" y="1357313"/>
          <p14:tracePt t="14066" x="4911725" y="1357313"/>
          <p14:tracePt t="14077" x="4919663" y="1357313"/>
          <p14:tracePt t="14093" x="4938713" y="1357313"/>
          <p14:tracePt t="14110" x="4946650" y="1357313"/>
          <p14:tracePt t="14126" x="4965700" y="1347788"/>
          <p14:tracePt t="14143" x="4991100" y="1339850"/>
          <p14:tracePt t="14160" x="5010150" y="1330325"/>
          <p14:tracePt t="14162" x="5018088" y="1330325"/>
          <p14:tracePt t="14177" x="5037138" y="1312863"/>
          <p14:tracePt t="14193" x="5072063" y="1303338"/>
          <p14:tracePt t="14210" x="5099050" y="1285875"/>
          <p14:tracePt t="14227" x="5126038" y="1285875"/>
          <p14:tracePt t="14243" x="5143500" y="1268413"/>
          <p14:tracePt t="14260" x="5160963" y="1268413"/>
          <p14:tracePt t="14277" x="5180013" y="1258888"/>
          <p14:tracePt t="14293" x="5187950" y="1258888"/>
          <p14:tracePt t="14338" x="5197475" y="1250950"/>
          <p14:tracePt t="14803" x="5205413" y="1250950"/>
          <p14:tracePt t="14812" x="5214938" y="1250950"/>
          <p14:tracePt t="14819" x="5224463" y="1250950"/>
          <p14:tracePt t="14828" x="5241925" y="1250950"/>
          <p14:tracePt t="14843" x="5259388" y="1250950"/>
          <p14:tracePt t="14860" x="5303838" y="1250950"/>
          <p14:tracePt t="14877" x="5357813" y="1250950"/>
          <p14:tracePt t="14910" x="5680075" y="1268413"/>
          <p14:tracePt t="14943" x="6045200" y="1276350"/>
          <p14:tracePt t="14977" x="6224588" y="1276350"/>
          <p14:tracePt t="14993" x="6232525" y="1276350"/>
          <p14:tracePt t="15010" x="6242050" y="1276350"/>
          <p14:tracePt t="15050" x="6251575" y="1276350"/>
          <p14:tracePt t="15076" x="6259513" y="1276350"/>
          <p14:tracePt t="15092" x="6269038" y="1276350"/>
          <p14:tracePt t="15098" x="6276975" y="1276350"/>
          <p14:tracePt t="15109" x="6296025" y="1276350"/>
          <p14:tracePt t="15126" x="6340475" y="1276350"/>
          <p14:tracePt t="15143" x="6402388" y="1276350"/>
          <p14:tracePt t="15160" x="6465888" y="1276350"/>
          <p14:tracePt t="15176" x="6572250" y="1258888"/>
          <p14:tracePt t="15178" x="6616700" y="1258888"/>
          <p14:tracePt t="15193" x="6661150" y="1250950"/>
          <p14:tracePt t="15210" x="6858000" y="1231900"/>
          <p14:tracePt t="15226" x="6965950" y="1231900"/>
          <p14:tracePt t="15243" x="7054850" y="1231900"/>
          <p14:tracePt t="15259" x="7126288" y="1223963"/>
          <p14:tracePt t="15276" x="7153275" y="1214438"/>
          <p14:tracePt t="15293" x="7170738" y="1214438"/>
          <p14:tracePt t="15310" x="7180263" y="1214438"/>
          <p14:tracePt t="15327" x="7197725" y="1214438"/>
          <p14:tracePt t="15343" x="7215188" y="1214438"/>
          <p14:tracePt t="15360" x="7232650" y="1214438"/>
          <p14:tracePt t="15361" x="7242175" y="1214438"/>
          <p14:tracePt t="15376" x="7251700" y="1214438"/>
          <p14:tracePt t="15393" x="7277100" y="1214438"/>
          <p14:tracePt t="15410" x="7323138" y="1214438"/>
          <p14:tracePt t="15427" x="7367588" y="1214438"/>
          <p14:tracePt t="15443" x="7419975" y="1214438"/>
          <p14:tracePt t="15459" x="7491413" y="1214438"/>
          <p14:tracePt t="15476" x="7589838" y="1214438"/>
          <p14:tracePt t="15493" x="7680325" y="1214438"/>
          <p14:tracePt t="15510" x="7742238" y="1214438"/>
          <p14:tracePt t="15527" x="7796213" y="1214438"/>
          <p14:tracePt t="15543" x="7831138" y="1214438"/>
          <p14:tracePt t="15560" x="7858125" y="1214438"/>
          <p14:tracePt t="15577" x="7894638" y="1214438"/>
          <p14:tracePt t="15579" x="7912100" y="1214438"/>
          <p14:tracePt t="15593" x="7947025" y="1214438"/>
          <p14:tracePt t="15609" x="7966075" y="1214438"/>
          <p14:tracePt t="15627" x="8018463" y="1214438"/>
          <p14:tracePt t="15732" x="8027988" y="1223963"/>
          <p14:tracePt t="15746" x="8027988" y="1231900"/>
          <p14:tracePt t="15755" x="8027988" y="1250950"/>
          <p14:tracePt t="15764" x="8018463" y="1268413"/>
          <p14:tracePt t="15776" x="8001000" y="1285875"/>
          <p14:tracePt t="15793" x="7840663" y="1347788"/>
          <p14:tracePt t="15810" x="7643813" y="1374775"/>
          <p14:tracePt t="15827" x="7259638" y="1401763"/>
          <p14:tracePt t="15842" x="6697663" y="1411288"/>
          <p14:tracePt t="15860" x="6116638" y="1411288"/>
          <p14:tracePt t="15876" x="5340350" y="1411288"/>
          <p14:tracePt t="15893" x="4589463" y="1411288"/>
          <p14:tracePt t="15909" x="4027488" y="1411288"/>
          <p14:tracePt t="15926" x="3714750" y="1411288"/>
          <p14:tracePt t="15943" x="3429000" y="1411288"/>
          <p14:tracePt t="15959" x="3197225" y="1393825"/>
          <p14:tracePt t="15976" x="3054350" y="1384300"/>
          <p14:tracePt t="15993" x="2919413" y="1357313"/>
          <p14:tracePt t="16010" x="2768600" y="1339850"/>
          <p14:tracePt t="16026" x="2670175" y="1339850"/>
          <p14:tracePt t="16043" x="2581275" y="1339850"/>
          <p14:tracePt t="16059" x="2419350" y="1339850"/>
          <p14:tracePt t="16076" x="2205038" y="1339850"/>
          <p14:tracePt t="16093" x="1965325" y="1339850"/>
          <p14:tracePt t="16109" x="1724025" y="1339850"/>
          <p14:tracePt t="16126" x="1536700" y="1339850"/>
          <p14:tracePt t="16143" x="1357313" y="1339850"/>
          <p14:tracePt t="16160" x="1204913" y="1339850"/>
          <p14:tracePt t="16176" x="1036638" y="1339850"/>
          <p14:tracePt t="16178" x="973138" y="1339850"/>
          <p14:tracePt t="16193" x="946150" y="1339850"/>
          <p14:tracePt t="16210" x="928688" y="1339850"/>
          <p14:tracePt t="16363" x="928688" y="1347788"/>
          <p14:tracePt t="16372" x="973138" y="1374775"/>
          <p14:tracePt t="16378" x="1000125" y="1393825"/>
          <p14:tracePt t="16393" x="1017588" y="1401763"/>
          <p14:tracePt t="16409" x="1098550" y="1465263"/>
          <p14:tracePt t="16426" x="1179513" y="1490663"/>
          <p14:tracePt t="16442" x="1196975" y="1500188"/>
          <p14:tracePt t="16459" x="1204913" y="1500188"/>
          <p14:tracePt t="16523" x="1223963" y="1509713"/>
          <p14:tracePt t="16532" x="1223963" y="1517650"/>
          <p14:tracePt t="16548" x="1231900" y="1517650"/>
          <p14:tracePt t="16559" x="1241425" y="1527175"/>
          <p14:tracePt t="16579" x="1250950" y="1527175"/>
          <p14:tracePt t="16714" x="0" y="0"/>
        </p14:tracePtLst>
        <p14:tracePtLst>
          <p14:tracePt t="17668" x="1670050" y="1473200"/>
          <p14:tracePt t="17684" x="1679575" y="1482725"/>
          <p14:tracePt t="17692" x="1697038" y="1482725"/>
          <p14:tracePt t="17699" x="1704975" y="1490663"/>
          <p14:tracePt t="17709" x="1724025" y="1500188"/>
          <p14:tracePt t="17726" x="1776413" y="1517650"/>
          <p14:tracePt t="17743" x="1812925" y="1527175"/>
          <p14:tracePt t="17759" x="1866900" y="1536700"/>
          <p14:tracePt t="17793" x="2017713" y="1571625"/>
          <p14:tracePt t="17826" x="2401888" y="1616075"/>
          <p14:tracePt t="17859" x="2795588" y="1625600"/>
          <p14:tracePt t="17875" x="2982913" y="1625600"/>
          <p14:tracePt t="17892" x="3170238" y="1633538"/>
          <p14:tracePt t="17909" x="3429000" y="1633538"/>
          <p14:tracePt t="17925" x="3705225" y="1633538"/>
          <p14:tracePt t="17943" x="3929063" y="1633538"/>
          <p14:tracePt t="17959" x="4098925" y="1633538"/>
          <p14:tracePt t="17976" x="4251325" y="1633538"/>
          <p14:tracePt t="17992" x="4348163" y="1633538"/>
          <p14:tracePt t="17995" x="4384675" y="1633538"/>
          <p14:tracePt t="18009" x="4411663" y="1633538"/>
          <p14:tracePt t="18026" x="4491038" y="1633538"/>
          <p14:tracePt t="18042" x="4545013" y="1633538"/>
          <p14:tracePt t="18059" x="4589463" y="1633538"/>
          <p14:tracePt t="18076" x="4633913" y="1633538"/>
          <p14:tracePt t="18092" x="4724400" y="1633538"/>
          <p14:tracePt t="18109" x="4795838" y="1633538"/>
          <p14:tracePt t="18126" x="4857750" y="1633538"/>
          <p14:tracePt t="18142" x="4919663" y="1633538"/>
          <p14:tracePt t="18159" x="5000625" y="1633538"/>
          <p14:tracePt t="18176" x="5045075" y="1633538"/>
          <p14:tracePt t="18192" x="5099050" y="1633538"/>
          <p14:tracePt t="18194" x="5116513" y="1633538"/>
          <p14:tracePt t="18209" x="5143500" y="1633538"/>
          <p14:tracePt t="18226" x="5180013" y="1633538"/>
          <p14:tracePt t="18243" x="5224463" y="1633538"/>
          <p14:tracePt t="18260" x="5232400" y="1633538"/>
          <p14:tracePt t="18275" x="5276850" y="1633538"/>
          <p14:tracePt t="18292" x="5313363" y="1633538"/>
          <p14:tracePt t="18309" x="5367338" y="1633538"/>
          <p14:tracePt t="18326" x="5429250" y="1633538"/>
          <p14:tracePt t="18343" x="5518150" y="1633538"/>
          <p14:tracePt t="18359" x="5608638" y="1616075"/>
          <p14:tracePt t="18375" x="5680075" y="1608138"/>
          <p14:tracePt t="18392" x="5759450" y="1589088"/>
          <p14:tracePt t="18394" x="5786438" y="1589088"/>
          <p14:tracePt t="18409" x="5822950" y="1589088"/>
          <p14:tracePt t="18426" x="5929313" y="1581150"/>
          <p14:tracePt t="18442" x="6027738" y="1571625"/>
          <p14:tracePt t="18459" x="6089650" y="1571625"/>
          <p14:tracePt t="18475" x="6126163" y="1562100"/>
          <p14:tracePt t="18492" x="6170613" y="1544638"/>
          <p14:tracePt t="18509" x="6205538" y="1544638"/>
          <p14:tracePt t="18525" x="6251575" y="1544638"/>
          <p14:tracePt t="18542" x="6313488" y="1544638"/>
          <p14:tracePt t="18559" x="6357938" y="1544638"/>
          <p14:tracePt t="18575" x="6402388" y="1527175"/>
          <p14:tracePt t="18592" x="6446838" y="1527175"/>
          <p14:tracePt t="18609" x="6510338" y="1517650"/>
          <p14:tracePt t="18610" x="6554788" y="1517650"/>
          <p14:tracePt t="18625" x="6589713" y="1517650"/>
          <p14:tracePt t="18642" x="6680200" y="1517650"/>
          <p14:tracePt t="18659" x="6732588" y="1517650"/>
          <p14:tracePt t="18675" x="6769100" y="1509713"/>
          <p14:tracePt t="18692" x="6796088" y="1509713"/>
          <p14:tracePt t="18709" x="6813550" y="1500188"/>
          <p14:tracePt t="18725" x="6831013" y="1500188"/>
          <p14:tracePt t="18742" x="6840538" y="1500188"/>
          <p14:tracePt t="18759" x="6858000" y="1500188"/>
          <p14:tracePt t="18776" x="6875463" y="1500188"/>
          <p14:tracePt t="18792" x="6894513" y="1500188"/>
          <p14:tracePt t="18794" x="6911975" y="1500188"/>
          <p14:tracePt t="18809" x="6929438" y="1500188"/>
          <p14:tracePt t="18825" x="6973888" y="1500188"/>
          <p14:tracePt t="18843" x="7081838" y="1500188"/>
          <p14:tracePt t="18859" x="7143750" y="1500188"/>
          <p14:tracePt t="18875" x="7224713" y="1500188"/>
          <p14:tracePt t="18892" x="7259638" y="1500188"/>
          <p14:tracePt t="18909" x="7286625" y="1500188"/>
          <p14:tracePt t="19076" x="7296150" y="1500188"/>
          <p14:tracePt t="19099" x="7304088" y="1500188"/>
          <p14:tracePt t="19108" x="7313613" y="1500188"/>
          <p14:tracePt t="19124" x="7323138" y="1500188"/>
          <p14:tracePt t="19139" x="7340600" y="1500188"/>
          <p14:tracePt t="19155" x="7358063" y="1517650"/>
          <p14:tracePt t="19163" x="7367588" y="1527175"/>
          <p14:tracePt t="19179" x="7385050" y="1527175"/>
          <p14:tracePt t="19192" x="7394575" y="1527175"/>
          <p14:tracePt t="19208" x="7419975" y="1536700"/>
          <p14:tracePt t="19225" x="7429500" y="1536700"/>
          <p14:tracePt t="19242" x="7466013" y="1544638"/>
          <p14:tracePt t="19258" x="7510463" y="1544638"/>
          <p14:tracePt t="19275" x="7545388" y="1562100"/>
          <p14:tracePt t="19292" x="7589838" y="1562100"/>
          <p14:tracePt t="19308" x="7626350" y="1562100"/>
          <p14:tracePt t="19325" x="7653338" y="1571625"/>
          <p14:tracePt t="19342" x="7670800" y="1581150"/>
          <p14:tracePt t="19358" x="7680325" y="1581150"/>
          <p14:tracePt t="19375" x="7697788" y="1581150"/>
          <p14:tracePt t="19491" x="7705725" y="1581150"/>
          <p14:tracePt t="19500" x="7705725" y="1589088"/>
          <p14:tracePt t="19516" x="7697788" y="1598613"/>
          <p14:tracePt t="19525" x="7688263" y="1616075"/>
          <p14:tracePt t="19542" x="7653338" y="1652588"/>
          <p14:tracePt t="19558" x="7581900" y="1697038"/>
          <p14:tracePt t="19575" x="7473950" y="1768475"/>
          <p14:tracePt t="19592" x="7358063" y="1839913"/>
          <p14:tracePt t="19608" x="7205663" y="1928813"/>
          <p14:tracePt t="19610" x="7116763" y="1973263"/>
          <p14:tracePt t="19625" x="7045325" y="2000250"/>
          <p14:tracePt t="19642" x="6759575" y="2098675"/>
          <p14:tracePt t="19658" x="6661150" y="2108200"/>
          <p14:tracePt t="19675" x="6296025" y="2170113"/>
          <p14:tracePt t="19692" x="6054725" y="2187575"/>
          <p14:tracePt t="19708" x="5813425" y="2197100"/>
          <p14:tracePt t="19725" x="5554663" y="2197100"/>
          <p14:tracePt t="19742" x="5259388" y="2241550"/>
          <p14:tracePt t="19758" x="5081588" y="2251075"/>
          <p14:tracePt t="19775" x="4911725" y="2286000"/>
          <p14:tracePt t="19792" x="4776788" y="2312988"/>
          <p14:tracePt t="19808" x="4660900" y="2339975"/>
          <p14:tracePt t="19811" x="4616450" y="2347913"/>
          <p14:tracePt t="19825" x="4572000" y="2357438"/>
          <p14:tracePt t="19842" x="4465638" y="2393950"/>
          <p14:tracePt t="19858" x="4295775" y="2438400"/>
          <p14:tracePt t="19875" x="4197350" y="2465388"/>
          <p14:tracePt t="19892" x="4098925" y="2490788"/>
          <p14:tracePt t="19908" x="4000500" y="2527300"/>
          <p14:tracePt t="19925" x="3902075" y="2554288"/>
          <p14:tracePt t="19942" x="3768725" y="2589213"/>
          <p14:tracePt t="19958" x="3660775" y="2625725"/>
          <p14:tracePt t="19975" x="3598863" y="2652713"/>
          <p14:tracePt t="19992" x="3536950" y="2687638"/>
          <p14:tracePt t="19995" x="3517900" y="2697163"/>
          <p14:tracePt t="20008" x="3500438" y="2697163"/>
          <p14:tracePt t="20025" x="3465513" y="2724150"/>
          <p14:tracePt t="20042" x="3411538" y="2732088"/>
          <p14:tracePt t="20058" x="3384550" y="2741613"/>
          <p14:tracePt t="20076" x="3375025" y="2741613"/>
          <p14:tracePt t="20091" x="3367088" y="2751138"/>
          <p14:tracePt t="20125" x="3357563" y="2759075"/>
          <p14:tracePt t="20172" x="3348038" y="2759075"/>
          <p14:tracePt t="20187" x="3340100" y="2759075"/>
          <p14:tracePt t="20188" x="0" y="0"/>
        </p14:tracePtLst>
        <p14:tracePtLst>
          <p14:tracePt t="28485" x="6919913" y="2027238"/>
          <p14:tracePt t="28644" x="6911975" y="2036763"/>
          <p14:tracePt t="28653" x="6902450" y="2044700"/>
          <p14:tracePt t="28660" x="6894513" y="2044700"/>
          <p14:tracePt t="28673" x="6867525" y="2062163"/>
          <p14:tracePt t="28690" x="6777038" y="2116138"/>
          <p14:tracePt t="28707" x="6581775" y="2205038"/>
          <p14:tracePt t="28723" x="6500813" y="2241550"/>
          <p14:tracePt t="28756" x="5653088" y="2419350"/>
          <p14:tracePt t="28790" x="4527550" y="2527300"/>
          <p14:tracePt t="28823" x="3429000" y="2643188"/>
          <p14:tracePt t="28839" x="3009900" y="2643188"/>
          <p14:tracePt t="28856" x="2732088" y="2643188"/>
          <p14:tracePt t="28873" x="2393950" y="2643188"/>
          <p14:tracePt t="28890" x="2187575" y="2643188"/>
          <p14:tracePt t="28892" x="2071688" y="2608263"/>
          <p14:tracePt t="28906" x="1982788" y="2598738"/>
          <p14:tracePt t="28923" x="1830388" y="2571750"/>
          <p14:tracePt t="28940" x="1704975" y="2536825"/>
          <p14:tracePt t="28956" x="1660525" y="2517775"/>
          <p14:tracePt t="28973" x="1571625" y="2465388"/>
          <p14:tracePt t="28989" x="1446213" y="2411413"/>
          <p14:tracePt t="29006" x="1322388" y="2357438"/>
          <p14:tracePt t="29023" x="1160463" y="2286000"/>
          <p14:tracePt t="29039" x="973138" y="2205038"/>
          <p14:tracePt t="29056" x="830263" y="2187575"/>
          <p14:tracePt t="29072" x="812800" y="2187575"/>
          <p14:tracePt t="29253" x="812800" y="2179638"/>
          <p14:tracePt t="29277" x="822325" y="2179638"/>
          <p14:tracePt t="29324" x="830263" y="2160588"/>
          <p14:tracePt t="29357" x="839788" y="2160588"/>
          <p14:tracePt t="29389" x="847725" y="2160588"/>
          <p14:tracePt t="29399" x="857250" y="2160588"/>
          <p14:tracePt t="29422" x="866775" y="2160588"/>
          <p14:tracePt t="29452" x="884238" y="2160588"/>
          <p14:tracePt t="29453" x="0" y="0"/>
        </p14:tracePtLst>
        <p14:tracePtLst>
          <p14:tracePt t="30549" x="1652588" y="2571750"/>
          <p14:tracePt t="30622" x="1660525" y="2571750"/>
          <p14:tracePt t="30638" x="1670050" y="2571750"/>
          <p14:tracePt t="30645" x="1687513" y="2571750"/>
          <p14:tracePt t="30656" x="1704975" y="2571750"/>
          <p14:tracePt t="30672" x="1751013" y="2571750"/>
          <p14:tracePt t="30689" x="1812925" y="2571750"/>
          <p14:tracePt t="30706" x="1874838" y="2554288"/>
          <p14:tracePt t="30709" x="1901825" y="2554288"/>
          <p14:tracePt t="30723" x="1928813" y="2554288"/>
          <p14:tracePt t="30756" x="2009775" y="2527300"/>
          <p14:tracePt t="30789" x="2027238" y="2509838"/>
          <p14:tracePt t="30822" x="2081213" y="2490788"/>
          <p14:tracePt t="30839" x="2089150" y="2490788"/>
          <p14:tracePt t="30856" x="2108200" y="2490788"/>
          <p14:tracePt t="30872" x="2116138" y="2490788"/>
          <p14:tracePt t="30889" x="2125663" y="2490788"/>
          <p14:tracePt t="30906" x="2143125" y="2490788"/>
          <p14:tracePt t="30908" x="2152650" y="2490788"/>
          <p14:tracePt t="30923" x="2170113" y="2490788"/>
          <p14:tracePt t="30939" x="2205038" y="2490788"/>
          <p14:tracePt t="30956" x="2276475" y="2482850"/>
          <p14:tracePt t="30973" x="2312988" y="2482850"/>
          <p14:tracePt t="30989" x="2357438" y="2482850"/>
          <p14:tracePt t="31005" x="2384425" y="2482850"/>
          <p14:tracePt t="31022" x="2419350" y="2473325"/>
          <p14:tracePt t="31039" x="2455863" y="2473325"/>
          <p14:tracePt t="31056" x="2500313" y="2473325"/>
          <p14:tracePt t="31072" x="2571750" y="2473325"/>
          <p14:tracePt t="31089" x="2652713" y="2473325"/>
          <p14:tracePt t="31105" x="2741613" y="2473325"/>
          <p14:tracePt t="31122" x="2803525" y="2473325"/>
          <p14:tracePt t="31139" x="2857500" y="2473325"/>
          <p14:tracePt t="31141" x="2901950" y="2473325"/>
          <p14:tracePt t="31156" x="2938463" y="2473325"/>
          <p14:tracePt t="31173" x="3027363" y="2473325"/>
          <p14:tracePt t="31189" x="3133725" y="2473325"/>
          <p14:tracePt t="31205" x="3205163" y="2473325"/>
          <p14:tracePt t="31222" x="3276600" y="2473325"/>
          <p14:tracePt t="31239" x="3375025" y="2473325"/>
          <p14:tracePt t="31256" x="3446463" y="2473325"/>
          <p14:tracePt t="31272" x="3544888" y="2473325"/>
          <p14:tracePt t="31289" x="3633788" y="2473325"/>
          <p14:tracePt t="31305" x="3705225" y="2473325"/>
          <p14:tracePt t="31308" x="3741738" y="2473325"/>
          <p14:tracePt t="31322" x="3768725" y="2473325"/>
          <p14:tracePt t="31339" x="3840163" y="2473325"/>
          <p14:tracePt t="31341" x="3875088" y="2473325"/>
          <p14:tracePt t="31355" x="3902075" y="2473325"/>
          <p14:tracePt t="31372" x="3983038" y="2473325"/>
          <p14:tracePt t="31389" x="4044950" y="2473325"/>
          <p14:tracePt t="31405" x="4108450" y="2473325"/>
          <p14:tracePt t="31422" x="4152900" y="2473325"/>
          <p14:tracePt t="31439" x="4197350" y="2473325"/>
          <p14:tracePt t="31456" x="4251325" y="2473325"/>
          <p14:tracePt t="31472" x="4295775" y="2473325"/>
          <p14:tracePt t="31489" x="4367213" y="2473325"/>
          <p14:tracePt t="31505" x="4429125" y="2473325"/>
          <p14:tracePt t="31522" x="4491038" y="2473325"/>
          <p14:tracePt t="31539" x="4545013" y="2473325"/>
          <p14:tracePt t="31540" x="4581525" y="2473325"/>
          <p14:tracePt t="31556" x="4616450" y="2473325"/>
          <p14:tracePt t="31572" x="4705350" y="2473325"/>
          <p14:tracePt t="31589" x="4751388" y="2473325"/>
          <p14:tracePt t="31605" x="4786313" y="2473325"/>
          <p14:tracePt t="31622" x="4840288" y="2473325"/>
          <p14:tracePt t="31638" x="4875213" y="2473325"/>
          <p14:tracePt t="31656" x="4911725" y="2473325"/>
          <p14:tracePt t="31672" x="4929188" y="2473325"/>
          <p14:tracePt t="31688" x="4956175" y="2473325"/>
          <p14:tracePt t="31706" x="4983163" y="2473325"/>
          <p14:tracePt t="31722" x="5000625" y="2482850"/>
          <p14:tracePt t="31725" x="5010150" y="2482850"/>
          <p14:tracePt t="31739" x="5018088" y="2482850"/>
          <p14:tracePt t="31755" x="5045075" y="2482850"/>
          <p14:tracePt t="31772" x="5072063" y="2500313"/>
          <p14:tracePt t="31788" x="5081588" y="2500313"/>
          <p14:tracePt t="31805" x="5099050" y="2500313"/>
          <p14:tracePt t="31822" x="5133975" y="2509838"/>
          <p14:tracePt t="31838" x="5170488" y="2517775"/>
          <p14:tracePt t="31856" x="5197475" y="2527300"/>
          <p14:tracePt t="31872" x="5241925" y="2536825"/>
          <p14:tracePt t="31889" x="5276850" y="2536825"/>
          <p14:tracePt t="31905" x="5303838" y="2544763"/>
          <p14:tracePt t="31909" x="5313363" y="2554288"/>
          <p14:tracePt t="31922" x="5340350" y="2562225"/>
          <p14:tracePt t="31938" x="5357813" y="2562225"/>
          <p14:tracePt t="31955" x="5402263" y="2571750"/>
          <p14:tracePt t="31972" x="5446713" y="2581275"/>
          <p14:tracePt t="31988" x="5491163" y="2598738"/>
          <p14:tracePt t="32005" x="5527675" y="2598738"/>
          <p14:tracePt t="32022" x="5572125" y="2608263"/>
          <p14:tracePt t="32039" x="5626100" y="2608263"/>
          <p14:tracePt t="32056" x="5688013" y="2616200"/>
          <p14:tracePt t="32072" x="5741988" y="2616200"/>
          <p14:tracePt t="32088" x="5786438" y="2625725"/>
          <p14:tracePt t="32106" x="5857875" y="2625725"/>
          <p14:tracePt t="32122" x="5919788" y="2625725"/>
          <p14:tracePt t="32124" x="5946775" y="2625725"/>
          <p14:tracePt t="32139" x="5983288" y="2625725"/>
          <p14:tracePt t="32155" x="6045200" y="2625725"/>
          <p14:tracePt t="32157" x="6081713" y="2625725"/>
          <p14:tracePt t="32172" x="6116638" y="2625725"/>
          <p14:tracePt t="32189" x="6153150" y="2625725"/>
          <p14:tracePt t="32205" x="6205538" y="2625725"/>
          <p14:tracePt t="32222" x="6242050" y="2625725"/>
          <p14:tracePt t="32238" x="6286500" y="2625725"/>
          <p14:tracePt t="32255" x="6323013" y="2625725"/>
          <p14:tracePt t="32272" x="6357938" y="2625725"/>
          <p14:tracePt t="32288" x="6375400" y="2625725"/>
          <p14:tracePt t="32305" x="6411913" y="2625725"/>
          <p14:tracePt t="32322" x="6438900" y="2625725"/>
          <p14:tracePt t="32339" x="6483350" y="2625725"/>
          <p14:tracePt t="32341" x="6500813" y="2625725"/>
          <p14:tracePt t="32355" x="6518275" y="2625725"/>
          <p14:tracePt t="32372" x="6562725" y="2625725"/>
          <p14:tracePt t="32389" x="6589713" y="2625725"/>
          <p14:tracePt t="32405" x="6616700" y="2625725"/>
          <p14:tracePt t="32422" x="6643688" y="2625725"/>
          <p14:tracePt t="32438" x="6670675" y="2625725"/>
          <p14:tracePt t="32456" x="6705600" y="2625725"/>
          <p14:tracePt t="32472" x="6751638" y="2625725"/>
          <p14:tracePt t="32488" x="6786563" y="2625725"/>
          <p14:tracePt t="32505" x="6813550" y="2616200"/>
          <p14:tracePt t="32522" x="6867525" y="2616200"/>
          <p14:tracePt t="32539" x="6894513" y="2616200"/>
          <p14:tracePt t="32540" x="6902450" y="2616200"/>
          <p14:tracePt t="32557" x="6919913" y="2616200"/>
          <p14:tracePt t="32582" x="6929438" y="2616200"/>
          <p14:tracePt t="32589" x="6938963" y="2608263"/>
          <p14:tracePt t="32638" x="6946900" y="2608263"/>
          <p14:tracePt t="32718" x="6956425" y="2608263"/>
          <p14:tracePt t="32734" x="6965950" y="2608263"/>
          <p14:tracePt t="32749" x="6973888" y="2608263"/>
          <p14:tracePt t="32757" x="6983413" y="2608263"/>
          <p14:tracePt t="32772" x="6991350" y="2598738"/>
          <p14:tracePt t="32805" x="7010400" y="2598738"/>
          <p14:tracePt t="32821" x="7018338" y="2598738"/>
          <p14:tracePt t="33238" x="7027863" y="2598738"/>
          <p14:tracePt t="33246" x="7037388" y="2598738"/>
          <p14:tracePt t="33255" x="7054850" y="2598738"/>
          <p14:tracePt t="33272" x="7089775" y="2598738"/>
          <p14:tracePt t="33288" x="7143750" y="2589213"/>
          <p14:tracePt t="33305" x="7224713" y="2581275"/>
          <p14:tracePt t="33322" x="7340600" y="2581275"/>
          <p14:tracePt t="33324" x="7375525" y="2571750"/>
          <p14:tracePt t="33355" x="7537450" y="2562225"/>
          <p14:tracePt t="33388" x="7732713" y="2544763"/>
          <p14:tracePt t="33421" x="7796213" y="2544763"/>
          <p14:tracePt t="33438" x="7823200" y="2544763"/>
          <p14:tracePt t="33455" x="7840663" y="2544763"/>
          <p14:tracePt t="33613" x="7840663" y="2554288"/>
          <p14:tracePt t="33622" x="7840663" y="2571750"/>
          <p14:tracePt t="33629" x="7840663" y="2581275"/>
          <p14:tracePt t="33638" x="7840663" y="2589213"/>
          <p14:tracePt t="33654" x="7813675" y="2625725"/>
          <p14:tracePt t="33672" x="7777163" y="2660650"/>
          <p14:tracePt t="33688" x="7724775" y="2697163"/>
          <p14:tracePt t="33705" x="7626350" y="2751138"/>
          <p14:tracePt t="33721" x="7518400" y="2813050"/>
          <p14:tracePt t="33738" x="7412038" y="2857500"/>
          <p14:tracePt t="33755" x="7277100" y="2911475"/>
          <p14:tracePt t="33772" x="7089775" y="2946400"/>
          <p14:tracePt t="33773" x="6973888" y="2946400"/>
          <p14:tracePt t="33788" x="6599238" y="2946400"/>
          <p14:tracePt t="33805" x="6018213" y="2946400"/>
          <p14:tracePt t="33821" x="5099050" y="2946400"/>
          <p14:tracePt t="33838" x="4054475" y="2965450"/>
          <p14:tracePt t="33855" x="3036888" y="3000375"/>
          <p14:tracePt t="33872" x="2143125" y="3017838"/>
          <p14:tracePt t="33888" x="1428750" y="3062288"/>
          <p14:tracePt t="33904" x="901700" y="3098800"/>
          <p14:tracePt t="33922" x="561975" y="3098800"/>
          <p14:tracePt t="33938" x="285750" y="3098800"/>
          <p14:tracePt t="33955" x="61913" y="3098800"/>
          <p14:tracePt t="34422" x="17463" y="3116263"/>
          <p14:tracePt t="34431" x="125413" y="3116263"/>
          <p14:tracePt t="34440" x="241300" y="3116263"/>
          <p14:tracePt t="34454" x="455613" y="3108325"/>
          <p14:tracePt t="34471" x="642938" y="3081338"/>
          <p14:tracePt t="34488" x="803275" y="3062288"/>
          <p14:tracePt t="34522" x="965200" y="3044825"/>
          <p14:tracePt t="34555" x="1017588" y="3027363"/>
          <p14:tracePt t="34557" x="1027113" y="3027363"/>
          <p14:tracePt t="34588" x="1152525" y="3027363"/>
          <p14:tracePt t="34604" x="1204913" y="3017838"/>
          <p14:tracePt t="34621" x="1339850" y="2982913"/>
          <p14:tracePt t="34638" x="1428750" y="2965450"/>
          <p14:tracePt t="34654" x="1517650" y="2955925"/>
          <p14:tracePt t="34671" x="1633538" y="2938463"/>
          <p14:tracePt t="34688" x="1751013" y="2928938"/>
          <p14:tracePt t="34705" x="1911350" y="2928938"/>
          <p14:tracePt t="34721" x="2027238" y="2928938"/>
          <p14:tracePt t="34738" x="2170113" y="2928938"/>
          <p14:tracePt t="34754" x="2276475" y="2928938"/>
          <p14:tracePt t="34756" x="2330450" y="2928938"/>
          <p14:tracePt t="34771" x="2374900" y="2919413"/>
          <p14:tracePt t="34788" x="2465388" y="2919413"/>
          <p14:tracePt t="34805" x="2562225" y="2919413"/>
          <p14:tracePt t="34821" x="2616200" y="2919413"/>
          <p14:tracePt t="34838" x="2660650" y="2919413"/>
          <p14:tracePt t="34854" x="2670175" y="2919413"/>
          <p14:tracePt t="34966" x="2679700" y="2919413"/>
          <p14:tracePt t="35023" x="2687638" y="2919413"/>
          <p14:tracePt t="35030" x="2697163" y="2919413"/>
          <p14:tracePt t="35054" x="2705100" y="2919413"/>
          <p14:tracePt t="35071" x="2714625" y="2919413"/>
          <p14:tracePt t="35094" x="2724150" y="2919413"/>
          <p14:tracePt t="35111" x="2732088" y="2919413"/>
          <p14:tracePt t="35126" x="2741613" y="2919413"/>
          <p14:tracePt t="35133" x="2751138" y="2919413"/>
          <p14:tracePt t="35149" x="2759075" y="2919413"/>
          <p14:tracePt t="35158" x="2768600" y="2919413"/>
          <p14:tracePt t="35173" x="2786063" y="2919413"/>
          <p14:tracePt t="35187" x="2803525" y="2919413"/>
          <p14:tracePt t="35205" x="2867025" y="2919413"/>
          <p14:tracePt t="35221" x="2911475" y="2919413"/>
          <p14:tracePt t="35238" x="2982913" y="2928938"/>
          <p14:tracePt t="35254" x="3054350" y="2938463"/>
          <p14:tracePt t="35271" x="3108325" y="2946400"/>
          <p14:tracePt t="35288" x="3170238" y="2965450"/>
          <p14:tracePt t="35305" x="3241675" y="2973388"/>
          <p14:tracePt t="35321" x="3313113" y="2990850"/>
          <p14:tracePt t="35337" x="3411538" y="3000375"/>
          <p14:tracePt t="35355" x="3473450" y="3009900"/>
          <p14:tracePt t="35371" x="3536950" y="3027363"/>
          <p14:tracePt t="35373" x="3562350" y="3027363"/>
          <p14:tracePt t="35387" x="3589338" y="3036888"/>
          <p14:tracePt t="35404" x="3643313" y="3036888"/>
          <p14:tracePt t="35407" x="3670300" y="3036888"/>
          <p14:tracePt t="35421" x="3687763" y="3036888"/>
          <p14:tracePt t="35437" x="3714750" y="3036888"/>
          <p14:tracePt t="35502" x="3724275" y="3036888"/>
          <p14:tracePt t="35598" x="3732213" y="3036888"/>
          <p14:tracePt t="35605" x="3741738" y="3036888"/>
          <p14:tracePt t="35654" x="3751263" y="3036888"/>
          <p14:tracePt t="35910" x="0" y="0"/>
        </p14:tracePtLst>
        <p14:tracePtLst>
          <p14:tracePt t="39695" x="2303463" y="3813175"/>
          <p14:tracePt t="39735" x="2312988" y="3795713"/>
          <p14:tracePt t="39742" x="2312988" y="3786188"/>
          <p14:tracePt t="39753" x="2312988" y="3776663"/>
          <p14:tracePt t="39770" x="2312988" y="3741738"/>
          <p14:tracePt t="39804" x="2276475" y="3598863"/>
          <p14:tracePt t="39837" x="2205038" y="3465513"/>
          <p14:tracePt t="39838" x="2179638" y="3438525"/>
          <p14:tracePt t="39870" x="2133600" y="3322638"/>
          <p14:tracePt t="39886" x="2108200" y="3251200"/>
          <p14:tracePt t="39903" x="2089150" y="3214688"/>
          <p14:tracePt t="39920" x="2089150" y="3205163"/>
          <p14:tracePt t="39936" x="2081213" y="3179763"/>
          <p14:tracePt t="39953" x="2081213" y="3160713"/>
          <p14:tracePt t="39970" x="2081213" y="3152775"/>
          <p14:tracePt t="39986" x="2081213" y="3133725"/>
          <p14:tracePt t="40003" x="2089150" y="3098800"/>
          <p14:tracePt t="40020" x="2116138" y="3062288"/>
          <p14:tracePt t="40022" x="2152650" y="3044825"/>
          <p14:tracePt t="40036" x="2170113" y="3027363"/>
          <p14:tracePt t="40053" x="2268538" y="2965450"/>
          <p14:tracePt t="40070" x="2374900" y="2919413"/>
          <p14:tracePt t="40086" x="2490788" y="2874963"/>
          <p14:tracePt t="40103" x="2581275" y="2840038"/>
          <p14:tracePt t="40120" x="2660650" y="2822575"/>
          <p14:tracePt t="40137" x="2724150" y="2803525"/>
          <p14:tracePt t="40153" x="2776538" y="2795588"/>
          <p14:tracePt t="40170" x="2803525" y="2786063"/>
          <p14:tracePt t="40187" x="2847975" y="2786063"/>
          <p14:tracePt t="40203" x="2894013" y="2786063"/>
          <p14:tracePt t="40205" x="2928938" y="2786063"/>
          <p14:tracePt t="40220" x="2946400" y="2786063"/>
          <p14:tracePt t="40237" x="2982913" y="2786063"/>
          <p14:tracePt t="40253" x="3054350" y="2786063"/>
          <p14:tracePt t="40270" x="3098800" y="2786063"/>
          <p14:tracePt t="40286" x="3143250" y="2786063"/>
          <p14:tracePt t="40303" x="3170238" y="2803525"/>
          <p14:tracePt t="40320" x="3197225" y="2822575"/>
          <p14:tracePt t="40336" x="3241675" y="2857500"/>
          <p14:tracePt t="40353" x="3286125" y="2884488"/>
          <p14:tracePt t="40370" x="3330575" y="2901950"/>
          <p14:tracePt t="40387" x="3375025" y="2928938"/>
          <p14:tracePt t="40403" x="3411538" y="2955925"/>
          <p14:tracePt t="40405" x="3429000" y="2965450"/>
          <p14:tracePt t="40420" x="3446463" y="2982913"/>
          <p14:tracePt t="40437" x="3473450" y="2990850"/>
          <p14:tracePt t="40453" x="3517900" y="3017838"/>
          <p14:tracePt t="40470" x="3536950" y="3036888"/>
          <p14:tracePt t="40486" x="3608388" y="3071813"/>
          <p14:tracePt t="40503" x="3660775" y="3089275"/>
          <p14:tracePt t="40520" x="3705225" y="3108325"/>
          <p14:tracePt t="40536" x="3741738" y="3116263"/>
          <p14:tracePt t="40553" x="3813175" y="3133725"/>
          <p14:tracePt t="40570" x="3875088" y="3160713"/>
          <p14:tracePt t="40587" x="3965575" y="3179763"/>
          <p14:tracePt t="40603" x="4054475" y="3197225"/>
          <p14:tracePt t="40605" x="4081463" y="3197225"/>
          <p14:tracePt t="40620" x="4143375" y="3205163"/>
          <p14:tracePt t="40637" x="4241800" y="3205163"/>
          <p14:tracePt t="40653" x="4384675" y="3232150"/>
          <p14:tracePt t="40670" x="4483100" y="3251200"/>
          <p14:tracePt t="40686" x="4581525" y="3259138"/>
          <p14:tracePt t="40703" x="4679950" y="3276600"/>
          <p14:tracePt t="40720" x="4751388" y="3286125"/>
          <p14:tracePt t="40736" x="4884738" y="3286125"/>
          <p14:tracePt t="40753" x="5010150" y="3286125"/>
          <p14:tracePt t="40770" x="5160963" y="3286125"/>
          <p14:tracePt t="40787" x="5295900" y="3286125"/>
          <p14:tracePt t="40803" x="5402263" y="3286125"/>
          <p14:tracePt t="40806" x="5473700" y="3286125"/>
          <p14:tracePt t="40820" x="5537200" y="3286125"/>
          <p14:tracePt t="40836" x="5616575" y="3286125"/>
          <p14:tracePt t="40853" x="5759450" y="3286125"/>
          <p14:tracePt t="40870" x="5822950" y="3286125"/>
          <p14:tracePt t="40886" x="5857875" y="3286125"/>
          <p14:tracePt t="40903" x="5884863" y="3286125"/>
          <p14:tracePt t="40920" x="5911850" y="3286125"/>
          <p14:tracePt t="40936" x="5919788" y="3286125"/>
          <p14:tracePt t="40953" x="5929313" y="3286125"/>
          <p14:tracePt t="40969" x="5938838" y="3286125"/>
          <p14:tracePt t="40986" x="5946775" y="3286125"/>
          <p14:tracePt t="41003" x="5965825" y="3286125"/>
          <p14:tracePt t="41005" x="5983288" y="3286125"/>
          <p14:tracePt t="41020" x="5991225" y="3286125"/>
          <p14:tracePt t="41037" x="6010275" y="3286125"/>
          <p14:tracePt t="41038" x="6018213" y="3286125"/>
          <p14:tracePt t="41053" x="6027738" y="3286125"/>
          <p14:tracePt t="41069" x="6054725" y="3286125"/>
          <p14:tracePt t="41086" x="6081713" y="3286125"/>
          <p14:tracePt t="41103" x="6108700" y="3286125"/>
          <p14:tracePt t="41120" x="6126163" y="3286125"/>
          <p14:tracePt t="41136" x="6143625" y="3286125"/>
          <p14:tracePt t="41153" x="6153150" y="3286125"/>
          <p14:tracePt t="41169" x="6161088" y="3286125"/>
          <p14:tracePt t="41186" x="6170613" y="3286125"/>
          <p14:tracePt t="41203" x="6180138" y="3286125"/>
          <p14:tracePt t="41219" x="6188075" y="3286125"/>
          <p14:tracePt t="41237" x="6215063" y="3286125"/>
          <p14:tracePt t="41253" x="6224588" y="3286125"/>
          <p14:tracePt t="41270" x="6242050" y="3286125"/>
          <p14:tracePt t="41303" x="6251575" y="3286125"/>
          <p14:tracePt t="41503" x="6259513" y="3286125"/>
          <p14:tracePt t="41535" x="6269038" y="3286125"/>
          <p14:tracePt t="41575" x="6276975" y="3286125"/>
          <p14:tracePt t="41583" x="6286500" y="3286125"/>
          <p14:tracePt t="41615" x="6296025" y="3286125"/>
          <p14:tracePt t="41622" x="6303963" y="3286125"/>
          <p14:tracePt t="41638" x="6313488" y="3286125"/>
          <p14:tracePt t="41655" x="6323013" y="3286125"/>
          <p14:tracePt t="41669" x="6330950" y="3286125"/>
          <p14:tracePt t="41686" x="6367463" y="3286125"/>
          <p14:tracePt t="41703" x="6402388" y="3286125"/>
          <p14:tracePt t="41719" x="6465888" y="3286125"/>
          <p14:tracePt t="41736" x="6537325" y="3286125"/>
          <p14:tracePt t="41753" x="6626225" y="3286125"/>
          <p14:tracePt t="41770" x="6697663" y="3286125"/>
          <p14:tracePt t="41786" x="6769100" y="3286125"/>
          <p14:tracePt t="41802" x="6804025" y="3286125"/>
          <p14:tracePt t="41819" x="6840538" y="3286125"/>
          <p14:tracePt t="41821" x="6848475" y="3286125"/>
          <p14:tracePt t="41836" x="6858000" y="3286125"/>
          <p14:tracePt t="41853" x="6919913" y="3286125"/>
          <p14:tracePt t="41870" x="6938963" y="3286125"/>
          <p14:tracePt t="41886" x="6965950" y="3286125"/>
          <p14:tracePt t="41902" x="6973888" y="3286125"/>
          <p14:tracePt t="41919" x="7000875" y="3286125"/>
          <p14:tracePt t="41936" x="7018338" y="3286125"/>
          <p14:tracePt t="41953" x="7045325" y="3286125"/>
          <p14:tracePt t="41969" x="7072313" y="3286125"/>
          <p14:tracePt t="41986" x="7126288" y="3286125"/>
          <p14:tracePt t="42002" x="7180263" y="3286125"/>
          <p14:tracePt t="42005" x="7205663" y="3286125"/>
          <p14:tracePt t="42019" x="7215188" y="3286125"/>
          <p14:tracePt t="42036" x="7269163" y="3286125"/>
          <p14:tracePt t="42054" x="7323138" y="3286125"/>
          <p14:tracePt t="42069" x="7348538" y="3286125"/>
          <p14:tracePt t="42086" x="7358063" y="3286125"/>
          <p14:tracePt t="42278" x="7348538" y="3295650"/>
          <p14:tracePt t="42294" x="7340600" y="3295650"/>
          <p14:tracePt t="42303" x="7331075" y="3303588"/>
          <p14:tracePt t="42310" x="7313613" y="3313113"/>
          <p14:tracePt t="42319" x="7296150" y="3322638"/>
          <p14:tracePt t="42336" x="7242175" y="3330575"/>
          <p14:tracePt t="42353" x="7188200" y="3348038"/>
          <p14:tracePt t="42369" x="7089775" y="3348038"/>
          <p14:tracePt t="42386" x="6973888" y="3348038"/>
          <p14:tracePt t="42403" x="6813550" y="3367088"/>
          <p14:tracePt t="42419" x="6697663" y="3375025"/>
          <p14:tracePt t="42422" x="6643688" y="3375025"/>
          <p14:tracePt t="42436" x="6599238" y="3375025"/>
          <p14:tracePt t="42453" x="6465888" y="3375025"/>
          <p14:tracePt t="42470" x="6340475" y="3375025"/>
          <p14:tracePt t="42486" x="6259513" y="3375025"/>
          <p14:tracePt t="42503" x="6188075" y="3375025"/>
          <p14:tracePt t="42519" x="6116638" y="3375025"/>
          <p14:tracePt t="42536" x="5991225" y="3375025"/>
          <p14:tracePt t="42553" x="5911850" y="3375025"/>
          <p14:tracePt t="42569" x="5813425" y="3375025"/>
          <p14:tracePt t="42586" x="5751513" y="3375025"/>
          <p14:tracePt t="42603" x="5732463" y="3375025"/>
          <p14:tracePt t="42935" x="5741988" y="3375025"/>
          <p14:tracePt t="42942" x="5768975" y="3367088"/>
          <p14:tracePt t="42952" x="5795963" y="3367088"/>
          <p14:tracePt t="42969" x="5929313" y="3367088"/>
          <p14:tracePt t="42985" x="6116638" y="3357563"/>
          <p14:tracePt t="43019" x="6661150" y="3340100"/>
          <p14:tracePt t="43053" x="7473950" y="3340100"/>
          <p14:tracePt t="43086" x="7912100" y="3340100"/>
          <p14:tracePt t="43103" x="8072438" y="3340100"/>
          <p14:tracePt t="43119" x="8161338" y="3340100"/>
          <p14:tracePt t="43135" x="8215313" y="3340100"/>
          <p14:tracePt t="43152" x="8251825" y="3340100"/>
          <p14:tracePt t="43169" x="8277225" y="3340100"/>
          <p14:tracePt t="43185" x="8296275" y="3340100"/>
          <p14:tracePt t="43203" x="8313738" y="3340100"/>
          <p14:tracePt t="43219" x="8358188" y="3340100"/>
          <p14:tracePt t="43236" x="8412163" y="3340100"/>
          <p14:tracePt t="43252" x="8491538" y="3348038"/>
          <p14:tracePt t="43254" x="8537575" y="3357563"/>
          <p14:tracePt t="43269" x="8589963" y="3367088"/>
          <p14:tracePt t="43285" x="8680450" y="3375025"/>
          <p14:tracePt t="43302" x="8724900" y="3384550"/>
          <p14:tracePt t="43576" x="8715375" y="3384550"/>
          <p14:tracePt t="43584" x="8688388" y="3384550"/>
          <p14:tracePt t="43590" x="8661400" y="3384550"/>
          <p14:tracePt t="43602" x="8634413" y="3384550"/>
          <p14:tracePt t="43619" x="8582025" y="3384550"/>
          <p14:tracePt t="43635" x="8491538" y="3384550"/>
          <p14:tracePt t="43652" x="8394700" y="3384550"/>
          <p14:tracePt t="43669" x="8277225" y="3384550"/>
          <p14:tracePt t="43670" x="8205788" y="3384550"/>
          <p14:tracePt t="43685" x="8143875" y="3384550"/>
          <p14:tracePt t="43702" x="7966075" y="3384550"/>
          <p14:tracePt t="43719" x="7920038" y="3384550"/>
          <p14:tracePt t="43735" x="7912100" y="3384550"/>
          <p14:tracePt t="43791" x="7894638" y="3384550"/>
          <p14:tracePt t="43798" x="7875588" y="3375025"/>
          <p14:tracePt t="43806" x="7867650" y="3375025"/>
          <p14:tracePt t="43819" x="7840663" y="3375025"/>
          <p14:tracePt t="43835" x="7769225" y="3375025"/>
          <p14:tracePt t="43852" x="7697788" y="3375025"/>
          <p14:tracePt t="43868" x="7634288" y="3375025"/>
          <p14:tracePt t="43869" x="7581900" y="3375025"/>
          <p14:tracePt t="43885" x="7500938" y="3384550"/>
          <p14:tracePt t="43902" x="7232650" y="3438525"/>
          <p14:tracePt t="43918" x="6919913" y="3509963"/>
          <p14:tracePt t="43935" x="6491288" y="3581400"/>
          <p14:tracePt t="43952" x="6037263" y="3697288"/>
          <p14:tracePt t="43969" x="5643563" y="3768725"/>
          <p14:tracePt t="43985" x="5180013" y="3830638"/>
          <p14:tracePt t="44002" x="4776788" y="3848100"/>
          <p14:tracePt t="44019" x="4438650" y="3848100"/>
          <p14:tracePt t="44035" x="4116388" y="3848100"/>
          <p14:tracePt t="44052" x="3786188" y="3840163"/>
          <p14:tracePt t="44053" x="3652838" y="3840163"/>
          <p14:tracePt t="44068" x="3536950" y="3822700"/>
          <p14:tracePt t="44085" x="3214688" y="3786188"/>
          <p14:tracePt t="44101" x="2847975" y="3741738"/>
          <p14:tracePt t="44118" x="2679700" y="3714750"/>
          <p14:tracePt t="44135" x="2517775" y="3697288"/>
          <p14:tracePt t="44151" x="2411413" y="3687763"/>
          <p14:tracePt t="44168" x="2366963" y="3679825"/>
          <p14:tracePt t="44185" x="2312988" y="3670300"/>
          <p14:tracePt t="44202" x="2276475" y="3670300"/>
          <p14:tracePt t="44218" x="2251075" y="3652838"/>
          <p14:tracePt t="44235" x="2160588" y="3643313"/>
          <p14:tracePt t="44251" x="2089150" y="3616325"/>
          <p14:tracePt t="44268" x="1973263" y="3589338"/>
          <p14:tracePt t="44285" x="1679575" y="3562350"/>
          <p14:tracePt t="44301" x="1589088" y="3554413"/>
          <p14:tracePt t="44318" x="1357313" y="3536950"/>
          <p14:tracePt t="44335" x="1241425" y="3536950"/>
          <p14:tracePt t="44351" x="1179513" y="3527425"/>
          <p14:tracePt t="44368" x="1143000" y="3517900"/>
          <p14:tracePt t="44385" x="1125538" y="3517900"/>
          <p14:tracePt t="44402" x="1108075" y="3517900"/>
          <p14:tracePt t="44464" x="1098550" y="3517900"/>
          <p14:tracePt t="44472" x="1089025" y="3517900"/>
          <p14:tracePt t="44486" x="1089025" y="3527425"/>
          <p14:tracePt t="44495" x="1089025" y="3536950"/>
          <p14:tracePt t="44504" x="1089025" y="3544888"/>
          <p14:tracePt t="44518" x="1089025" y="3554413"/>
          <p14:tracePt t="44535" x="1089025" y="3562350"/>
          <p14:tracePt t="44552" x="1089025" y="3581400"/>
          <p14:tracePt t="44569" x="1116013" y="3598863"/>
          <p14:tracePt t="44586" x="1187450" y="3625850"/>
          <p14:tracePt t="44602" x="1366838" y="3679825"/>
          <p14:tracePt t="44618" x="1625600" y="3759200"/>
          <p14:tracePt t="44635" x="1911350" y="3768725"/>
          <p14:tracePt t="44652" x="2160588" y="3776663"/>
          <p14:tracePt t="44654" x="2268538" y="3776663"/>
          <p14:tracePt t="44669" x="2357438" y="3776663"/>
          <p14:tracePt t="44685" x="2517775" y="3776663"/>
          <p14:tracePt t="44702" x="2554288" y="3776663"/>
          <p14:tracePt t="44799" x="2562225" y="3776663"/>
          <p14:tracePt t="44887" x="2589213" y="3776663"/>
          <p14:tracePt t="44895" x="2598738" y="3786188"/>
          <p14:tracePt t="44903" x="2616200" y="3803650"/>
          <p14:tracePt t="44919" x="2643188" y="3867150"/>
          <p14:tracePt t="44935" x="2687638" y="3938588"/>
          <p14:tracePt t="44952" x="2759075" y="4027488"/>
          <p14:tracePt t="44969" x="2840038" y="4098925"/>
          <p14:tracePt t="44985" x="2919413" y="4187825"/>
          <p14:tracePt t="45002" x="2965450" y="4232275"/>
          <p14:tracePt t="45018" x="3017838" y="4295775"/>
          <p14:tracePt t="45036" x="3081338" y="4348163"/>
          <p14:tracePt t="45052" x="3179763" y="4402138"/>
          <p14:tracePt t="45054" x="3232150" y="4446588"/>
          <p14:tracePt t="45068" x="3295650" y="4465638"/>
          <p14:tracePt t="45086" x="3411538" y="4537075"/>
          <p14:tracePt t="45103" x="3536950" y="4598988"/>
          <p14:tracePt t="45118" x="3589338" y="4608513"/>
          <p14:tracePt t="45135" x="3598863" y="4616450"/>
          <p14:tracePt t="45199" x="3608388" y="4616450"/>
          <p14:tracePt t="45431" x="0" y="0"/>
        </p14:tracePtLst>
        <p14:tracePtLst>
          <p14:tracePt t="48696" x="4803775" y="5411788"/>
          <p14:tracePt t="48719" x="4813300" y="5411788"/>
          <p14:tracePt t="48734" x="4813300" y="5402263"/>
          <p14:tracePt t="48752" x="4830763" y="5402263"/>
          <p14:tracePt t="48759" x="4840288" y="5394325"/>
          <p14:tracePt t="48768" x="4848225" y="5384800"/>
          <p14:tracePt t="48784" x="4902200" y="5367338"/>
          <p14:tracePt t="48817" x="5054600" y="5232400"/>
          <p14:tracePt t="48851" x="5214938" y="5108575"/>
          <p14:tracePt t="48884" x="5348288" y="5010150"/>
          <p14:tracePt t="48901" x="5384800" y="4983163"/>
          <p14:tracePt t="48902" x="5402263" y="4973638"/>
          <p14:tracePt t="48919" x="5411788" y="4956175"/>
          <p14:tracePt t="48934" x="5419725" y="4946650"/>
          <p14:tracePt t="48951" x="5429250" y="4929188"/>
          <p14:tracePt t="48967" x="5438775" y="4911725"/>
          <p14:tracePt t="49056" x="5438775" y="4919663"/>
          <p14:tracePt t="49072" x="5438775" y="4929188"/>
          <p14:tracePt t="49080" x="5438775" y="4956175"/>
          <p14:tracePt t="49088" x="5429250" y="4973638"/>
          <p14:tracePt t="49101" x="5419725" y="4991100"/>
          <p14:tracePt t="49117" x="5402263" y="5054600"/>
          <p14:tracePt t="49134" x="5367338" y="5126038"/>
          <p14:tracePt t="49136" x="5340350" y="5205413"/>
          <p14:tracePt t="49151" x="5268913" y="5322888"/>
          <p14:tracePt t="49167" x="5187950" y="5429250"/>
          <p14:tracePt t="49184" x="5133975" y="5510213"/>
          <p14:tracePt t="49201" x="5045075" y="5599113"/>
          <p14:tracePt t="49218" x="4973638" y="5661025"/>
          <p14:tracePt t="49235" x="4894263" y="5688013"/>
          <p14:tracePt t="49251" x="4786313" y="5732463"/>
          <p14:tracePt t="49267" x="4697413" y="5759450"/>
          <p14:tracePt t="49284" x="4598988" y="5768975"/>
          <p14:tracePt t="49287" x="4527550" y="5768975"/>
          <p14:tracePt t="49301" x="4465638" y="5776913"/>
          <p14:tracePt t="49318" x="4348163" y="5776913"/>
          <p14:tracePt t="49335" x="4187825" y="5776913"/>
          <p14:tracePt t="49351" x="4133850" y="5776913"/>
          <p14:tracePt t="49367" x="4116388" y="5776913"/>
          <p14:tracePt t="49384" x="4108450" y="5776913"/>
          <p14:tracePt t="49536" x="4108450" y="5768975"/>
          <p14:tracePt t="49559" x="4116388" y="5768975"/>
          <p14:tracePt t="49559" x="0" y="0"/>
        </p14:tracePtLst>
        <p14:tracePtLst>
          <p14:tracePt t="50265" x="4367213" y="4848225"/>
          <p14:tracePt t="50337" x="4367213" y="4840288"/>
          <p14:tracePt t="50497" x="4375150" y="4830763"/>
          <p14:tracePt t="50512" x="4394200" y="4822825"/>
          <p14:tracePt t="50519" x="4402138" y="4813300"/>
          <p14:tracePt t="50551" x="4473575" y="4786313"/>
          <p14:tracePt t="50567" x="4510088" y="4776788"/>
          <p14:tracePt t="50584" x="4527550" y="4768850"/>
          <p14:tracePt t="50634" x="4545013" y="4768850"/>
          <p14:tracePt t="50700" x="4562475" y="4768850"/>
          <p14:tracePt t="50785" x="4554538" y="4768850"/>
          <p14:tracePt t="50799" x="4537075" y="4768850"/>
          <p14:tracePt t="50808" x="4518025" y="4768850"/>
          <p14:tracePt t="50817" x="4500563" y="4768850"/>
          <p14:tracePt t="50833" x="4456113" y="4776788"/>
          <p14:tracePt t="50850" x="4402138" y="4776788"/>
          <p14:tracePt t="50867" x="4340225" y="4776788"/>
          <p14:tracePt t="50884" x="4295775" y="4776788"/>
          <p14:tracePt t="50901" x="4268788" y="4776788"/>
          <p14:tracePt t="50904" x="4259263" y="4776788"/>
          <p14:tracePt t="50919" x="4251325" y="4776788"/>
          <p14:tracePt t="51135" x="4259263" y="4776788"/>
          <p14:tracePt t="51144" x="4268788" y="4776788"/>
          <p14:tracePt t="51152" x="4286250" y="4776788"/>
          <p14:tracePt t="51167" x="4340225" y="4776788"/>
          <p14:tracePt t="51184" x="4394200" y="4776788"/>
          <p14:tracePt t="51200" x="4456113" y="4776788"/>
          <p14:tracePt t="51217" x="4518025" y="4768850"/>
          <p14:tracePt t="51233" x="4554538" y="4759325"/>
          <p14:tracePt t="51250" x="4572000" y="4751388"/>
          <p14:tracePt t="51267" x="4581525" y="4751388"/>
          <p14:tracePt t="51408" x="4562475" y="4751388"/>
          <p14:tracePt t="51417" x="4545013" y="4751388"/>
          <p14:tracePt t="51424" x="4518025" y="4751388"/>
          <p14:tracePt t="51433" x="4500563" y="4751388"/>
          <p14:tracePt t="51450" x="4446588" y="4759325"/>
          <p14:tracePt t="51467" x="4394200" y="4776788"/>
          <p14:tracePt t="51484" x="4367213" y="4776788"/>
          <p14:tracePt t="51500" x="4348163" y="4776788"/>
          <p14:tracePt t="51517" x="4340225" y="4776788"/>
          <p14:tracePt t="51535" x="4330700" y="4776788"/>
          <p14:tracePt t="51617" x="4348163" y="4776788"/>
          <p14:tracePt t="51624" x="4375150" y="4776788"/>
          <p14:tracePt t="51633" x="4402138" y="4776788"/>
          <p14:tracePt t="51650" x="4429125" y="4768850"/>
          <p14:tracePt t="51667" x="4465638" y="4759325"/>
          <p14:tracePt t="51684" x="4483100" y="4759325"/>
          <p14:tracePt t="51792" x="4465638" y="4759325"/>
          <p14:tracePt t="51799" x="4438650" y="4776788"/>
          <p14:tracePt t="51808" x="4411663" y="4776788"/>
          <p14:tracePt t="51817" x="4384675" y="4776788"/>
          <p14:tracePt t="51833" x="4330700" y="4803775"/>
          <p14:tracePt t="51850" x="4286250" y="4813300"/>
          <p14:tracePt t="51867" x="4268788" y="4822825"/>
          <p14:tracePt t="51884" x="4259263" y="4822825"/>
          <p14:tracePt t="51952" x="4286250" y="4822825"/>
          <p14:tracePt t="51961" x="4313238" y="4822825"/>
          <p14:tracePt t="51968" x="4357688" y="4813300"/>
          <p14:tracePt t="51984" x="4456113" y="4786313"/>
          <p14:tracePt t="52000" x="4608513" y="4741863"/>
          <p14:tracePt t="52017" x="4687888" y="4724400"/>
          <p14:tracePt t="52033" x="4768850" y="4705350"/>
          <p14:tracePt t="52050" x="4795838" y="4705350"/>
          <p14:tracePt t="52168" x="4768850" y="4705350"/>
          <p14:tracePt t="52175" x="4741863" y="4705350"/>
          <p14:tracePt t="52185" x="4714875" y="4705350"/>
          <p14:tracePt t="52200" x="4670425" y="4732338"/>
          <p14:tracePt t="52217" x="4633913" y="4751388"/>
          <p14:tracePt t="52534"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2675F-805F-4B8B-947F-688AF6C98F78}"/>
              </a:ext>
            </a:extLst>
          </p:cNvPr>
          <p:cNvSpPr>
            <a:spLocks noGrp="1"/>
          </p:cNvSpPr>
          <p:nvPr>
            <p:ph idx="1"/>
          </p:nvPr>
        </p:nvSpPr>
        <p:spPr>
          <a:xfrm>
            <a:off x="533400" y="838200"/>
            <a:ext cx="8077200" cy="2743201"/>
          </a:xfrm>
        </p:spPr>
        <p:txBody>
          <a:bodyPr>
            <a:noAutofit/>
          </a:bodyPr>
          <a:lstStyle/>
          <a:p>
            <a:pPr lvl="0" algn="just">
              <a:buFont typeface="Wingdings" panose="05000000000000000000" pitchFamily="2" charset="2"/>
              <a:buChar char="Ø"/>
            </a:pPr>
            <a:r>
              <a:rPr lang="en-US" sz="2000" b="1" dirty="0"/>
              <a:t>Enrichment media: </a:t>
            </a:r>
            <a:r>
              <a:rPr lang="en-US" sz="2000" dirty="0"/>
              <a:t>they are fluid media containing substances that stimulate the growth of some organisms and inhibit the growth of others</a:t>
            </a:r>
          </a:p>
          <a:p>
            <a:pPr marL="0" indent="0" algn="just">
              <a:buNone/>
            </a:pPr>
            <a:r>
              <a:rPr lang="en-US" sz="2000" b="1" i="1" dirty="0"/>
              <a:t>Selenite F broth </a:t>
            </a:r>
            <a:r>
              <a:rPr lang="en-US" sz="2000" dirty="0"/>
              <a:t>and</a:t>
            </a:r>
            <a:r>
              <a:rPr lang="en-US" sz="2000" b="1" i="1" dirty="0"/>
              <a:t> tetrathionate broth</a:t>
            </a:r>
            <a:r>
              <a:rPr lang="en-US" sz="2000" b="1" dirty="0"/>
              <a:t> </a:t>
            </a:r>
            <a:r>
              <a:rPr lang="en-US" sz="2000" dirty="0"/>
              <a:t>are used for isolation </a:t>
            </a:r>
            <a:r>
              <a:rPr lang="en-US" sz="2000" b="1" i="1" dirty="0"/>
              <a:t>salmonella and shigella</a:t>
            </a:r>
            <a:endParaRPr lang="en-US" sz="2000" dirty="0"/>
          </a:p>
          <a:p>
            <a:pPr lvl="0" algn="just">
              <a:buFont typeface="Wingdings" panose="05000000000000000000" pitchFamily="2" charset="2"/>
              <a:buChar char="Ø"/>
            </a:pPr>
            <a:r>
              <a:rPr lang="en-US" sz="2000" b="1" dirty="0"/>
              <a:t>Sugar media: </a:t>
            </a:r>
            <a:r>
              <a:rPr lang="en-US" sz="2000" dirty="0"/>
              <a:t>the media consist of 1% sugar (any fermentable substances like glucose, lactose, sucrose and mannitol) in peptone water along with appropriate indicator (</a:t>
            </a:r>
            <a:r>
              <a:rPr lang="en-US" sz="2000" dirty="0" err="1"/>
              <a:t>andrade´s</a:t>
            </a:r>
            <a:r>
              <a:rPr lang="en-US" sz="2000" dirty="0"/>
              <a:t> indicator- 0.005% acid fuchsin in NaOH). A small tube (Durham´s tube) is kept inverted in the sugar tube to detect gas production. The color of media is light yellow which turns pink on acid production as a result of sugar fermentation.</a:t>
            </a:r>
          </a:p>
        </p:txBody>
      </p:sp>
      <p:pic>
        <p:nvPicPr>
          <p:cNvPr id="5" name="Picture 4">
            <a:extLst>
              <a:ext uri="{FF2B5EF4-FFF2-40B4-BE49-F238E27FC236}">
                <a16:creationId xmlns:a16="http://schemas.microsoft.com/office/drawing/2014/main" id="{4DE0EFDC-EBA6-4CDA-A0B9-5EED48F8ECAB}"/>
              </a:ext>
            </a:extLst>
          </p:cNvPr>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1828800" y="3962400"/>
            <a:ext cx="5334000" cy="2209800"/>
          </a:xfrm>
          <a:prstGeom prst="rect">
            <a:avLst/>
          </a:prstGeom>
          <a:noFill/>
          <a:ln>
            <a:noFill/>
          </a:ln>
        </p:spPr>
      </p:pic>
      <p:pic>
        <p:nvPicPr>
          <p:cNvPr id="2" name="Audio 1">
            <a:hlinkClick r:id="" action="ppaction://media"/>
            <a:extLst>
              <a:ext uri="{FF2B5EF4-FFF2-40B4-BE49-F238E27FC236}">
                <a16:creationId xmlns:a16="http://schemas.microsoft.com/office/drawing/2014/main" id="{317DEF96-97C3-4F76-9035-5410BA4812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25978839"/>
      </p:ext>
    </p:extLst>
  </p:cSld>
  <p:clrMapOvr>
    <a:masterClrMapping/>
  </p:clrMapOvr>
  <mc:AlternateContent xmlns:mc="http://schemas.openxmlformats.org/markup-compatibility/2006" xmlns:p14="http://schemas.microsoft.com/office/powerpoint/2010/main">
    <mc:Choice Requires="p14">
      <p:transition spd="slow" p14:dur="2000" advTm="161949"/>
    </mc:Choice>
    <mc:Fallback xmlns="">
      <p:transition spd="slow" advTm="16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3" grpId="0" uiExpand="1" build="p"/>
    </p:bldLst>
  </p:timing>
  <p:extLst>
    <p:ext uri="{3A86A75C-4F4B-4683-9AE1-C65F6400EC91}">
      <p14:laserTraceLst xmlns:p14="http://schemas.microsoft.com/office/powerpoint/2010/main">
        <p14:tracePtLst>
          <p14:tracePt t="8747" x="3894138" y="919163"/>
          <p14:tracePt t="8779" x="3911600" y="919163"/>
          <p14:tracePt t="8794" x="3919538" y="919163"/>
          <p14:tracePt t="8802" x="3929063" y="919163"/>
          <p14:tracePt t="8809" x="3938588" y="919163"/>
          <p14:tracePt t="8820" x="3956050" y="919163"/>
          <p14:tracePt t="8837" x="4000500" y="919163"/>
          <p14:tracePt t="8870" x="4116388" y="919163"/>
          <p14:tracePt t="8903" x="4340225" y="919163"/>
          <p14:tracePt t="8937" x="4732338" y="919163"/>
          <p14:tracePt t="8953" x="4902200" y="919163"/>
          <p14:tracePt t="8970" x="5054600" y="919163"/>
          <p14:tracePt t="8986" x="5153025" y="919163"/>
          <p14:tracePt t="9003" x="5197475" y="919163"/>
          <p14:tracePt t="9019" x="5241925" y="919163"/>
          <p14:tracePt t="9037" x="5259388" y="919163"/>
          <p14:tracePt t="9053" x="5295900" y="919163"/>
          <p14:tracePt t="9070" x="5330825" y="919163"/>
          <p14:tracePt t="9086" x="5367338" y="919163"/>
          <p14:tracePt t="9103" x="5402263" y="919163"/>
          <p14:tracePt t="9105" x="5429250" y="919163"/>
          <p14:tracePt t="9122" x="5438775" y="919163"/>
          <p14:tracePt t="9137" x="5456238" y="911225"/>
          <p14:tracePt t="9153" x="5473700" y="911225"/>
          <p14:tracePt t="9170" x="5491163" y="911225"/>
          <p14:tracePt t="9186" x="5510213" y="911225"/>
          <p14:tracePt t="9203" x="5527675" y="911225"/>
          <p14:tracePt t="9219" x="5537200" y="911225"/>
          <p14:tracePt t="9236" x="5554663" y="911225"/>
          <p14:tracePt t="9253" x="5581650" y="911225"/>
          <p14:tracePt t="9270" x="5653088" y="911225"/>
          <p14:tracePt t="9286" x="5715000" y="911225"/>
          <p14:tracePt t="9288" x="5751513" y="911225"/>
          <p14:tracePt t="9303" x="5776913" y="911225"/>
          <p14:tracePt t="9319" x="5813425" y="911225"/>
          <p14:tracePt t="9337" x="5867400" y="901700"/>
          <p14:tracePt t="9370" x="5875338" y="901700"/>
          <p14:tracePt t="9625" x="0" y="0"/>
        </p14:tracePtLst>
        <p14:tracePtLst>
          <p14:tracePt t="10100" x="6500813" y="901700"/>
          <p14:tracePt t="10105" x="6510338" y="901700"/>
          <p14:tracePt t="10119" x="6527800" y="901700"/>
          <p14:tracePt t="10137" x="6554788" y="901700"/>
          <p14:tracePt t="10153" x="6599238" y="901700"/>
          <p14:tracePt t="10169" x="6634163" y="901700"/>
          <p14:tracePt t="10186" x="6688138" y="911225"/>
          <p14:tracePt t="10203" x="6786563" y="928688"/>
          <p14:tracePt t="10237" x="7081838" y="973138"/>
          <p14:tracePt t="10269" x="7394575" y="1009650"/>
          <p14:tracePt t="10303" x="7589838" y="1017588"/>
          <p14:tracePt t="10319" x="7643813" y="1017588"/>
          <p14:tracePt t="10321" x="7661275" y="1017588"/>
          <p14:tracePt t="10336" x="7680325" y="1017588"/>
          <p14:tracePt t="10442" x="7688263" y="1017588"/>
          <p14:tracePt t="10458" x="7688263" y="1027113"/>
          <p14:tracePt t="10467" x="7688263" y="1036638"/>
          <p14:tracePt t="10482" x="7670800" y="1044575"/>
          <p14:tracePt t="10498" x="7653338" y="1054100"/>
          <p14:tracePt t="10506" x="7643813" y="1062038"/>
          <p14:tracePt t="10519" x="7626350" y="1071563"/>
          <p14:tracePt t="10536" x="7581900" y="1089025"/>
          <p14:tracePt t="10553" x="7473950" y="1133475"/>
          <p14:tracePt t="10569" x="7358063" y="1196975"/>
          <p14:tracePt t="10586" x="7197725" y="1258888"/>
          <p14:tracePt t="10603" x="6983413" y="1312863"/>
          <p14:tracePt t="10619" x="6670675" y="1393825"/>
          <p14:tracePt t="10636" x="6303963" y="1438275"/>
          <p14:tracePt t="10653" x="5759450" y="1473200"/>
          <p14:tracePt t="10669" x="4991100" y="1473200"/>
          <p14:tracePt t="10686" x="4187825" y="1482725"/>
          <p14:tracePt t="10703" x="3313113" y="1500188"/>
          <p14:tracePt t="10705" x="2946400" y="1517650"/>
          <p14:tracePt t="10719" x="2751138" y="1517650"/>
          <p14:tracePt t="10736" x="2347913" y="1544638"/>
          <p14:tracePt t="10737" x="2232025" y="1544638"/>
          <p14:tracePt t="10753" x="2108200" y="1544638"/>
          <p14:tracePt t="10770" x="1847850" y="1544638"/>
          <p14:tracePt t="10786" x="1751013" y="1544638"/>
          <p14:tracePt t="10803" x="1670050" y="1544638"/>
          <p14:tracePt t="10819" x="1616075" y="1544638"/>
          <p14:tracePt t="10836" x="1571625" y="1544638"/>
          <p14:tracePt t="10852" x="1527175" y="1544638"/>
          <p14:tracePt t="10869" x="1465263" y="1544638"/>
          <p14:tracePt t="10886" x="1401763" y="1544638"/>
          <p14:tracePt t="10903" x="1366838" y="1544638"/>
          <p14:tracePt t="10919" x="1322388" y="1544638"/>
          <p14:tracePt t="10921" x="1312863" y="1544638"/>
          <p14:tracePt t="10936" x="1303338" y="1544638"/>
          <p14:tracePt t="10952" x="1295400" y="1544638"/>
          <p14:tracePt t="10969" x="1285875" y="1544638"/>
          <p14:tracePt t="11043" x="1276350" y="1544638"/>
          <p14:tracePt t="11066" x="1276350" y="1536700"/>
          <p14:tracePt t="11074" x="1285875" y="1527175"/>
          <p14:tracePt t="11086" x="1295400" y="1509713"/>
          <p14:tracePt t="11103" x="1312863" y="1490663"/>
          <p14:tracePt t="11119" x="1347788" y="1455738"/>
          <p14:tracePt t="11121" x="1374775" y="1438275"/>
          <p14:tracePt t="11136" x="1438275" y="1411288"/>
          <p14:tracePt t="11153" x="1465263" y="1393825"/>
          <p14:tracePt t="11169" x="1608138" y="1357313"/>
          <p14:tracePt t="11186" x="1724025" y="1322388"/>
          <p14:tracePt t="11202" x="1857375" y="1276350"/>
          <p14:tracePt t="11219" x="1982788" y="1250950"/>
          <p14:tracePt t="11236" x="2071688" y="1223963"/>
          <p14:tracePt t="11253" x="2125663" y="1204913"/>
          <p14:tracePt t="11269" x="2160588" y="1187450"/>
          <p14:tracePt t="11286" x="2187575" y="1187450"/>
          <p14:tracePt t="11303" x="2232025" y="1187450"/>
          <p14:tracePt t="11305" x="2251075" y="1179513"/>
          <p14:tracePt t="11319" x="2276475" y="1179513"/>
          <p14:tracePt t="11336" x="2339975" y="1169988"/>
          <p14:tracePt t="11353" x="2384425" y="1169988"/>
          <p14:tracePt t="11369" x="2411413" y="1169988"/>
          <p14:tracePt t="11386" x="2455863" y="1169988"/>
          <p14:tracePt t="11402" x="2527300" y="1169988"/>
          <p14:tracePt t="11419" x="2598738" y="1169988"/>
          <p14:tracePt t="11436" x="2660650" y="1169988"/>
          <p14:tracePt t="11452" x="2705100" y="1169988"/>
          <p14:tracePt t="11469" x="2751138" y="1169988"/>
          <p14:tracePt t="11486" x="2776538" y="1169988"/>
          <p14:tracePt t="11490" x="2786063" y="1169988"/>
          <p14:tracePt t="11503" x="2813050" y="1169988"/>
          <p14:tracePt t="11519" x="2847975" y="1169988"/>
          <p14:tracePt t="11536" x="2884488" y="1169988"/>
          <p14:tracePt t="11537" x="2901950" y="1169988"/>
          <p14:tracePt t="11553" x="2946400" y="1169988"/>
          <p14:tracePt t="11570" x="3000375" y="1169988"/>
          <p14:tracePt t="11586" x="3036888" y="1179513"/>
          <p14:tracePt t="11602" x="3071813" y="1187450"/>
          <p14:tracePt t="11619" x="3125788" y="1196975"/>
          <p14:tracePt t="11636" x="3179763" y="1204913"/>
          <p14:tracePt t="11653" x="3232150" y="1204913"/>
          <p14:tracePt t="11669" x="3286125" y="1214438"/>
          <p14:tracePt t="11686" x="3340100" y="1223963"/>
          <p14:tracePt t="11703" x="3429000" y="1231900"/>
          <p14:tracePt t="11719" x="3482975" y="1241425"/>
          <p14:tracePt t="11737" x="3544888" y="1241425"/>
          <p14:tracePt t="11752" x="3571875" y="1241425"/>
          <p14:tracePt t="11770" x="3643313" y="1250950"/>
          <p14:tracePt t="11786" x="3670300" y="1250950"/>
          <p14:tracePt t="11802" x="3687763" y="1250950"/>
          <p14:tracePt t="11819" x="3705225" y="1250950"/>
          <p14:tracePt t="11836" x="3714750" y="1250950"/>
          <p14:tracePt t="11852" x="3732213" y="1250950"/>
          <p14:tracePt t="11869" x="3751263" y="1250950"/>
          <p14:tracePt t="11886" x="3786188" y="1258888"/>
          <p14:tracePt t="11902" x="3813175" y="1258888"/>
          <p14:tracePt t="11919" x="3840163" y="1258888"/>
          <p14:tracePt t="11921" x="3857625" y="1258888"/>
          <p14:tracePt t="11939" x="3875088" y="1258888"/>
          <p14:tracePt t="11952" x="3894138" y="1258888"/>
          <p14:tracePt t="11969" x="3956050" y="1258888"/>
          <p14:tracePt t="11986" x="3983038" y="1258888"/>
          <p14:tracePt t="12002" x="4044950" y="1268413"/>
          <p14:tracePt t="12019" x="4081463" y="1268413"/>
          <p14:tracePt t="12036" x="4108450" y="1268413"/>
          <p14:tracePt t="12053" x="4133850" y="1268413"/>
          <p14:tracePt t="12069" x="4170363" y="1268413"/>
          <p14:tracePt t="12086" x="4197350" y="1268413"/>
          <p14:tracePt t="12102" x="4232275" y="1268413"/>
          <p14:tracePt t="12119" x="4241800" y="1268413"/>
          <p14:tracePt t="12136" x="4259263" y="1268413"/>
          <p14:tracePt t="12153" x="4286250" y="1276350"/>
          <p14:tracePt t="12170" x="4295775" y="1276350"/>
          <p14:tracePt t="12195" x="4303713" y="1276350"/>
          <p14:tracePt t="12202" x="4313238" y="1276350"/>
          <p14:tracePt t="12242" x="4322763" y="1276350"/>
          <p14:tracePt t="12259" x="4330700" y="1276350"/>
          <p14:tracePt t="12275" x="4340225" y="1276350"/>
          <p14:tracePt t="12299" x="4348163" y="1276350"/>
          <p14:tracePt t="12314" x="4357688" y="1276350"/>
          <p14:tracePt t="12339" x="4367213" y="1276350"/>
          <p14:tracePt t="12355" x="4384675" y="1276350"/>
          <p14:tracePt t="12370" x="4402138" y="1295400"/>
          <p14:tracePt t="12378" x="4419600" y="1295400"/>
          <p14:tracePt t="12387" x="4429125" y="1295400"/>
          <p14:tracePt t="12402" x="4456113" y="1303338"/>
          <p14:tracePt t="12419" x="4483100" y="1303338"/>
          <p14:tracePt t="12436" x="4518025" y="1303338"/>
          <p14:tracePt t="12452" x="4562475" y="1303338"/>
          <p14:tracePt t="12469" x="4616450" y="1303338"/>
          <p14:tracePt t="12485" x="4670425" y="1303338"/>
          <p14:tracePt t="12502" x="4724400" y="1312863"/>
          <p14:tracePt t="12519" x="4768850" y="1312863"/>
          <p14:tracePt t="12536" x="4803775" y="1322388"/>
          <p14:tracePt t="12538" x="4830763" y="1322388"/>
          <p14:tracePt t="12552" x="4848225" y="1322388"/>
          <p14:tracePt t="12569" x="4894263" y="1322388"/>
          <p14:tracePt t="12586" x="4902200" y="1322388"/>
          <p14:tracePt t="12683" x="4911725" y="1322388"/>
          <p14:tracePt t="12715" x="4919663" y="1322388"/>
          <p14:tracePt t="12723" x="4929188" y="1322388"/>
          <p14:tracePt t="12754" x="4938713" y="1322388"/>
          <p14:tracePt t="12770" x="4946650" y="1322388"/>
          <p14:tracePt t="12779" x="4956175" y="1322388"/>
          <p14:tracePt t="12787" x="4965700" y="1322388"/>
          <p14:tracePt t="12802" x="4983163" y="1322388"/>
          <p14:tracePt t="12818" x="5000625" y="1322388"/>
          <p14:tracePt t="12835" x="5018088" y="1322388"/>
          <p14:tracePt t="13547" x="5027613" y="1322388"/>
          <p14:tracePt t="13563" x="5045075" y="1330325"/>
          <p14:tracePt t="13571" x="5108575" y="1330325"/>
          <p14:tracePt t="13579" x="5205413" y="1330325"/>
          <p14:tracePt t="13586" x="5313363" y="1330325"/>
          <p14:tracePt t="13602" x="5473700" y="1330325"/>
          <p14:tracePt t="13618" x="5608638" y="1330325"/>
          <p14:tracePt t="13652" x="5822950" y="1330325"/>
          <p14:tracePt t="13686" x="5965825" y="1330325"/>
          <p14:tracePt t="13719" x="6054725" y="1330325"/>
          <p14:tracePt t="13735" x="6089650" y="1330325"/>
          <p14:tracePt t="13737" x="6099175" y="1330325"/>
          <p14:tracePt t="13752" x="6108700" y="1330325"/>
          <p14:tracePt t="13769" x="6134100" y="1330325"/>
          <p14:tracePt t="13786" x="6153150" y="1330325"/>
          <p14:tracePt t="13802" x="6170613" y="1330325"/>
          <p14:tracePt t="13818" x="6205538" y="1330325"/>
          <p14:tracePt t="13835" x="6232525" y="1330325"/>
          <p14:tracePt t="13852" x="6286500" y="1330325"/>
          <p14:tracePt t="13869" x="6340475" y="1330325"/>
          <p14:tracePt t="13885" x="6394450" y="1330325"/>
          <p14:tracePt t="13902" x="6456363" y="1330325"/>
          <p14:tracePt t="13919" x="6527800" y="1330325"/>
          <p14:tracePt t="13935" x="6599238" y="1330325"/>
          <p14:tracePt t="13938" x="6634163" y="1330325"/>
          <p14:tracePt t="13952" x="6680200" y="1330325"/>
          <p14:tracePt t="13969" x="6813550" y="1330325"/>
          <p14:tracePt t="13986" x="6902450" y="1330325"/>
          <p14:tracePt t="14002" x="6991350" y="1330325"/>
          <p14:tracePt t="14018" x="7081838" y="1322388"/>
          <p14:tracePt t="14035" x="7153275" y="1322388"/>
          <p14:tracePt t="14052" x="7205663" y="1322388"/>
          <p14:tracePt t="14069" x="7269163" y="1322388"/>
          <p14:tracePt t="14085" x="7304088" y="1322388"/>
          <p14:tracePt t="14102" x="7331075" y="1322388"/>
          <p14:tracePt t="14119" x="7367588" y="1322388"/>
          <p14:tracePt t="14135" x="7385050" y="1322388"/>
          <p14:tracePt t="14152" x="7412038" y="1322388"/>
          <p14:tracePt t="14154" x="7419975" y="1322388"/>
          <p14:tracePt t="14169" x="7439025" y="1322388"/>
          <p14:tracePt t="14186" x="7500938" y="1322388"/>
          <p14:tracePt t="14202" x="7545388" y="1322388"/>
          <p14:tracePt t="14218" x="7581900" y="1322388"/>
          <p14:tracePt t="14235" x="7599363" y="1322388"/>
          <p14:tracePt t="14252" x="7616825" y="1322388"/>
          <p14:tracePt t="14269" x="7626350" y="1322388"/>
          <p14:tracePt t="14363" x="7634288" y="1322388"/>
          <p14:tracePt t="14379" x="7634288" y="1330325"/>
          <p14:tracePt t="14386" x="7634288" y="1347788"/>
          <p14:tracePt t="14395" x="7634288" y="1374775"/>
          <p14:tracePt t="14403" x="7626350" y="1401763"/>
          <p14:tracePt t="14418" x="7589838" y="1455738"/>
          <p14:tracePt t="14435" x="7527925" y="1536700"/>
          <p14:tracePt t="14452" x="7429500" y="1616075"/>
          <p14:tracePt t="14468" x="7313613" y="1704975"/>
          <p14:tracePt t="14485" x="7170738" y="1768475"/>
          <p14:tracePt t="14502" x="6991350" y="1812925"/>
          <p14:tracePt t="14519" x="6643688" y="1830388"/>
          <p14:tracePt t="14535" x="6126163" y="1830388"/>
          <p14:tracePt t="14551" x="5527675" y="1884363"/>
          <p14:tracePt t="14554" x="5205413" y="1901825"/>
          <p14:tracePt t="14569" x="4527550" y="2000250"/>
          <p14:tracePt t="14585" x="4116388" y="2000250"/>
          <p14:tracePt t="14602" x="3357563" y="2027238"/>
          <p14:tracePt t="14618" x="2705100" y="2027238"/>
          <p14:tracePt t="14635" x="2251075" y="2071688"/>
          <p14:tracePt t="14652" x="2009775" y="2081213"/>
          <p14:tracePt t="14668" x="1776413" y="2081213"/>
          <p14:tracePt t="14685" x="1571625" y="2081213"/>
          <p14:tracePt t="14702" x="1428750" y="2081213"/>
          <p14:tracePt t="14718" x="1384300" y="2071688"/>
          <p14:tracePt t="14735" x="1347788" y="2062163"/>
          <p14:tracePt t="15091" x="1347788" y="2054225"/>
          <p14:tracePt t="15099" x="1384300" y="2044700"/>
          <p14:tracePt t="15107" x="1428750" y="2044700"/>
          <p14:tracePt t="15118" x="1482725" y="2044700"/>
          <p14:tracePt t="15135" x="1670050" y="2027238"/>
          <p14:tracePt t="15152" x="1946275" y="1982788"/>
          <p14:tracePt t="15154" x="2108200" y="1965325"/>
          <p14:tracePt t="15168" x="2286000" y="1946275"/>
          <p14:tracePt t="15202" x="3527425" y="1724025"/>
          <p14:tracePt t="15235" x="4616450" y="1571625"/>
          <p14:tracePt t="15268" x="5500688" y="1455738"/>
          <p14:tracePt t="15285" x="5751513" y="1438275"/>
          <p14:tracePt t="15302" x="5919788" y="1411288"/>
          <p14:tracePt t="15318" x="6054725" y="1401763"/>
          <p14:tracePt t="15335" x="6099175" y="1401763"/>
          <p14:tracePt t="15338" x="6108700" y="1393825"/>
          <p14:tracePt t="15351" x="6126163" y="1393825"/>
          <p14:tracePt t="15368" x="6161088" y="1393825"/>
          <p14:tracePt t="15385" x="6215063" y="1393825"/>
          <p14:tracePt t="15387" x="6232525" y="1393825"/>
          <p14:tracePt t="15402" x="6313488" y="1384300"/>
          <p14:tracePt t="15418" x="6384925" y="1374775"/>
          <p14:tracePt t="15434" x="6510338" y="1357313"/>
          <p14:tracePt t="15451" x="6661150" y="1330325"/>
          <p14:tracePt t="15468" x="6813550" y="1312863"/>
          <p14:tracePt t="15485" x="6946900" y="1285875"/>
          <p14:tracePt t="15502" x="7062788" y="1268413"/>
          <p14:tracePt t="15518" x="7161213" y="1241425"/>
          <p14:tracePt t="15535" x="7224713" y="1231900"/>
          <p14:tracePt t="15551" x="7277100" y="1223963"/>
          <p14:tracePt t="15568" x="7340600" y="1214438"/>
          <p14:tracePt t="15585" x="7375525" y="1204913"/>
          <p14:tracePt t="15587" x="7402513" y="1204913"/>
          <p14:tracePt t="15602" x="7439025" y="1187450"/>
          <p14:tracePt t="15739" x="7446963" y="1187450"/>
          <p14:tracePt t="15747" x="7456488" y="1187450"/>
          <p14:tracePt t="15755" x="7473950" y="1187450"/>
          <p14:tracePt t="15768" x="7491413" y="1187450"/>
          <p14:tracePt t="15784" x="7545388" y="1187450"/>
          <p14:tracePt t="15802" x="7643813" y="1187450"/>
          <p14:tracePt t="15818" x="7697788" y="1187450"/>
          <p14:tracePt t="15834" x="7769225" y="1187450"/>
          <p14:tracePt t="15851" x="7804150" y="1187450"/>
          <p14:tracePt t="15868" x="7831138" y="1187450"/>
          <p14:tracePt t="15885" x="7840663" y="1187450"/>
          <p14:tracePt t="16043" x="7848600" y="1187450"/>
          <p14:tracePt t="16059" x="7858125" y="1187450"/>
          <p14:tracePt t="16075" x="7867650" y="1187450"/>
          <p14:tracePt t="16083" x="7875588" y="1187450"/>
          <p14:tracePt t="16091" x="7885113" y="1187450"/>
          <p14:tracePt t="16101" x="7894638" y="1187450"/>
          <p14:tracePt t="16118" x="7912100" y="1187450"/>
          <p14:tracePt t="16134" x="7939088" y="1187450"/>
          <p14:tracePt t="16151" x="7956550" y="1187450"/>
          <p14:tracePt t="16168" x="7966075" y="1187450"/>
          <p14:tracePt t="16185" x="7983538" y="1187450"/>
          <p14:tracePt t="16450" x="7991475" y="1187450"/>
          <p14:tracePt t="16476" x="8001000" y="1187450"/>
          <p14:tracePt t="16483" x="8010525" y="1187450"/>
          <p14:tracePt t="16515" x="8018463" y="1187450"/>
          <p14:tracePt t="16524" x="8027988" y="1187450"/>
          <p14:tracePt t="16535" x="8037513" y="1187450"/>
          <p14:tracePt t="16551" x="8045450" y="1187450"/>
          <p14:tracePt t="16568" x="8054975" y="1187450"/>
          <p14:tracePt t="16627" x="8062913" y="1187450"/>
          <p14:tracePt t="16706" x="8072438" y="1187450"/>
          <p14:tracePt t="16730" x="8081963" y="1187450"/>
          <p14:tracePt t="16739" x="8089900" y="1187450"/>
          <p14:tracePt t="16746" x="8116888" y="1187450"/>
          <p14:tracePt t="16763" x="8126413" y="1187450"/>
          <p14:tracePt t="16779" x="8143875" y="1187450"/>
          <p14:tracePt t="16796" x="8161338" y="1187450"/>
          <p14:tracePt t="16802" x="8170863" y="1187450"/>
          <p14:tracePt t="16820" x="8180388" y="1187450"/>
          <p14:tracePt t="17178" x="0" y="0"/>
        </p14:tracePtLst>
        <p14:tracePtLst>
          <p14:tracePt t="33247" x="8126413" y="1544638"/>
          <p14:tracePt t="33374" x="8116888" y="1544638"/>
          <p14:tracePt t="33397" x="8108950" y="1544638"/>
          <p14:tracePt t="33414" x="8089900" y="1544638"/>
          <p14:tracePt t="33422" x="8072438" y="1544638"/>
          <p14:tracePt t="33430" x="8054975" y="1544638"/>
          <p14:tracePt t="33447" x="8001000" y="1554163"/>
          <p14:tracePt t="33463" x="7929563" y="1571625"/>
          <p14:tracePt t="33497" x="7813675" y="1598613"/>
          <p14:tracePt t="33530" x="7759700" y="1598613"/>
          <p14:tracePt t="33613" x="7786688" y="1598613"/>
          <p14:tracePt t="33621" x="7796213" y="1598613"/>
          <p14:tracePt t="33630" x="7804150" y="1598613"/>
          <p14:tracePt t="33646" x="7840663" y="1598613"/>
          <p14:tracePt t="33663" x="7858125" y="1598613"/>
          <p14:tracePt t="33758" x="7858125" y="1608138"/>
          <p14:tracePt t="33764" x="7858125" y="1625600"/>
          <p14:tracePt t="33773" x="7848600" y="1633538"/>
          <p14:tracePt t="33780" x="7823200" y="1660525"/>
          <p14:tracePt t="33797" x="7769225" y="1704975"/>
          <p14:tracePt t="33813" x="7680325" y="1751013"/>
          <p14:tracePt t="33830" x="7554913" y="1839913"/>
          <p14:tracePt t="33847" x="7446963" y="1901825"/>
          <p14:tracePt t="33864" x="7286625" y="1990725"/>
          <p14:tracePt t="33880" x="7143750" y="2081213"/>
          <p14:tracePt t="33897" x="6956425" y="2170113"/>
          <p14:tracePt t="33913" x="6742113" y="2241550"/>
          <p14:tracePt t="33930" x="6375400" y="2268538"/>
          <p14:tracePt t="33947" x="5599113" y="2268538"/>
          <p14:tracePt t="33963" x="5276850" y="2268538"/>
          <p14:tracePt t="33980" x="4456113" y="2268538"/>
          <p14:tracePt t="33981" x="4170363" y="2268538"/>
          <p14:tracePt t="33997" x="3608388" y="2268538"/>
          <p14:tracePt t="34013" x="3232150" y="2259013"/>
          <p14:tracePt t="34030" x="2874963" y="2232025"/>
          <p14:tracePt t="34047" x="2687638" y="2224088"/>
          <p14:tracePt t="34063" x="2536825" y="2197100"/>
          <p14:tracePt t="34080" x="2411413" y="2179638"/>
          <p14:tracePt t="34097" x="2303463" y="2133600"/>
          <p14:tracePt t="34113" x="2143125" y="2098675"/>
          <p14:tracePt t="34130" x="1919288" y="2044700"/>
          <p14:tracePt t="34147" x="1643063" y="1973263"/>
          <p14:tracePt t="34149" x="1517650" y="1965325"/>
          <p14:tracePt t="34163" x="1312863" y="1928813"/>
          <p14:tracePt t="34180" x="1071563" y="1893888"/>
          <p14:tracePt t="34196" x="866775" y="1874838"/>
          <p14:tracePt t="34213" x="830263" y="1874838"/>
          <p14:tracePt t="34534" x="839788" y="1874838"/>
          <p14:tracePt t="34549" x="847725" y="1874838"/>
          <p14:tracePt t="34558" x="857250" y="1874838"/>
          <p14:tracePt t="34566" x="874713" y="1874838"/>
          <p14:tracePt t="34579" x="893763" y="1874838"/>
          <p14:tracePt t="34597" x="946150" y="1884363"/>
          <p14:tracePt t="34613" x="1000125" y="1901825"/>
          <p14:tracePt t="34647" x="1108075" y="1919288"/>
          <p14:tracePt t="34680" x="1169988" y="1928813"/>
          <p14:tracePt t="34806" x="1179513" y="1928813"/>
          <p14:tracePt t="34814" x="1187450" y="1928813"/>
          <p14:tracePt t="34822" x="1196975" y="1928813"/>
          <p14:tracePt t="34830" x="1223963" y="1928813"/>
          <p14:tracePt t="34846" x="1268413" y="1928813"/>
          <p14:tracePt t="34863" x="1347788" y="1928813"/>
          <p14:tracePt t="34880" x="1500188" y="1928813"/>
          <p14:tracePt t="34896" x="1633538" y="1928813"/>
          <p14:tracePt t="34913" x="1776413" y="1928813"/>
          <p14:tracePt t="34930" x="1866900" y="1919288"/>
          <p14:tracePt t="34932" x="1893888" y="1911350"/>
          <p14:tracePt t="34946" x="1938338" y="1893888"/>
          <p14:tracePt t="34963" x="1973263" y="1884363"/>
          <p14:tracePt t="34965" x="1990725" y="1874838"/>
          <p14:tracePt t="34979" x="2000250" y="1874838"/>
          <p14:tracePt t="34996" x="2027238" y="1874838"/>
          <p14:tracePt t="35013" x="2044700" y="1866900"/>
          <p14:tracePt t="35029" x="2054225" y="1866900"/>
          <p14:tracePt t="35158" x="2062163" y="1866900"/>
          <p14:tracePt t="35182" x="2071688" y="1857375"/>
          <p14:tracePt t="35197" x="2081213" y="1857375"/>
          <p14:tracePt t="35206" x="2089150" y="1857375"/>
          <p14:tracePt t="35214" x="2108200" y="1847850"/>
          <p14:tracePt t="35229" x="2125663" y="1830388"/>
          <p14:tracePt t="35246" x="2179638" y="1822450"/>
          <p14:tracePt t="35263" x="2232025" y="1803400"/>
          <p14:tracePt t="35279" x="2322513" y="1776413"/>
          <p14:tracePt t="35296" x="2446338" y="1751013"/>
          <p14:tracePt t="35313" x="2608263" y="1697038"/>
          <p14:tracePt t="35329" x="2732088" y="1670050"/>
          <p14:tracePt t="35346" x="2867025" y="1643063"/>
          <p14:tracePt t="35363" x="2982913" y="1625600"/>
          <p14:tracePt t="35365" x="3027363" y="1625600"/>
          <p14:tracePt t="35379" x="3081338" y="1625600"/>
          <p14:tracePt t="35396" x="3241675" y="1625600"/>
          <p14:tracePt t="35413" x="3375025" y="1625600"/>
          <p14:tracePt t="35429" x="3500438" y="1625600"/>
          <p14:tracePt t="35446" x="3616325" y="1625600"/>
          <p14:tracePt t="35463" x="3741738" y="1625600"/>
          <p14:tracePt t="35479" x="3822700" y="1625600"/>
          <p14:tracePt t="35496" x="3911600" y="1625600"/>
          <p14:tracePt t="35513" x="3919538" y="1625600"/>
          <p14:tracePt t="35529" x="3929063" y="1625600"/>
          <p14:tracePt t="35546" x="3938588" y="1625600"/>
          <p14:tracePt t="35830" x="3946525" y="1625600"/>
          <p14:tracePt t="35846" x="3956050" y="1625600"/>
          <p14:tracePt t="35862" x="3973513" y="1625600"/>
          <p14:tracePt t="35869" x="3983038" y="1625600"/>
          <p14:tracePt t="35879" x="3990975" y="1625600"/>
          <p14:tracePt t="35896" x="4017963" y="1625600"/>
          <p14:tracePt t="35913" x="4044950" y="1625600"/>
          <p14:tracePt t="35929" x="4071938" y="1625600"/>
          <p14:tracePt t="35946" x="4108450" y="1625600"/>
          <p14:tracePt t="35963" x="4116388" y="1625600"/>
          <p14:tracePt t="35979" x="4125913" y="1625600"/>
          <p14:tracePt t="36046" x="4098925" y="1625600"/>
          <p14:tracePt t="36053" x="4062413" y="1625600"/>
          <p14:tracePt t="36062" x="4010025" y="1625600"/>
          <p14:tracePt t="36080" x="3911600" y="1625600"/>
          <p14:tracePt t="36096" x="3803650" y="1625600"/>
          <p14:tracePt t="36113" x="3697288" y="1625600"/>
          <p14:tracePt t="36129" x="3527425" y="1625600"/>
          <p14:tracePt t="36146" x="3375025" y="1625600"/>
          <p14:tracePt t="36162" x="3170238" y="1625600"/>
          <p14:tracePt t="36165" x="3054350" y="1625600"/>
          <p14:tracePt t="36179" x="2965450" y="1625600"/>
          <p14:tracePt t="36196" x="2616200" y="1625600"/>
          <p14:tracePt t="36213" x="2419350" y="1625600"/>
          <p14:tracePt t="36229" x="2214563" y="1625600"/>
          <p14:tracePt t="36246" x="2071688" y="1625600"/>
          <p14:tracePt t="36263" x="1973263" y="1625600"/>
          <p14:tracePt t="36279" x="1893888" y="1625600"/>
          <p14:tracePt t="36297" x="1830388" y="1625600"/>
          <p14:tracePt t="36313" x="1741488" y="1625600"/>
          <p14:tracePt t="36329" x="1660525" y="1625600"/>
          <p14:tracePt t="36346" x="1536700" y="1625600"/>
          <p14:tracePt t="36363" x="1411288" y="1625600"/>
          <p14:tracePt t="36365" x="1339850" y="1616075"/>
          <p14:tracePt t="36379" x="1295400" y="1608138"/>
          <p14:tracePt t="36397" x="1160463" y="1598613"/>
          <p14:tracePt t="36412" x="1125538" y="1598613"/>
          <p14:tracePt t="36429" x="1089025" y="1589088"/>
          <p14:tracePt t="36630" x="1081088" y="1581150"/>
          <p14:tracePt t="36678" x="1089025" y="1581150"/>
          <p14:tracePt t="36701" x="1098550" y="1581150"/>
          <p14:tracePt t="36718" x="1108075" y="1581150"/>
          <p14:tracePt t="36726" x="1116013" y="1581150"/>
          <p14:tracePt t="36734" x="1125538" y="1581150"/>
          <p14:tracePt t="36746" x="1133475" y="1581150"/>
          <p14:tracePt t="36763" x="1179513" y="1581150"/>
          <p14:tracePt t="36779" x="1223963" y="1581150"/>
          <p14:tracePt t="36782" x="1250950" y="1581150"/>
          <p14:tracePt t="36796" x="1303338" y="1581150"/>
          <p14:tracePt t="36813" x="1366838" y="1581150"/>
          <p14:tracePt t="36829" x="1446213" y="1581150"/>
          <p14:tracePt t="36846" x="1517650" y="1581150"/>
          <p14:tracePt t="36862" x="1554163" y="1581150"/>
          <p14:tracePt t="36879" x="1571625" y="1581150"/>
          <p14:tracePt t="36896" x="1589088" y="1581150"/>
          <p14:tracePt t="36950" x="1598613" y="1581150"/>
          <p14:tracePt t="36958" x="1616075" y="1581150"/>
          <p14:tracePt t="36965" x="1625600" y="1581150"/>
          <p14:tracePt t="36979" x="1633538" y="1581150"/>
          <p14:tracePt t="36996" x="1643063" y="1581150"/>
          <p14:tracePt t="37012" x="1652588" y="1581150"/>
          <p14:tracePt t="37029" x="1660525" y="1581150"/>
          <p14:tracePt t="37446" x="1670050" y="1581150"/>
          <p14:tracePt t="37462" x="1643063" y="1581150"/>
          <p14:tracePt t="37470" x="1598613" y="1581150"/>
          <p14:tracePt t="37479" x="1536700" y="1589088"/>
          <p14:tracePt t="37496" x="1473200" y="1598613"/>
          <p14:tracePt t="37512" x="1384300" y="1616075"/>
          <p14:tracePt t="37529" x="1303338" y="1633538"/>
          <p14:tracePt t="37562" x="1214438" y="1652588"/>
          <p14:tracePt t="37596" x="1125538" y="1652588"/>
          <p14:tracePt t="37629" x="1027113" y="1652588"/>
          <p14:tracePt t="37645" x="990600" y="1652588"/>
          <p14:tracePt t="37662" x="965200" y="1660525"/>
          <p14:tracePt t="37679" x="955675" y="1660525"/>
          <p14:tracePt t="37950" x="965200" y="1660525"/>
          <p14:tracePt t="37958" x="990600" y="1660525"/>
          <p14:tracePt t="37965" x="1017588" y="1660525"/>
          <p14:tracePt t="37979" x="1044575" y="1660525"/>
          <p14:tracePt t="37996" x="1116013" y="1643063"/>
          <p14:tracePt t="38013" x="1276350" y="1616075"/>
          <p14:tracePt t="38029" x="1312863" y="1616075"/>
          <p14:tracePt t="38045" x="1465263" y="1616075"/>
          <p14:tracePt t="38062" x="1536700" y="1598613"/>
          <p14:tracePt t="38078" x="1581150" y="1589088"/>
          <p14:tracePt t="38095" x="1589088" y="1589088"/>
          <p14:tracePt t="38534" x="1581150" y="1589088"/>
          <p14:tracePt t="38549" x="1562100" y="1589088"/>
          <p14:tracePt t="38559" x="1554163" y="1589088"/>
          <p14:tracePt t="38567" x="1554163" y="1598613"/>
          <p14:tracePt t="38579" x="1544638" y="1598613"/>
          <p14:tracePt t="38596" x="1517650" y="1608138"/>
          <p14:tracePt t="38622" x="1500188" y="1616075"/>
          <p14:tracePt t="38645" x="1490663" y="1616075"/>
          <p14:tracePt t="38870" x="1509713" y="1616075"/>
          <p14:tracePt t="38879" x="1527175" y="1616075"/>
          <p14:tracePt t="38887" x="1536700" y="1616075"/>
          <p14:tracePt t="38895" x="1544638" y="1616075"/>
          <p14:tracePt t="38912" x="1598613" y="1608138"/>
          <p14:tracePt t="38929" x="1643063" y="1608138"/>
          <p14:tracePt t="38945" x="1687513" y="1598613"/>
          <p14:tracePt t="38962" x="1714500" y="1598613"/>
          <p14:tracePt t="38979" x="1714500" y="1589088"/>
          <p14:tracePt t="39006" x="1724025" y="1589088"/>
          <p14:tracePt t="39031" x="1731963" y="1589088"/>
          <p14:tracePt t="39039" x="1741488" y="1589088"/>
          <p14:tracePt t="39054" x="1758950" y="1589088"/>
          <p14:tracePt t="39070" x="1768475" y="1589088"/>
          <p14:tracePt t="39087" x="1776413" y="1589088"/>
          <p14:tracePt t="39119" x="1785938" y="1581150"/>
          <p14:tracePt t="39134" x="1795463" y="1581150"/>
          <p14:tracePt t="39150" x="1803400" y="1571625"/>
          <p14:tracePt t="39175" x="1812925" y="1571625"/>
          <p14:tracePt t="39190" x="1822450" y="1571625"/>
          <p14:tracePt t="39206" x="1839913" y="1571625"/>
          <p14:tracePt t="39222" x="1847850" y="1571625"/>
          <p14:tracePt t="39230" x="1866900" y="1562100"/>
          <p14:tracePt t="39246" x="1884363" y="1562100"/>
          <p14:tracePt t="39262" x="1893888" y="1554163"/>
          <p14:tracePt t="39278" x="1919288" y="1554163"/>
          <p14:tracePt t="39295" x="1938338" y="1554163"/>
          <p14:tracePt t="39312" x="1946275" y="1554163"/>
          <p14:tracePt t="39328" x="1955800" y="1554163"/>
          <p14:tracePt t="39345" x="1965325" y="1544638"/>
          <p14:tracePt t="39406" x="1973263" y="1544638"/>
          <p14:tracePt t="39559" x="1965325" y="1544638"/>
          <p14:tracePt t="39567" x="1919288" y="1562100"/>
          <p14:tracePt t="39579" x="1893888" y="1571625"/>
          <p14:tracePt t="39595" x="1847850" y="1581150"/>
          <p14:tracePt t="39612" x="1803400" y="1589088"/>
          <p14:tracePt t="39614" x="1785938" y="1589088"/>
          <p14:tracePt t="39629" x="1758950" y="1598613"/>
          <p14:tracePt t="39645" x="1724025" y="1608138"/>
          <p14:tracePt t="39662" x="1697038" y="1608138"/>
          <p14:tracePt t="39679" x="1687513" y="1608138"/>
          <p14:tracePt t="39918" x="1697038" y="1608138"/>
          <p14:tracePt t="40206" x="0" y="0"/>
        </p14:tracePtLst>
        <p14:tracePtLst>
          <p14:tracePt t="44191" x="3536950" y="1581150"/>
          <p14:tracePt t="44199" x="3544888" y="1571625"/>
          <p14:tracePt t="44247" x="3554413" y="1571625"/>
          <p14:tracePt t="44263" x="3562350" y="1571625"/>
          <p14:tracePt t="44270" x="3571875" y="1562100"/>
          <p14:tracePt t="44295" x="3581400" y="1562100"/>
          <p14:tracePt t="44310" x="3598863" y="1562100"/>
          <p14:tracePt t="44344" x="3643313" y="1562100"/>
          <p14:tracePt t="44378" x="3705225" y="1562100"/>
          <p14:tracePt t="44394" x="3741738" y="1562100"/>
          <p14:tracePt t="44410" x="3759200" y="1562100"/>
          <p14:tracePt t="44427" x="3803650" y="1562100"/>
          <p14:tracePt t="44444" x="3875088" y="1562100"/>
          <p14:tracePt t="44447" x="3911600" y="1562100"/>
          <p14:tracePt t="44460" x="3956050" y="1562100"/>
          <p14:tracePt t="44478" x="4071938" y="1589088"/>
          <p14:tracePt t="44494" x="4098925" y="1589088"/>
          <p14:tracePt t="44511" x="4125913" y="1598613"/>
          <p14:tracePt t="44527" x="4133850" y="1598613"/>
          <p14:tracePt t="44544" x="4152900" y="1608138"/>
          <p14:tracePt t="44577" x="4160838" y="1616075"/>
          <p14:tracePt t="44639" x="4170363" y="1616075"/>
          <p14:tracePt t="44647" x="4179888" y="1616075"/>
          <p14:tracePt t="44655" x="4187825" y="1616075"/>
          <p14:tracePt t="44687" x="4197350" y="1625600"/>
          <p14:tracePt t="44703" x="4205288" y="1625600"/>
          <p14:tracePt t="44727" x="4224338" y="1633538"/>
          <p14:tracePt t="44743" x="4251325" y="1633538"/>
          <p14:tracePt t="44752" x="4276725" y="1633538"/>
          <p14:tracePt t="44760" x="4313238" y="1652588"/>
          <p14:tracePt t="44777" x="4402138" y="1670050"/>
          <p14:tracePt t="44794" x="4483100" y="1687513"/>
          <p14:tracePt t="44810" x="4545013" y="1687513"/>
          <p14:tracePt t="44827" x="4562475" y="1697038"/>
          <p14:tracePt t="44844" x="4581525" y="1704975"/>
          <p14:tracePt t="44846" x="4589463" y="1704975"/>
          <p14:tracePt t="45007" x="4589463" y="1714500"/>
          <p14:tracePt t="45023" x="4589463" y="1724025"/>
          <p14:tracePt t="45031" x="4589463" y="1731963"/>
          <p14:tracePt t="45044" x="4581525" y="1741488"/>
          <p14:tracePt t="45061" x="4572000" y="1751013"/>
          <p14:tracePt t="45077" x="4554538" y="1776413"/>
          <p14:tracePt t="45094" x="4554538" y="1812925"/>
          <p14:tracePt t="45110" x="4537075" y="1830388"/>
          <p14:tracePt t="45127" x="4527550" y="1847850"/>
          <p14:tracePt t="45143" x="4518025" y="1874838"/>
          <p14:tracePt t="45160" x="4518025" y="1919288"/>
          <p14:tracePt t="45177" x="4518025" y="1965325"/>
          <p14:tracePt t="45194" x="4518025" y="2009775"/>
          <p14:tracePt t="45210" x="4518025" y="2071688"/>
          <p14:tracePt t="45227" x="4518025" y="2143125"/>
          <p14:tracePt t="45244" x="4518025" y="2187575"/>
          <p14:tracePt t="45246" x="4518025" y="2205038"/>
          <p14:tracePt t="45260" x="4518025" y="2214563"/>
          <p14:tracePt t="45278" x="4518025" y="2251075"/>
          <p14:tracePt t="45294" x="4518025" y="2276475"/>
          <p14:tracePt t="45310" x="4518025" y="2286000"/>
          <p14:tracePt t="45327" x="4537075" y="2303463"/>
          <p14:tracePt t="45344" x="4537075" y="2322513"/>
          <p14:tracePt t="45360" x="4537075" y="2339975"/>
          <p14:tracePt t="45377" x="4545013" y="2347913"/>
          <p14:tracePt t="45394" x="4554538" y="2347913"/>
          <p14:tracePt t="45410" x="4554538" y="2366963"/>
          <p14:tracePt t="45632" x="4562475" y="2374900"/>
          <p14:tracePt t="45646" x="0" y="0"/>
        </p14:tracePtLst>
        <p14:tracePtLst>
          <p14:tracePt t="54297" x="3303588" y="2286000"/>
          <p14:tracePt t="54337" x="3313113" y="2286000"/>
          <p14:tracePt t="54377" x="3322638" y="2286000"/>
          <p14:tracePt t="54409" x="3330575" y="2268538"/>
          <p14:tracePt t="54431" x="3348038" y="2268538"/>
          <p14:tracePt t="54449" x="3367088" y="2268538"/>
          <p14:tracePt t="54458" x="3375025" y="2268538"/>
          <p14:tracePt t="54475" x="3402013" y="2268538"/>
          <p14:tracePt t="54491" x="3455988" y="2259013"/>
          <p14:tracePt t="54508" x="3509963" y="2251075"/>
          <p14:tracePt t="54524" x="3544888" y="2241550"/>
          <p14:tracePt t="54541" x="3608388" y="2232025"/>
          <p14:tracePt t="54558" x="3660775" y="2232025"/>
          <p14:tracePt t="54560" x="3679825" y="2232025"/>
          <p14:tracePt t="54575" x="3724275" y="2232025"/>
          <p14:tracePt t="54591" x="3759200" y="2224088"/>
          <p14:tracePt t="54608" x="3822700" y="2224088"/>
          <p14:tracePt t="54624" x="3867150" y="2224088"/>
          <p14:tracePt t="54641" x="3894138" y="2224088"/>
          <p14:tracePt t="54658" x="3938588" y="2224088"/>
          <p14:tracePt t="54675" x="3973513" y="2224088"/>
          <p14:tracePt t="54691" x="3990975" y="2224088"/>
          <p14:tracePt t="54708" x="4017963" y="2224088"/>
          <p14:tracePt t="54725" x="4044950" y="2214563"/>
          <p14:tracePt t="54741" x="4062413" y="2214563"/>
          <p14:tracePt t="54744" x="4081463" y="2214563"/>
          <p14:tracePt t="54758" x="4081463" y="2205038"/>
          <p14:tracePt t="54928" x="4071938" y="2205038"/>
          <p14:tracePt t="54945" x="4062413" y="2214563"/>
          <p14:tracePt t="54953" x="4054475" y="2214563"/>
          <p14:tracePt t="54961" x="4037013" y="2224088"/>
          <p14:tracePt t="54975" x="4017963" y="2224088"/>
          <p14:tracePt t="54991" x="3973513" y="2224088"/>
          <p14:tracePt t="55008" x="3938588" y="2224088"/>
          <p14:tracePt t="55024" x="3894138" y="2224088"/>
          <p14:tracePt t="55041" x="3857625" y="2224088"/>
          <p14:tracePt t="55058" x="3813175" y="2224088"/>
          <p14:tracePt t="55074" x="3751263" y="2197100"/>
          <p14:tracePt t="55091" x="3705225" y="2187575"/>
          <p14:tracePt t="55108" x="3633788" y="2152650"/>
          <p14:tracePt t="55124" x="3581400" y="2125663"/>
          <p14:tracePt t="55141" x="3500438" y="2098675"/>
          <p14:tracePt t="55158" x="3402013" y="2071688"/>
          <p14:tracePt t="55161" x="3384550" y="2062163"/>
          <p14:tracePt t="55174" x="3340100" y="2062163"/>
          <p14:tracePt t="55191" x="3295650" y="2054225"/>
          <p14:tracePt t="55208" x="3276600" y="2054225"/>
          <p14:tracePt t="55224" x="3241675" y="2054225"/>
          <p14:tracePt t="55241" x="3224213" y="2054225"/>
          <p14:tracePt t="55258" x="3205163" y="2054225"/>
          <p14:tracePt t="55274" x="3197225" y="2054225"/>
          <p14:tracePt t="55291" x="3187700" y="2054225"/>
          <p14:tracePt t="55307" x="3179763" y="2054225"/>
          <p14:tracePt t="55324" x="3170238" y="2054225"/>
          <p14:tracePt t="55480" x="3179763" y="2054225"/>
          <p14:tracePt t="55497" x="3205163" y="2062163"/>
          <p14:tracePt t="55505" x="3224213" y="2062163"/>
          <p14:tracePt t="55513" x="3241675" y="2062163"/>
          <p14:tracePt t="55524" x="3259138" y="2062163"/>
          <p14:tracePt t="55541" x="3313113" y="2071688"/>
          <p14:tracePt t="55558" x="3357563" y="2081213"/>
          <p14:tracePt t="55574" x="3384550" y="2081213"/>
          <p14:tracePt t="55576" x="3394075" y="2081213"/>
          <p14:tracePt t="55591" x="3446463" y="2098675"/>
          <p14:tracePt t="55608" x="3482975" y="2108200"/>
          <p14:tracePt t="55624" x="3536950" y="2125663"/>
          <p14:tracePt t="55641" x="3589338" y="2143125"/>
          <p14:tracePt t="55658" x="3643313" y="2160588"/>
          <p14:tracePt t="55674" x="3697288" y="2170113"/>
          <p14:tracePt t="55691" x="3768725" y="2187575"/>
          <p14:tracePt t="55708" x="3813175" y="2187575"/>
          <p14:tracePt t="55724" x="3875088" y="2205038"/>
          <p14:tracePt t="55741" x="3938588" y="2205038"/>
          <p14:tracePt t="55757" x="3983038" y="2214563"/>
          <p14:tracePt t="55775" x="4044950" y="2214563"/>
          <p14:tracePt t="55791" x="4081463" y="2214563"/>
          <p14:tracePt t="55808" x="4125913" y="2214563"/>
          <p14:tracePt t="55824" x="4160838" y="2214563"/>
          <p14:tracePt t="55841" x="4197350" y="2214563"/>
          <p14:tracePt t="55858" x="4241800" y="2214563"/>
          <p14:tracePt t="55874" x="4276725" y="2214563"/>
          <p14:tracePt t="55891" x="4295775" y="2214563"/>
          <p14:tracePt t="55908" x="4357688" y="2214563"/>
          <p14:tracePt t="55924" x="4402138" y="2214563"/>
          <p14:tracePt t="55940" x="4456113" y="2214563"/>
          <p14:tracePt t="55959" x="4527550" y="2214563"/>
          <p14:tracePt t="55974" x="4554538" y="2214563"/>
          <p14:tracePt t="55992" x="4608513" y="2214563"/>
          <p14:tracePt t="56008" x="4660900" y="2214563"/>
          <p14:tracePt t="56024" x="4724400" y="2214563"/>
          <p14:tracePt t="56041" x="4822825" y="2214563"/>
          <p14:tracePt t="56057" x="4894263" y="2214563"/>
          <p14:tracePt t="56074" x="4956175" y="2214563"/>
          <p14:tracePt t="56091" x="5018088" y="2214563"/>
          <p14:tracePt t="56108" x="5072063" y="2214563"/>
          <p14:tracePt t="56124" x="5099050" y="2214563"/>
          <p14:tracePt t="56141" x="5108575" y="2214563"/>
          <p14:tracePt t="56320" x="5116513" y="2214563"/>
          <p14:tracePt t="56329" x="5126038" y="2214563"/>
          <p14:tracePt t="56337" x="5133975" y="2224088"/>
          <p14:tracePt t="56344" x="5153025" y="2224088"/>
          <p14:tracePt t="56358" x="5180013" y="2224088"/>
          <p14:tracePt t="56374" x="5251450" y="2232025"/>
          <p14:tracePt t="56391" x="5348288" y="2241550"/>
          <p14:tracePt t="56407" x="5402263" y="2251075"/>
          <p14:tracePt t="56424" x="5446713" y="2251075"/>
          <p14:tracePt t="56440" x="5465763" y="2251075"/>
          <p14:tracePt t="56458" x="5473700" y="2251075"/>
          <p14:tracePt t="56617" x="5473700" y="2259013"/>
          <p14:tracePt t="56689" x="5465763" y="2268538"/>
          <p14:tracePt t="56697" x="5456238" y="2268538"/>
          <p14:tracePt t="56707" x="5446713" y="2268538"/>
          <p14:tracePt t="56724" x="5429250" y="2268538"/>
          <p14:tracePt t="56741" x="5402263" y="2276475"/>
          <p14:tracePt t="56758" x="5375275" y="2286000"/>
          <p14:tracePt t="56775" x="5340350" y="2295525"/>
          <p14:tracePt t="56777" x="5322888" y="2295525"/>
          <p14:tracePt t="56790" x="5303838" y="2295525"/>
          <p14:tracePt t="56807" x="5276850" y="2303463"/>
          <p14:tracePt t="56824" x="5251450" y="2312988"/>
          <p14:tracePt t="56857" x="5241925" y="2312988"/>
          <p14:tracePt t="57474" x="5232400" y="2312988"/>
          <p14:tracePt t="57488" x="5259388" y="2312988"/>
          <p14:tracePt t="57496" x="5286375" y="2312988"/>
          <p14:tracePt t="57507" x="5313363" y="2312988"/>
          <p14:tracePt t="57524" x="5411788" y="2312988"/>
          <p14:tracePt t="57540" x="5518150" y="2312988"/>
          <p14:tracePt t="57543" x="5581650" y="2312988"/>
          <p14:tracePt t="57557" x="5626100" y="2312988"/>
          <p14:tracePt t="57590" x="5902325" y="2312988"/>
          <p14:tracePt t="57592" x="5973763" y="2312988"/>
          <p14:tracePt t="57624" x="6259513" y="2312988"/>
          <p14:tracePt t="57657" x="6500813" y="2312988"/>
          <p14:tracePt t="57674" x="6562725" y="2312988"/>
          <p14:tracePt t="57690" x="6616700" y="2312988"/>
          <p14:tracePt t="57707" x="6670675" y="2312988"/>
          <p14:tracePt t="57724" x="6715125" y="2312988"/>
          <p14:tracePt t="57740" x="6742113" y="2312988"/>
          <p14:tracePt t="57757" x="6759575" y="2312988"/>
          <p14:tracePt t="57936" x="6769100" y="2312988"/>
          <p14:tracePt t="57953" x="6769100" y="2322513"/>
          <p14:tracePt t="57960" x="6769100" y="2347913"/>
          <p14:tracePt t="57974" x="6769100" y="2357438"/>
          <p14:tracePt t="57990" x="6751638" y="2393950"/>
          <p14:tracePt t="58007" x="6715125" y="2446338"/>
          <p14:tracePt t="58024" x="6688138" y="2490788"/>
          <p14:tracePt t="58040" x="6653213" y="2517775"/>
          <p14:tracePt t="58057" x="6589713" y="2554288"/>
          <p14:tracePt t="58074" x="6510338" y="2589213"/>
          <p14:tracePt t="58090" x="6429375" y="2625725"/>
          <p14:tracePt t="58107" x="6323013" y="2660650"/>
          <p14:tracePt t="58124" x="6242050" y="2687638"/>
          <p14:tracePt t="58140" x="6143625" y="2714625"/>
          <p14:tracePt t="58157" x="6010275" y="2724150"/>
          <p14:tracePt t="58174" x="5875338" y="2724150"/>
          <p14:tracePt t="58176" x="5786438" y="2724150"/>
          <p14:tracePt t="58190" x="5670550" y="2724150"/>
          <p14:tracePt t="58207" x="5303838" y="2724150"/>
          <p14:tracePt t="58224" x="5062538" y="2724150"/>
          <p14:tracePt t="58240" x="4867275" y="2724150"/>
          <p14:tracePt t="58257" x="4670425" y="2724150"/>
          <p14:tracePt t="58274" x="4554538" y="2724150"/>
          <p14:tracePt t="58290" x="4518025" y="2724150"/>
          <p14:tracePt t="58307" x="4500563" y="2724150"/>
          <p14:tracePt t="58385" x="4500563" y="2714625"/>
          <p14:tracePt t="58393" x="4527550" y="2714625"/>
          <p14:tracePt t="58400" x="4554538" y="2705100"/>
          <p14:tracePt t="58408" x="4608513" y="2697163"/>
          <p14:tracePt t="58424" x="4741863" y="2670175"/>
          <p14:tracePt t="58440" x="4991100" y="2625725"/>
          <p14:tracePt t="58457" x="5303838" y="2554288"/>
          <p14:tracePt t="58473" x="5554663" y="2517775"/>
          <p14:tracePt t="58490" x="5732463" y="2490788"/>
          <p14:tracePt t="58507" x="5867400" y="2465388"/>
          <p14:tracePt t="58523" x="5919788" y="2455863"/>
          <p14:tracePt t="58540" x="5929313" y="2455863"/>
          <p14:tracePt t="58641" x="5894388" y="2455863"/>
          <p14:tracePt t="58649" x="5830888" y="2455863"/>
          <p14:tracePt t="58657" x="5759450" y="2455863"/>
          <p14:tracePt t="58673" x="5589588" y="2482850"/>
          <p14:tracePt t="58690" x="5375275" y="2500313"/>
          <p14:tracePt t="58707" x="5205413" y="2517775"/>
          <p14:tracePt t="58724" x="5081588" y="2536825"/>
          <p14:tracePt t="58740" x="4991100" y="2554288"/>
          <p14:tracePt t="58756" x="4911725" y="2554288"/>
          <p14:tracePt t="58774" x="4840288" y="2554288"/>
          <p14:tracePt t="58790" x="4751388" y="2554288"/>
          <p14:tracePt t="58792" x="4652963" y="2544763"/>
          <p14:tracePt t="58807" x="4510088" y="2527300"/>
          <p14:tracePt t="58823" x="4330700" y="2517775"/>
          <p14:tracePt t="58840" x="4187825" y="2517775"/>
          <p14:tracePt t="58857" x="4017963" y="2517775"/>
          <p14:tracePt t="58873" x="3938588" y="2517775"/>
          <p14:tracePt t="58890" x="3840163" y="2517775"/>
          <p14:tracePt t="58907" x="3714750" y="2517775"/>
          <p14:tracePt t="58924" x="3608388" y="2517775"/>
          <p14:tracePt t="58940" x="3465513" y="2517775"/>
          <p14:tracePt t="58957" x="3295650" y="2517775"/>
          <p14:tracePt t="58974" x="3108325" y="2536825"/>
          <p14:tracePt t="58990" x="2955925" y="2581275"/>
          <p14:tracePt t="58992" x="2874963" y="2581275"/>
          <p14:tracePt t="59008" x="2732088" y="2589213"/>
          <p14:tracePt t="59024" x="2589213" y="2589213"/>
          <p14:tracePt t="59040" x="2428875" y="2589213"/>
          <p14:tracePt t="59056" x="2286000" y="2589213"/>
          <p14:tracePt t="59073" x="2179638" y="2589213"/>
          <p14:tracePt t="59090" x="2143125" y="2589213"/>
          <p14:tracePt t="59107" x="2125663" y="2589213"/>
          <p14:tracePt t="59123" x="2081213" y="2562225"/>
          <p14:tracePt t="59140" x="2017713" y="2562225"/>
          <p14:tracePt t="59156" x="1938338" y="2536825"/>
          <p14:tracePt t="59173" x="1847850" y="2509838"/>
          <p14:tracePt t="59190" x="1776413" y="2500313"/>
          <p14:tracePt t="59207" x="1751013" y="2500313"/>
          <p14:tracePt t="59233" x="1741488" y="2500313"/>
          <p14:tracePt t="59241" x="1731963" y="2500313"/>
          <p14:tracePt t="59257" x="1724025" y="2482850"/>
          <p14:tracePt t="59273" x="1714500" y="2482850"/>
          <p14:tracePt t="59290" x="1704975" y="2473325"/>
          <p14:tracePt t="59307" x="1697038" y="2455863"/>
          <p14:tracePt t="59340" x="1679575" y="2446338"/>
          <p14:tracePt t="59357" x="1660525" y="2438400"/>
          <p14:tracePt t="59373" x="1652588" y="2419350"/>
          <p14:tracePt t="59390" x="1633538" y="2419350"/>
          <p14:tracePt t="59407" x="1625600" y="2411413"/>
          <p14:tracePt t="59512" x="1652588" y="2411413"/>
          <p14:tracePt t="59521" x="1670050" y="2411413"/>
          <p14:tracePt t="59529" x="1697038" y="2401888"/>
          <p14:tracePt t="59540" x="1714500" y="2393950"/>
          <p14:tracePt t="59558" x="1751013" y="2374900"/>
          <p14:tracePt t="59573" x="1776413" y="2366963"/>
          <p14:tracePt t="59590" x="1822450" y="2347913"/>
          <p14:tracePt t="59607" x="1830388" y="2339975"/>
          <p14:tracePt t="59608" x="1839913" y="2339975"/>
          <p14:tracePt t="59623" x="1874838" y="2339975"/>
          <p14:tracePt t="59640" x="1911350" y="2339975"/>
          <p14:tracePt t="59656" x="1938338" y="2339975"/>
          <p14:tracePt t="59673" x="1965325" y="2339975"/>
          <p14:tracePt t="59690" x="2027238" y="2339975"/>
          <p14:tracePt t="59706" x="2054225" y="2339975"/>
          <p14:tracePt t="59723" x="2098675" y="2339975"/>
          <p14:tracePt t="59740" x="2125663" y="2339975"/>
          <p14:tracePt t="59757" x="2170113" y="2339975"/>
          <p14:tracePt t="59774" x="2197100" y="2347913"/>
          <p14:tracePt t="59790" x="2224088" y="2347913"/>
          <p14:tracePt t="59791" x="2232025" y="2357438"/>
          <p14:tracePt t="59807" x="2251075" y="2357438"/>
          <p14:tracePt t="59823" x="2268538" y="2366963"/>
          <p14:tracePt t="59840" x="2303463" y="2393950"/>
          <p14:tracePt t="59856" x="2322513" y="2411413"/>
          <p14:tracePt t="59874" x="2347913" y="2438400"/>
          <p14:tracePt t="59890" x="2357438" y="2455863"/>
          <p14:tracePt t="59907" x="2374900" y="2482850"/>
          <p14:tracePt t="59940" x="2393950" y="2500313"/>
          <p14:tracePt t="59956" x="2401888" y="2517775"/>
          <p14:tracePt t="59973" x="2401888" y="2527300"/>
          <p14:tracePt t="60272" x="0" y="0"/>
        </p14:tracePtLst>
        <p14:tracePtLst>
          <p14:tracePt t="78563" x="1544638" y="1473200"/>
          <p14:tracePt t="78700" x="1562100" y="1473200"/>
          <p14:tracePt t="78707" x="1581150" y="1473200"/>
          <p14:tracePt t="78718" x="1608138" y="1473200"/>
          <p14:tracePt t="78735" x="1751013" y="1473200"/>
          <p14:tracePt t="78752" x="1973263" y="1473200"/>
          <p14:tracePt t="78753" x="2170113" y="1473200"/>
          <p14:tracePt t="78768" x="2295525" y="1465263"/>
          <p14:tracePt t="78785" x="2687638" y="1438275"/>
          <p14:tracePt t="78818" x="3232150" y="1438275"/>
          <p14:tracePt t="78852" x="3554413" y="1438275"/>
          <p14:tracePt t="78885" x="3697288" y="1500188"/>
          <p14:tracePt t="78902" x="3759200" y="1554163"/>
          <p14:tracePt t="78918" x="3822700" y="1608138"/>
          <p14:tracePt t="78935" x="3894138" y="1679575"/>
          <p14:tracePt t="78951" x="3956050" y="1751013"/>
          <p14:tracePt t="78969" x="4062413" y="1847850"/>
          <p14:tracePt t="78985" x="4108450" y="1884363"/>
          <p14:tracePt t="79002" x="4268788" y="2017713"/>
          <p14:tracePt t="79018" x="4411663" y="2133600"/>
          <p14:tracePt t="79035" x="4589463" y="2214563"/>
          <p14:tracePt t="79051" x="4732338" y="2276475"/>
          <p14:tracePt t="79068" x="4822825" y="2303463"/>
          <p14:tracePt t="79085" x="4894263" y="2312988"/>
          <p14:tracePt t="79102" x="4991100" y="2312988"/>
          <p14:tracePt t="79118" x="5143500" y="2330450"/>
          <p14:tracePt t="79135" x="5251450" y="2330450"/>
          <p14:tracePt t="79151" x="5276850" y="2330450"/>
          <p14:tracePt t="79153" x="5286375" y="2330450"/>
          <p14:tracePt t="79539" x="5295900" y="2330450"/>
          <p14:tracePt t="79555" x="5303838" y="2330450"/>
          <p14:tracePt t="79571" x="5313363" y="2330450"/>
          <p14:tracePt t="79579" x="5340350" y="2330450"/>
          <p14:tracePt t="79587" x="5367338" y="2330450"/>
          <p14:tracePt t="79602" x="5402263" y="2330450"/>
          <p14:tracePt t="79618" x="5419725" y="2330450"/>
          <p14:tracePt t="79914" x="0" y="0"/>
        </p14:tracePtLst>
        <p14:tracePtLst>
          <p14:tracePt t="80347" x="6062663" y="2160588"/>
          <p14:tracePt t="80380" x="6072188" y="2160588"/>
          <p14:tracePt t="80411" x="6081713" y="2160588"/>
          <p14:tracePt t="80419" x="6089650" y="2160588"/>
          <p14:tracePt t="80427" x="6099175" y="2152650"/>
          <p14:tracePt t="80443" x="6126163" y="2152650"/>
          <p14:tracePt t="80468" x="6180138" y="2152650"/>
          <p14:tracePt t="80501" x="6269038" y="2152650"/>
          <p14:tracePt t="80535" x="6375400" y="2152650"/>
          <p14:tracePt t="80551" x="6411913" y="2152650"/>
          <p14:tracePt t="80568" x="6446838" y="2152650"/>
          <p14:tracePt t="80584" x="6473825" y="2152650"/>
          <p14:tracePt t="80586" x="6491288" y="2152650"/>
          <p14:tracePt t="80602" x="6545263" y="2152650"/>
          <p14:tracePt t="80618" x="6616700" y="2170113"/>
          <p14:tracePt t="80634" x="6705600" y="2179638"/>
          <p14:tracePt t="80651" x="6831013" y="2197100"/>
          <p14:tracePt t="80668" x="6965950" y="2197100"/>
          <p14:tracePt t="80685" x="7116763" y="2197100"/>
          <p14:tracePt t="80701" x="7251700" y="2197100"/>
          <p14:tracePt t="80718" x="7412038" y="2197100"/>
          <p14:tracePt t="80735" x="7554913" y="2197100"/>
          <p14:tracePt t="80751" x="7653338" y="2197100"/>
          <p14:tracePt t="80768" x="7742238" y="2205038"/>
          <p14:tracePt t="80770" x="7769225" y="2214563"/>
          <p14:tracePt t="80785" x="7804150" y="2214563"/>
          <p14:tracePt t="80802" x="7920038" y="2224088"/>
          <p14:tracePt t="80818" x="7966075" y="2224088"/>
          <p14:tracePt t="80834" x="7991475" y="2224088"/>
          <p14:tracePt t="80851" x="8018463" y="2224088"/>
          <p14:tracePt t="80867" x="8027988" y="2224088"/>
          <p14:tracePt t="80884" x="8037513" y="2224088"/>
          <p14:tracePt t="81003" x="8045450" y="2224088"/>
          <p14:tracePt t="81019" x="8045450" y="2232025"/>
          <p14:tracePt t="81027" x="8037513" y="2241550"/>
          <p14:tracePt t="81035" x="8027988" y="2251075"/>
          <p14:tracePt t="81051" x="7929563" y="2259013"/>
          <p14:tracePt t="81067" x="7796213" y="2286000"/>
          <p14:tracePt t="81084" x="7562850" y="2339975"/>
          <p14:tracePt t="81101" x="7269163" y="2428875"/>
          <p14:tracePt t="81118" x="6991350" y="2544763"/>
          <p14:tracePt t="81134" x="6742113" y="2616200"/>
          <p14:tracePt t="81151" x="6375400" y="2732088"/>
          <p14:tracePt t="81168" x="6081713" y="2759075"/>
          <p14:tracePt t="81184" x="5803900" y="2795588"/>
          <p14:tracePt t="81186" x="5626100" y="2803525"/>
          <p14:tracePt t="81202" x="5160963" y="2803525"/>
          <p14:tracePt t="81218" x="4581525" y="2803525"/>
          <p14:tracePt t="81234" x="3732213" y="2803525"/>
          <p14:tracePt t="81251" x="3081338" y="2803525"/>
          <p14:tracePt t="81268" x="2419350" y="2803525"/>
          <p14:tracePt t="81284" x="2062163" y="2813050"/>
          <p14:tracePt t="81301" x="1731963" y="2857500"/>
          <p14:tracePt t="81318" x="1490663" y="2867025"/>
          <p14:tracePt t="81334" x="1303338" y="2884488"/>
          <p14:tracePt t="81351" x="1169988" y="2901950"/>
          <p14:tracePt t="81368" x="1098550" y="2901950"/>
          <p14:tracePt t="81384" x="1044575" y="2901950"/>
          <p14:tracePt t="81387" x="1017588" y="2901950"/>
          <p14:tracePt t="81402" x="982663" y="2901950"/>
          <p14:tracePt t="81418" x="946150" y="2901950"/>
          <p14:tracePt t="81434" x="911225" y="2901950"/>
          <p14:tracePt t="81451" x="866775" y="2901950"/>
          <p14:tracePt t="81468" x="822325" y="2901950"/>
          <p14:tracePt t="81484" x="812800" y="2901950"/>
          <p14:tracePt t="81518" x="803275" y="2901950"/>
          <p14:tracePt t="81691" x="803275" y="2894013"/>
          <p14:tracePt t="81700" x="830263" y="2884488"/>
          <p14:tracePt t="81715" x="839788" y="2884488"/>
          <p14:tracePt t="81723" x="857250" y="2884488"/>
          <p14:tracePt t="81739" x="884238" y="2874963"/>
          <p14:tracePt t="81751" x="893763" y="2867025"/>
          <p14:tracePt t="81768" x="901700" y="2867025"/>
          <p14:tracePt t="81784" x="919163" y="2847975"/>
          <p14:tracePt t="81801" x="928688" y="2847975"/>
          <p14:tracePt t="81818" x="938213" y="2822575"/>
          <p14:tracePt t="81834" x="946150" y="2795588"/>
          <p14:tracePt t="81835" x="0" y="0"/>
        </p14:tracePtLst>
        <p14:tracePtLst>
          <p14:tracePt t="82253" x="1303338" y="2625725"/>
          <p14:tracePt t="82267" x="1312863" y="2625725"/>
          <p14:tracePt t="82275" x="1322388" y="2625725"/>
          <p14:tracePt t="82308" x="1339850" y="2625725"/>
          <p14:tracePt t="82318" x="1357313" y="2616200"/>
          <p14:tracePt t="82351" x="1509713" y="2589213"/>
          <p14:tracePt t="82384" x="1822450" y="2571750"/>
          <p14:tracePt t="82400" x="1928813" y="2562225"/>
          <p14:tracePt t="82403" x="1990725" y="2554288"/>
          <p14:tracePt t="82418" x="2089150" y="2536825"/>
          <p14:tracePt t="82434" x="2133600" y="2536825"/>
          <p14:tracePt t="82450" x="2152650" y="2536825"/>
          <p14:tracePt t="82467" x="2160588" y="2536825"/>
          <p14:tracePt t="82515" x="2170113" y="2536825"/>
          <p14:tracePt t="82523" x="2179638" y="2536825"/>
          <p14:tracePt t="82534" x="2187575" y="2536825"/>
          <p14:tracePt t="82550" x="2205038" y="2527300"/>
          <p14:tracePt t="82567" x="2251075" y="2527300"/>
          <p14:tracePt t="82584" x="2312988" y="2527300"/>
          <p14:tracePt t="82600" x="2374900" y="2527300"/>
          <p14:tracePt t="82602" x="2411413" y="2527300"/>
          <p14:tracePt t="82618" x="2500313" y="2527300"/>
          <p14:tracePt t="82634" x="2571750" y="2517775"/>
          <p14:tracePt t="82650" x="2608263" y="2509838"/>
          <p14:tracePt t="82667" x="2643188" y="2509838"/>
          <p14:tracePt t="82684" x="2660650" y="2509838"/>
          <p14:tracePt t="82700" x="2705100" y="2500313"/>
          <p14:tracePt t="82717" x="2741613" y="2500313"/>
          <p14:tracePt t="82734" x="2776538" y="2500313"/>
          <p14:tracePt t="82750" x="2803525" y="2500313"/>
          <p14:tracePt t="82767" x="2830513" y="2500313"/>
          <p14:tracePt t="82784" x="2847975" y="2490788"/>
          <p14:tracePt t="82787" x="2867025" y="2490788"/>
          <p14:tracePt t="82803" x="2874963" y="2490788"/>
          <p14:tracePt t="82819" x="2894013" y="2490788"/>
          <p14:tracePt t="82834" x="2911475" y="2473325"/>
          <p14:tracePt t="82850" x="2928938" y="2473325"/>
          <p14:tracePt t="82868" x="2955925" y="2473325"/>
          <p14:tracePt t="82884" x="2965450" y="2473325"/>
          <p14:tracePt t="82900" x="2982913" y="2473325"/>
          <p14:tracePt t="82917" x="2990850" y="2473325"/>
          <p14:tracePt t="82934" x="3017838" y="2473325"/>
          <p14:tracePt t="82950" x="3116263" y="2473325"/>
          <p14:tracePt t="82968" x="3179763" y="2473325"/>
          <p14:tracePt t="82984" x="3241675" y="2473325"/>
          <p14:tracePt t="82987" x="3268663" y="2482850"/>
          <p14:tracePt t="83000" x="3303588" y="2490788"/>
          <p14:tracePt t="83017" x="3384550" y="2490788"/>
          <p14:tracePt t="83034" x="3429000" y="2490788"/>
          <p14:tracePt t="83051" x="3465513" y="2500313"/>
          <p14:tracePt t="83067" x="3482975" y="2500313"/>
          <p14:tracePt t="83084" x="3500438" y="2500313"/>
          <p14:tracePt t="83101" x="3509963" y="2500313"/>
          <p14:tracePt t="83117" x="3527425" y="2500313"/>
          <p14:tracePt t="83134" x="3544888" y="2500313"/>
          <p14:tracePt t="83150" x="3562350" y="2500313"/>
          <p14:tracePt t="83167" x="3581400" y="2500313"/>
          <p14:tracePt t="83184" x="3598863" y="2500313"/>
          <p14:tracePt t="83200" x="3625850" y="2509838"/>
          <p14:tracePt t="83220" x="3643313" y="2509838"/>
          <p14:tracePt t="83260" x="3652838" y="2509838"/>
          <p14:tracePt t="83283" x="3660775" y="2509838"/>
          <p14:tracePt t="83315" x="3670300" y="2509838"/>
          <p14:tracePt t="83323" x="3679825" y="2509838"/>
          <p14:tracePt t="83348" x="3687763" y="2509838"/>
          <p14:tracePt t="83355" x="3705225" y="2517775"/>
          <p14:tracePt t="83367" x="3724275" y="2517775"/>
          <p14:tracePt t="83384" x="3751263" y="2517775"/>
          <p14:tracePt t="83401" x="3768725" y="2527300"/>
          <p14:tracePt t="83403" x="3776663" y="2527300"/>
          <p14:tracePt t="83417" x="3795713" y="2527300"/>
          <p14:tracePt t="83434" x="3822700" y="2527300"/>
          <p14:tracePt t="83450" x="3840163" y="2527300"/>
          <p14:tracePt t="83467" x="3848100" y="2527300"/>
          <p14:tracePt t="83484" x="3867150" y="2536825"/>
          <p14:tracePt t="83500" x="3884613" y="2536825"/>
          <p14:tracePt t="83517" x="3902075" y="2536825"/>
          <p14:tracePt t="83534" x="3929063" y="2536825"/>
          <p14:tracePt t="83550" x="3946525" y="2544763"/>
          <p14:tracePt t="83568" x="3956050" y="2544763"/>
          <p14:tracePt t="83584" x="3973513" y="2544763"/>
          <p14:tracePt t="83585" x="3990975" y="2544763"/>
          <p14:tracePt t="83600" x="4000500" y="2544763"/>
          <p14:tracePt t="83617" x="4037013" y="2544763"/>
          <p14:tracePt t="83619" x="4062413" y="2544763"/>
          <p14:tracePt t="83634" x="4071938" y="2544763"/>
          <p14:tracePt t="83650" x="4143375" y="2544763"/>
          <p14:tracePt t="83667" x="4179888" y="2544763"/>
          <p14:tracePt t="83683" x="4214813" y="2544763"/>
          <p14:tracePt t="83700" x="4268788" y="2544763"/>
          <p14:tracePt t="83717" x="4322763" y="2544763"/>
          <p14:tracePt t="83734" x="4375150" y="2544763"/>
          <p14:tracePt t="83750" x="4429125" y="2554288"/>
          <p14:tracePt t="83767" x="4483100" y="2554288"/>
          <p14:tracePt t="83783" x="4537075" y="2554288"/>
          <p14:tracePt t="83786" x="4554538" y="2554288"/>
          <p14:tracePt t="83800" x="4572000" y="2554288"/>
          <p14:tracePt t="83817" x="4616450" y="2554288"/>
          <p14:tracePt t="83834" x="4679950" y="2554288"/>
          <p14:tracePt t="83850" x="4714875" y="2554288"/>
          <p14:tracePt t="83867" x="4732338" y="2554288"/>
          <p14:tracePt t="83883" x="4751388" y="2554288"/>
          <p14:tracePt t="83900" x="4759325" y="2554288"/>
          <p14:tracePt t="83917" x="4768850" y="2554288"/>
          <p14:tracePt t="83950" x="4776788" y="2554288"/>
          <p14:tracePt t="83972" x="4786313" y="2554288"/>
          <p14:tracePt t="83987" x="4803775" y="2554288"/>
          <p14:tracePt t="84000" x="4822825" y="2554288"/>
          <p14:tracePt t="84017" x="4840288" y="2562225"/>
          <p14:tracePt t="84034" x="4919663" y="2571750"/>
          <p14:tracePt t="84050" x="4983163" y="2589213"/>
          <p14:tracePt t="84067" x="5027613" y="2589213"/>
          <p14:tracePt t="84084" x="5081588" y="2589213"/>
          <p14:tracePt t="84100" x="5133975" y="2608263"/>
          <p14:tracePt t="84117" x="5170488" y="2608263"/>
          <p14:tracePt t="84134" x="5205413" y="2616200"/>
          <p14:tracePt t="84150" x="5241925" y="2625725"/>
          <p14:tracePt t="84167" x="5251450" y="2625725"/>
          <p14:tracePt t="84220" x="5259388" y="2625725"/>
          <p14:tracePt t="84482" x="0" y="0"/>
        </p14:tracePtLst>
        <p14:tracePtLst>
          <p14:tracePt t="85492" x="5133975" y="2795588"/>
          <p14:tracePt t="85500" x="5143500" y="2795588"/>
          <p14:tracePt t="85508" x="5143500" y="2786063"/>
          <p14:tracePt t="85524" x="5160963" y="2776538"/>
          <p14:tracePt t="85533" x="5180013" y="2776538"/>
          <p14:tracePt t="85550" x="5224463" y="2776538"/>
          <p14:tracePt t="85567" x="5286375" y="2776538"/>
          <p14:tracePt t="85583" x="5348288" y="2776538"/>
          <p14:tracePt t="85617" x="5554663" y="2759075"/>
          <p14:tracePt t="85650" x="5875338" y="2724150"/>
          <p14:tracePt t="85652" x="5956300" y="2697163"/>
          <p14:tracePt t="85683" x="6232525" y="2670175"/>
          <p14:tracePt t="85699" x="6330950" y="2660650"/>
          <p14:tracePt t="85716" x="6384925" y="2652713"/>
          <p14:tracePt t="85733" x="6411913" y="2643188"/>
          <p14:tracePt t="85750" x="6429375" y="2643188"/>
          <p14:tracePt t="85767" x="6438900" y="2643188"/>
          <p14:tracePt t="85783" x="6456363" y="2643188"/>
          <p14:tracePt t="85799" x="6483350" y="2643188"/>
          <p14:tracePt t="85816" x="6527800" y="2643188"/>
          <p14:tracePt t="85833" x="6554788" y="2643188"/>
          <p14:tracePt t="85835" x="6581775" y="2633663"/>
          <p14:tracePt t="85850" x="6589713" y="2633663"/>
          <p14:tracePt t="85866" x="6653213" y="2625725"/>
          <p14:tracePt t="85883" x="6715125" y="2625725"/>
          <p14:tracePt t="85900" x="6786563" y="2616200"/>
          <p14:tracePt t="85916" x="6840538" y="2608263"/>
          <p14:tracePt t="85933" x="6867525" y="2598738"/>
          <p14:tracePt t="85950" x="6902450" y="2598738"/>
          <p14:tracePt t="85967" x="6929438" y="2598738"/>
          <p14:tracePt t="85971" x="6946900" y="2589213"/>
          <p14:tracePt t="85983" x="6965950" y="2589213"/>
          <p14:tracePt t="86000" x="6991350" y="2589213"/>
          <p14:tracePt t="86016" x="7010400" y="2589213"/>
          <p14:tracePt t="86020" x="7027863" y="2589213"/>
          <p14:tracePt t="86033" x="7037388" y="2589213"/>
          <p14:tracePt t="86050" x="7089775" y="2589213"/>
          <p14:tracePt t="86067" x="7116763" y="2589213"/>
          <p14:tracePt t="86083" x="7134225" y="2589213"/>
          <p14:tracePt t="86100" x="7170738" y="2589213"/>
          <p14:tracePt t="86116" x="7180263" y="2589213"/>
          <p14:tracePt t="86133" x="7197725" y="2589213"/>
          <p14:tracePt t="86149" x="7205663" y="2589213"/>
          <p14:tracePt t="86166" x="7215188" y="2589213"/>
          <p14:tracePt t="86183" x="7224713" y="2589213"/>
          <p14:tracePt t="86199" x="7242175" y="2581275"/>
          <p14:tracePt t="86233" x="7251700" y="2581275"/>
          <p14:tracePt t="86249" x="7259638" y="2581275"/>
          <p14:tracePt t="86267" x="7269163" y="2581275"/>
          <p14:tracePt t="86283" x="7286625" y="2581275"/>
          <p14:tracePt t="86299" x="7296150" y="2581275"/>
          <p14:tracePt t="86316" x="7313613" y="2581275"/>
          <p14:tracePt t="86333" x="7348538" y="2581275"/>
          <p14:tracePt t="86349" x="7358063" y="2571750"/>
          <p14:tracePt t="86367" x="7367588" y="2571750"/>
          <p14:tracePt t="86383" x="7385050" y="2571750"/>
          <p14:tracePt t="86399" x="7394575" y="2571750"/>
          <p14:tracePt t="86417" x="7402513" y="2571750"/>
          <p14:tracePt t="86433" x="7419975" y="2571750"/>
          <p14:tracePt t="86449" x="7429500" y="2571750"/>
          <p14:tracePt t="86467" x="7446963" y="2571750"/>
          <p14:tracePt t="86483" x="7466013" y="2571750"/>
          <p14:tracePt t="86499" x="7483475" y="2571750"/>
          <p14:tracePt t="86516" x="7518400" y="2571750"/>
          <p14:tracePt t="86533" x="7537450" y="2571750"/>
          <p14:tracePt t="86549" x="7562850" y="2571750"/>
          <p14:tracePt t="86566" x="7589838" y="2571750"/>
          <p14:tracePt t="86583" x="7616825" y="2571750"/>
          <p14:tracePt t="86600" x="7634288" y="2571750"/>
          <p14:tracePt t="86617" x="7670800" y="2571750"/>
          <p14:tracePt t="86619" x="7688263" y="2571750"/>
          <p14:tracePt t="86633" x="7715250" y="2571750"/>
          <p14:tracePt t="86650" x="7732713" y="2571750"/>
          <p14:tracePt t="86667" x="7769225" y="2571750"/>
          <p14:tracePt t="86683" x="7786688" y="2571750"/>
          <p14:tracePt t="86699" x="7823200" y="2571750"/>
          <p14:tracePt t="86716" x="7831138" y="2571750"/>
          <p14:tracePt t="86733" x="7848600" y="2571750"/>
          <p14:tracePt t="86749" x="7867650" y="2571750"/>
          <p14:tracePt t="86766" x="7875588" y="2571750"/>
          <p14:tracePt t="86783" x="7902575" y="2571750"/>
          <p14:tracePt t="86816" x="7912100" y="2571750"/>
          <p14:tracePt t="86833" x="7920038" y="2571750"/>
          <p14:tracePt t="86849" x="7939088" y="2571750"/>
          <p14:tracePt t="86972" x="7947025" y="2571750"/>
          <p14:tracePt t="86988" x="7947025" y="2581275"/>
          <p14:tracePt t="87004" x="7956550" y="2581275"/>
          <p14:tracePt t="87020" x="7956550" y="2589213"/>
          <p14:tracePt t="87028" x="7956550" y="2598738"/>
          <p14:tracePt t="87044" x="7956550" y="2608263"/>
          <p14:tracePt t="87067" x="7956550" y="2616200"/>
          <p14:tracePt t="87116" x="7956550" y="2625725"/>
          <p14:tracePt t="87164" x="7956550" y="2633663"/>
          <p14:tracePt t="87172" x="7956550" y="2643188"/>
          <p14:tracePt t="87188" x="7956550" y="2652713"/>
          <p14:tracePt t="87199" x="7947025" y="2652713"/>
          <p14:tracePt t="87216" x="7939088" y="2660650"/>
          <p14:tracePt t="87232" x="7929563" y="2679700"/>
          <p14:tracePt t="87249" x="7902575" y="2697163"/>
          <p14:tracePt t="87251" x="7902575" y="2705100"/>
          <p14:tracePt t="87267" x="7875588" y="2705100"/>
          <p14:tracePt t="87283" x="7848600" y="2724150"/>
          <p14:tracePt t="87299" x="7796213" y="2732088"/>
          <p14:tracePt t="87316" x="7759700" y="2741613"/>
          <p14:tracePt t="87332" x="7705725" y="2759075"/>
          <p14:tracePt t="87350" x="7653338" y="2759075"/>
          <p14:tracePt t="87366" x="7599363" y="2768600"/>
          <p14:tracePt t="87383" x="7545388" y="2776538"/>
          <p14:tracePt t="87399" x="7473950" y="2795588"/>
          <p14:tracePt t="87416" x="7412038" y="2795588"/>
          <p14:tracePt t="87433" x="7358063" y="2795588"/>
          <p14:tracePt t="87435" x="7331075" y="2795588"/>
          <p14:tracePt t="87449" x="7313613" y="2795588"/>
          <p14:tracePt t="87466" x="7286625" y="2803525"/>
          <p14:tracePt t="87483" x="7269163" y="2803525"/>
          <p14:tracePt t="87676" x="7259638" y="2803525"/>
          <p14:tracePt t="87716" x="7259638" y="2795588"/>
          <p14:tracePt t="87724" x="7259638" y="2786063"/>
          <p14:tracePt t="87740" x="7269163" y="2776538"/>
          <p14:tracePt t="87756" x="7277100" y="2768600"/>
          <p14:tracePt t="87766" x="7296150" y="2768600"/>
          <p14:tracePt t="87783" x="7323138" y="2751138"/>
          <p14:tracePt t="87799" x="7358063" y="2732088"/>
          <p14:tracePt t="87816" x="7394575" y="2714625"/>
          <p14:tracePt t="87833" x="7456488" y="2679700"/>
          <p14:tracePt t="87849" x="7483475" y="2670175"/>
          <p14:tracePt t="87851" x="7510463" y="2670175"/>
          <p14:tracePt t="87866" x="7527925" y="2660650"/>
          <p14:tracePt t="87883" x="7589838" y="2643188"/>
          <p14:tracePt t="87899" x="7626350" y="2625725"/>
          <p14:tracePt t="87916" x="7680325" y="2616200"/>
          <p14:tracePt t="87932" x="7715250" y="2598738"/>
          <p14:tracePt t="87949" x="7751763" y="2598738"/>
          <p14:tracePt t="87966" x="7786688" y="2571750"/>
          <p14:tracePt t="87983" x="7823200" y="2571750"/>
          <p14:tracePt t="87999" x="7848600" y="2571750"/>
          <p14:tracePt t="88016" x="7867650" y="2562225"/>
          <p14:tracePt t="88033" x="7875588" y="2562225"/>
          <p14:tracePt t="88132" x="7831138" y="2581275"/>
          <p14:tracePt t="88140" x="7786688" y="2581275"/>
          <p14:tracePt t="88149" x="7715250" y="2589213"/>
          <p14:tracePt t="88166" x="7473950" y="2643188"/>
          <p14:tracePt t="88182" x="7224713" y="2687638"/>
          <p14:tracePt t="88199" x="6769100" y="2776538"/>
          <p14:tracePt t="88216" x="6348413" y="2847975"/>
          <p14:tracePt t="88232" x="5813425" y="2919413"/>
          <p14:tracePt t="88249" x="5357813" y="2973388"/>
          <p14:tracePt t="88252" x="5116513" y="2973388"/>
          <p14:tracePt t="88267" x="4813300" y="3009900"/>
          <p14:tracePt t="88282" x="4419600" y="3027363"/>
          <p14:tracePt t="88299" x="4010025" y="3027363"/>
          <p14:tracePt t="88315" x="3724275" y="3036888"/>
          <p14:tracePt t="88332" x="3554413" y="3036888"/>
          <p14:tracePt t="88349" x="3394075" y="3054350"/>
          <p14:tracePt t="88366" x="3295650" y="3054350"/>
          <p14:tracePt t="88382" x="3251200" y="3062288"/>
          <p14:tracePt t="88399" x="3224213" y="3062288"/>
          <p14:tracePt t="88416" x="3214688" y="3062288"/>
          <p14:tracePt t="88432" x="3205163" y="3062288"/>
          <p14:tracePt t="88476" x="3197225" y="3062288"/>
          <p14:tracePt t="88492" x="3179763" y="3062288"/>
          <p14:tracePt t="88500" x="3152775" y="3062288"/>
          <p14:tracePt t="88516" x="3133725" y="3062288"/>
          <p14:tracePt t="88532" x="3089275" y="3044825"/>
          <p14:tracePt t="88549" x="3062288" y="3044825"/>
          <p14:tracePt t="88566" x="3009900" y="3027363"/>
          <p14:tracePt t="88582" x="2955925" y="3009900"/>
          <p14:tracePt t="88599" x="2884488" y="2982913"/>
          <p14:tracePt t="88616" x="2786063" y="2965450"/>
          <p14:tracePt t="88632" x="2670175" y="2946400"/>
          <p14:tracePt t="88649" x="2598738" y="2946400"/>
          <p14:tracePt t="88651" x="2571750" y="2946400"/>
          <p14:tracePt t="88666" x="2536825" y="2946400"/>
          <p14:tracePt t="88683" x="2446338" y="2946400"/>
          <p14:tracePt t="88699" x="2419350" y="2946400"/>
          <p14:tracePt t="88716" x="2393950" y="2946400"/>
          <p14:tracePt t="88732" x="2384425" y="2946400"/>
          <p14:tracePt t="88749" x="2357438" y="2946400"/>
          <p14:tracePt t="88766" x="2339975" y="2946400"/>
          <p14:tracePt t="88782" x="2295525" y="2946400"/>
          <p14:tracePt t="88799" x="2251075" y="2938463"/>
          <p14:tracePt t="88816" x="2205038" y="2938463"/>
          <p14:tracePt t="88832" x="2143125" y="2919413"/>
          <p14:tracePt t="88849" x="2089150" y="2901950"/>
          <p14:tracePt t="88851" x="2062163" y="2901950"/>
          <p14:tracePt t="88866" x="2054225" y="2901950"/>
          <p14:tracePt t="88883" x="2036763" y="2894013"/>
          <p14:tracePt t="88899" x="2017713" y="2894013"/>
          <p14:tracePt t="88915" x="2009775" y="2894013"/>
          <p14:tracePt t="89068" x="2009775" y="2884488"/>
          <p14:tracePt t="89212" x="2009775" y="2874963"/>
          <p14:tracePt t="89228" x="2017713" y="2867025"/>
          <p14:tracePt t="89292" x="2027238" y="2867025"/>
          <p14:tracePt t="89436" x="2027238" y="2857500"/>
          <p14:tracePt t="89460" x="2036763" y="2857500"/>
          <p14:tracePt t="89476" x="2044700" y="2857500"/>
          <p14:tracePt t="89484" x="2054225" y="2857500"/>
          <p14:tracePt t="89499" x="2081213" y="2857500"/>
          <p14:tracePt t="89515" x="2116138" y="2857500"/>
          <p14:tracePt t="89532" x="2152650" y="2857500"/>
          <p14:tracePt t="89549" x="2197100" y="2857500"/>
          <p14:tracePt t="89583" x="2286000" y="2857500"/>
          <p14:tracePt t="89616" x="2374900" y="2857500"/>
          <p14:tracePt t="89649" x="2465388" y="2857500"/>
          <p14:tracePt t="89666" x="2482850" y="2857500"/>
          <p14:tracePt t="89683" x="2500313" y="2857500"/>
          <p14:tracePt t="89820" x="2509838" y="2857500"/>
          <p14:tracePt t="89828" x="2517775" y="2857500"/>
          <p14:tracePt t="89836" x="2527300" y="2857500"/>
          <p14:tracePt t="89849" x="2536825" y="2857500"/>
          <p14:tracePt t="89866" x="2562225" y="2857500"/>
          <p14:tracePt t="89883" x="2608263" y="2857500"/>
          <p14:tracePt t="89899" x="2652713" y="2857500"/>
          <p14:tracePt t="89915" x="2697163" y="2857500"/>
          <p14:tracePt t="89932" x="2732088" y="2857500"/>
          <p14:tracePt t="89948" x="2741613" y="2857500"/>
          <p14:tracePt t="90252" x="2751138" y="2867025"/>
          <p14:tracePt t="90268" x="2759075" y="2867025"/>
          <p14:tracePt t="90325" x="2768600" y="2874963"/>
          <p14:tracePt t="90340" x="2768600" y="2884488"/>
          <p14:tracePt t="90349" x="2776538" y="2884488"/>
          <p14:tracePt t="90366" x="2786063" y="2894013"/>
          <p14:tracePt t="90788" x="0" y="0"/>
        </p14:tracePtLst>
        <p14:tracePtLst>
          <p14:tracePt t="100326" x="1276350" y="2608263"/>
          <p14:tracePt t="100373" x="1276350" y="2616200"/>
          <p14:tracePt t="100398" x="1276350" y="2625725"/>
          <p14:tracePt t="100406" x="1285875" y="2625725"/>
          <p14:tracePt t="100414" x="1295400" y="2633663"/>
          <p14:tracePt t="100430" x="1322388" y="2643188"/>
          <p14:tracePt t="100463" x="1384300" y="2652713"/>
          <p14:tracePt t="100496" x="1490663" y="2687638"/>
          <p14:tracePt t="100529" x="1731963" y="2795588"/>
          <p14:tracePt t="100546" x="1866900" y="2840038"/>
          <p14:tracePt t="100562" x="1990725" y="2874963"/>
          <p14:tracePt t="100565" x="2071688" y="2894013"/>
          <p14:tracePt t="100579" x="2152650" y="2911475"/>
          <p14:tracePt t="100596" x="2312988" y="2928938"/>
          <p14:tracePt t="100612" x="2608263" y="2938463"/>
          <p14:tracePt t="100629" x="2822575" y="2938463"/>
          <p14:tracePt t="100645" x="3017838" y="2938463"/>
          <p14:tracePt t="100662" x="3259138" y="2938463"/>
          <p14:tracePt t="100679" x="3473450" y="2938463"/>
          <p14:tracePt t="100696" x="3660775" y="2938463"/>
          <p14:tracePt t="100713" x="3840163" y="2938463"/>
          <p14:tracePt t="100729" x="3983038" y="2938463"/>
          <p14:tracePt t="100746" x="4098925" y="2938463"/>
          <p14:tracePt t="100762" x="4143375" y="2938463"/>
          <p14:tracePt t="100779" x="4179888" y="2938463"/>
          <p14:tracePt t="100781" x="4197350" y="2938463"/>
          <p14:tracePt t="100796" x="4205288" y="2938463"/>
          <p14:tracePt t="100813" x="4224338" y="2938463"/>
          <p14:tracePt t="100829" x="4232275" y="2938463"/>
          <p14:tracePt t="100918" x="4232275" y="2946400"/>
          <p14:tracePt t="100950" x="4224338" y="2946400"/>
          <p14:tracePt t="100958" x="4214813" y="2946400"/>
          <p14:tracePt t="100974" x="4205288" y="2946400"/>
          <p14:tracePt t="100980" x="4187825" y="2946400"/>
          <p14:tracePt t="100997" x="4143375" y="2946400"/>
          <p14:tracePt t="101013" x="4081463" y="2946400"/>
          <p14:tracePt t="101029" x="3983038" y="2946400"/>
          <p14:tracePt t="101046" x="3902075" y="2946400"/>
          <p14:tracePt t="101062" x="3822700" y="2928938"/>
          <p14:tracePt t="101079" x="3759200" y="2928938"/>
          <p14:tracePt t="101096" x="3705225" y="2928938"/>
          <p14:tracePt t="101112" x="3652838" y="2919413"/>
          <p14:tracePt t="101129" x="3598863" y="2911475"/>
          <p14:tracePt t="101146" x="3536950" y="2911475"/>
          <p14:tracePt t="101162" x="3490913" y="2911475"/>
          <p14:tracePt t="101164" x="3473450" y="2911475"/>
          <p14:tracePt t="101179" x="3446463" y="2911475"/>
          <p14:tracePt t="101196" x="3411538" y="2911475"/>
          <p14:tracePt t="101212" x="3384550" y="2911475"/>
          <p14:tracePt t="101302" x="3394075" y="2911475"/>
          <p14:tracePt t="101310" x="3429000" y="2911475"/>
          <p14:tracePt t="101318" x="3465513" y="2911475"/>
          <p14:tracePt t="101329" x="3509963" y="2911475"/>
          <p14:tracePt t="101346" x="3670300" y="2894013"/>
          <p14:tracePt t="101363" x="3803650" y="2874963"/>
          <p14:tracePt t="101364" x="3911600" y="2857500"/>
          <p14:tracePt t="101379" x="3983038" y="2840038"/>
          <p14:tracePt t="101396" x="4133850" y="2822575"/>
          <p14:tracePt t="101413" x="4224338" y="2803525"/>
          <p14:tracePt t="101429" x="4241800" y="2795588"/>
          <p14:tracePt t="101446" x="4251325" y="2795588"/>
          <p14:tracePt t="101709" x="4241800" y="2803525"/>
          <p14:tracePt t="101717" x="4224338" y="2813050"/>
          <p14:tracePt t="101728" x="4187825" y="2822575"/>
          <p14:tracePt t="101745" x="4160838" y="2822575"/>
          <p14:tracePt t="101762" x="4116388" y="2830513"/>
          <p14:tracePt t="101779" x="4081463" y="2840038"/>
          <p14:tracePt t="101796" x="4054475" y="2840038"/>
          <p14:tracePt t="101798" x="4044950" y="2840038"/>
          <p14:tracePt t="101813" x="4017963" y="2840038"/>
          <p14:tracePt t="101830" x="3983038" y="2847975"/>
          <p14:tracePt t="101845" x="3956050" y="2847975"/>
          <p14:tracePt t="101862" x="3938588" y="2857500"/>
          <p14:tracePt t="101879" x="3902075" y="2857500"/>
          <p14:tracePt t="101896" x="3875088" y="2867025"/>
          <p14:tracePt t="101912" x="3840163" y="2867025"/>
          <p14:tracePt t="101929" x="3795713" y="2867025"/>
          <p14:tracePt t="101945" x="3751263" y="2867025"/>
          <p14:tracePt t="101962" x="3732213" y="2867025"/>
          <p14:tracePt t="101979" x="3714750" y="2867025"/>
          <p14:tracePt t="101981" x="3705225" y="2867025"/>
          <p14:tracePt t="102126" x="3714750" y="2867025"/>
          <p14:tracePt t="102134" x="3724275" y="2867025"/>
          <p14:tracePt t="102146" x="3741738" y="2857500"/>
          <p14:tracePt t="102162" x="3803650" y="2847975"/>
          <p14:tracePt t="102179" x="3867150" y="2847975"/>
          <p14:tracePt t="102196" x="3965575" y="2840038"/>
          <p14:tracePt t="102198" x="4027488" y="2822575"/>
          <p14:tracePt t="102213" x="4152900" y="2813050"/>
          <p14:tracePt t="102229" x="4295775" y="2813050"/>
          <p14:tracePt t="102245" x="4429125" y="2803525"/>
          <p14:tracePt t="102262" x="4537075" y="2803525"/>
          <p14:tracePt t="102279" x="4643438" y="2803525"/>
          <p14:tracePt t="102295" x="4687888" y="2803525"/>
          <p14:tracePt t="102312" x="4705350" y="2795588"/>
          <p14:tracePt t="102328" x="4714875" y="2795588"/>
          <p14:tracePt t="102406" x="4705350" y="2795588"/>
          <p14:tracePt t="102414" x="4697413" y="2795588"/>
          <p14:tracePt t="102421" x="4670425" y="2795588"/>
          <p14:tracePt t="102430" x="4625975" y="2795588"/>
          <p14:tracePt t="102445" x="4500563" y="2803525"/>
          <p14:tracePt t="102462" x="4367213" y="2830513"/>
          <p14:tracePt t="102479" x="4214813" y="2857500"/>
          <p14:tracePt t="102495" x="4108450" y="2867025"/>
          <p14:tracePt t="102512" x="4010025" y="2874963"/>
          <p14:tracePt t="102529" x="3956050" y="2874963"/>
          <p14:tracePt t="102546" x="3938588" y="2874963"/>
          <p14:tracePt t="102562" x="3929063" y="2874963"/>
          <p14:tracePt t="102606" x="3919538" y="2874963"/>
          <p14:tracePt t="102686" x="3911600" y="2874963"/>
          <p14:tracePt t="102718" x="3902075" y="2874963"/>
          <p14:tracePt t="102766" x="3894138" y="2874963"/>
          <p14:tracePt t="102950" x="3884613" y="2874963"/>
          <p14:tracePt t="102990" x="3902075" y="2874963"/>
          <p14:tracePt t="102998" x="3929063" y="2874963"/>
          <p14:tracePt t="103006" x="3956050" y="2874963"/>
          <p14:tracePt t="103014" x="3990975" y="2874963"/>
          <p14:tracePt t="103029" x="4108450" y="2867025"/>
          <p14:tracePt t="103062" x="4419600" y="2847975"/>
          <p14:tracePt t="103096" x="4714875" y="2813050"/>
          <p14:tracePt t="103129" x="4857750" y="2813050"/>
          <p14:tracePt t="103146" x="4894263" y="2813050"/>
          <p14:tracePt t="103162" x="4911725" y="2813050"/>
          <p14:tracePt t="103179" x="4919663" y="2813050"/>
          <p14:tracePt t="103238" x="4929188" y="2813050"/>
          <p14:tracePt t="103246" x="4938713" y="2813050"/>
          <p14:tracePt t="103254" x="4946650" y="2813050"/>
          <p14:tracePt t="103262" x="4956175" y="2813050"/>
          <p14:tracePt t="103279" x="5000625" y="2813050"/>
          <p14:tracePt t="103295" x="5045075" y="2813050"/>
          <p14:tracePt t="103312" x="5089525" y="2803525"/>
          <p14:tracePt t="103329" x="5143500" y="2803525"/>
          <p14:tracePt t="103345" x="5205413" y="2803525"/>
          <p14:tracePt t="103362" x="5259388" y="2803525"/>
          <p14:tracePt t="103379" x="5313363" y="2803525"/>
          <p14:tracePt t="103396" x="5367338" y="2803525"/>
          <p14:tracePt t="103398" x="5394325" y="2803525"/>
          <p14:tracePt t="103412" x="5411788" y="2803525"/>
          <p14:tracePt t="103429" x="5483225" y="2803525"/>
          <p14:tracePt t="103446" x="5518150" y="2803525"/>
          <p14:tracePt t="103462" x="5572125" y="2803525"/>
          <p14:tracePt t="103479" x="5589588" y="2803525"/>
          <p14:tracePt t="103726" x="5599113" y="2803525"/>
          <p14:tracePt t="103734" x="5608638" y="2803525"/>
          <p14:tracePt t="104421" x="5599113" y="2803525"/>
          <p14:tracePt t="104430" x="5589588" y="2803525"/>
          <p14:tracePt t="104447" x="5562600" y="2803525"/>
          <p14:tracePt t="104454" x="5527675" y="2803525"/>
          <p14:tracePt t="104462" x="5500688" y="2813050"/>
          <p14:tracePt t="104478" x="5411788" y="2830513"/>
          <p14:tracePt t="104495" x="5286375" y="2847975"/>
          <p14:tracePt t="104512" x="5170488" y="2874963"/>
          <p14:tracePt t="104545" x="4973638" y="2901950"/>
          <p14:tracePt t="104578" x="4857750" y="2919413"/>
          <p14:tracePt t="104612" x="4741863" y="2928938"/>
          <p14:tracePt t="104628" x="4724400" y="2928938"/>
          <p14:tracePt t="104645" x="4660900" y="2928938"/>
          <p14:tracePt t="104661" x="4625975" y="2938463"/>
          <p14:tracePt t="104678" x="4572000" y="2938463"/>
          <p14:tracePt t="104695" x="4518025" y="2938463"/>
          <p14:tracePt t="104711" x="4456113" y="2938463"/>
          <p14:tracePt t="104728" x="4394200" y="2938463"/>
          <p14:tracePt t="104745" x="4330700" y="2938463"/>
          <p14:tracePt t="104762" x="4276725" y="2938463"/>
          <p14:tracePt t="104778" x="4251325" y="2938463"/>
          <p14:tracePt t="104795" x="4232275" y="2938463"/>
          <p14:tracePt t="104797" x="4224338" y="2938463"/>
          <p14:tracePt t="104814" x="4214813" y="2938463"/>
          <p14:tracePt t="105366" x="4224338" y="2938463"/>
          <p14:tracePt t="105382" x="4224338" y="2928938"/>
          <p14:tracePt t="105399" x="4232275" y="2928938"/>
          <p14:tracePt t="105431" x="4241800" y="2919413"/>
          <p14:tracePt t="105447" x="4251325" y="2911475"/>
          <p14:tracePt t="105462" x="4259263" y="2911475"/>
          <p14:tracePt t="105470" x="4268788" y="2911475"/>
          <p14:tracePt t="105495" x="4303713" y="2894013"/>
          <p14:tracePt t="105528" x="4367213" y="2874963"/>
          <p14:tracePt t="105545" x="4394200" y="2874963"/>
          <p14:tracePt t="105561" x="4419600" y="2857500"/>
          <p14:tracePt t="105578" x="4438650" y="2857500"/>
          <p14:tracePt t="105595" x="4483100" y="2857500"/>
          <p14:tracePt t="105596" x="4510088" y="2857500"/>
          <p14:tracePt t="105611" x="4554538" y="2857500"/>
          <p14:tracePt t="105628" x="4643438" y="2857500"/>
          <p14:tracePt t="105631" x="4687888" y="2857500"/>
          <p14:tracePt t="105645" x="4751388" y="2857500"/>
          <p14:tracePt t="105661" x="4822825" y="2847975"/>
          <p14:tracePt t="105678" x="4875213" y="2847975"/>
          <p14:tracePt t="105694" x="4894263" y="2847975"/>
          <p14:tracePt t="105774" x="4884738" y="2847975"/>
          <p14:tracePt t="105783" x="4848225" y="2857500"/>
          <p14:tracePt t="105795" x="4751388" y="2867025"/>
          <p14:tracePt t="105811" x="4537075" y="2867025"/>
          <p14:tracePt t="105828" x="4313238" y="2884488"/>
          <p14:tracePt t="105829" x="4205288" y="2894013"/>
          <p14:tracePt t="105845" x="4089400" y="2894013"/>
          <p14:tracePt t="105862" x="3867150" y="2938463"/>
          <p14:tracePt t="105878" x="3848100" y="2946400"/>
          <p14:tracePt t="105991" x="3857625" y="2946400"/>
          <p14:tracePt t="105998" x="3884613" y="2946400"/>
          <p14:tracePt t="106011" x="3919538" y="2946400"/>
          <p14:tracePt t="106028" x="4044950" y="2946400"/>
          <p14:tracePt t="106045" x="4241800" y="2938463"/>
          <p14:tracePt t="106047" x="4348163" y="2919413"/>
          <p14:tracePt t="106061" x="4537075" y="2901950"/>
          <p14:tracePt t="106078" x="4714875" y="2901950"/>
          <p14:tracePt t="106094" x="4803775" y="2901950"/>
          <p14:tracePt t="106111" x="4848225" y="2901950"/>
          <p14:tracePt t="106128" x="4875213" y="2901950"/>
          <p14:tracePt t="106144" x="4894263" y="2901950"/>
          <p14:tracePt t="106161" x="4911725" y="2901950"/>
          <p14:tracePt t="106178" x="4956175" y="2901950"/>
          <p14:tracePt t="106194" x="4991100" y="2901950"/>
          <p14:tracePt t="106197" x="5000625" y="2901950"/>
          <p14:tracePt t="106211" x="5018088" y="2894013"/>
          <p14:tracePt t="106228" x="5027613" y="2894013"/>
          <p14:tracePt t="106879" x="5037138" y="2894013"/>
          <p14:tracePt t="106887" x="5037138" y="2884488"/>
          <p14:tracePt t="106902" x="5045075" y="2884488"/>
          <p14:tracePt t="106911" x="5045075" y="2874963"/>
          <p14:tracePt t="106935" x="5054600" y="2874963"/>
          <p14:tracePt t="106944" x="5062538" y="2874963"/>
          <p14:tracePt t="106961" x="5062538" y="2867025"/>
          <p14:tracePt t="106978" x="5072063" y="2867025"/>
          <p14:tracePt t="107011" x="5089525" y="2857500"/>
          <p14:tracePt t="107045" x="5116513" y="2857500"/>
          <p14:tracePt t="107078" x="5170488" y="2847975"/>
          <p14:tracePt t="107094" x="5197475" y="2847975"/>
          <p14:tracePt t="107111" x="5205413" y="2847975"/>
          <p14:tracePt t="107128" x="5214938" y="2847975"/>
          <p14:tracePt t="108647" x="5224463" y="2840038"/>
          <p14:tracePt t="108655" x="5224463" y="2830513"/>
          <p14:tracePt t="108663" x="5241925" y="2830513"/>
          <p14:tracePt t="108677" x="5251450" y="2830513"/>
          <p14:tracePt t="108694" x="5286375" y="2822575"/>
          <p14:tracePt t="108710" x="5295900" y="2822575"/>
          <p14:tracePt t="108727" x="5322888" y="2813050"/>
          <p14:tracePt t="108744" x="5330825" y="2813050"/>
          <p14:tracePt t="108777" x="5375275" y="2813050"/>
          <p14:tracePt t="108810" x="5402263" y="2813050"/>
          <p14:tracePt t="109311" x="5411788" y="2813050"/>
          <p14:tracePt t="109327" x="5394325" y="2813050"/>
          <p14:tracePt t="109335" x="5367338" y="2813050"/>
          <p14:tracePt t="109343" x="5340350" y="2813050"/>
          <p14:tracePt t="109360" x="5259388" y="2813050"/>
          <p14:tracePt t="109377" x="5214938" y="2822575"/>
          <p14:tracePt t="109394" x="5143500" y="2822575"/>
          <p14:tracePt t="109427" x="5027613" y="2830513"/>
          <p14:tracePt t="109460" x="4938713" y="2840038"/>
          <p14:tracePt t="109462" x="4919663" y="2840038"/>
          <p14:tracePt t="109494" x="4776788" y="2840038"/>
          <p14:tracePt t="109510" x="4714875" y="2840038"/>
          <p14:tracePt t="109527" x="4652963" y="2840038"/>
          <p14:tracePt t="109543" x="4581525" y="2840038"/>
          <p14:tracePt t="109560" x="4527550" y="2840038"/>
          <p14:tracePt t="109577" x="4483100" y="2840038"/>
          <p14:tracePt t="109593" x="4456113" y="2840038"/>
          <p14:tracePt t="109610" x="4411663" y="2840038"/>
          <p14:tracePt t="109627" x="4348163" y="2840038"/>
          <p14:tracePt t="109644" x="4303713" y="2840038"/>
          <p14:tracePt t="109646" x="4276725" y="2840038"/>
          <p14:tracePt t="109660" x="4251325" y="2840038"/>
          <p14:tracePt t="109678" x="4205288" y="2840038"/>
          <p14:tracePt t="109694" x="4187825" y="2840038"/>
          <p14:tracePt t="109710" x="4160838" y="2840038"/>
          <p14:tracePt t="109726" x="4152900" y="2840038"/>
          <p14:tracePt t="109760" x="4133850" y="2840038"/>
          <p14:tracePt t="109777" x="4125913" y="2840038"/>
          <p14:tracePt t="109846" x="4116388" y="2840038"/>
          <p14:tracePt t="111110" x="0" y="0"/>
        </p14:tracePtLst>
        <p14:tracePtLst>
          <p14:tracePt t="112017" x="2679700" y="2894013"/>
          <p14:tracePt t="112039" x="2679700" y="2901950"/>
          <p14:tracePt t="112080" x="2679700" y="2911475"/>
          <p14:tracePt t="112086" x="2679700" y="2919413"/>
          <p14:tracePt t="112104" x="2679700" y="2928938"/>
          <p14:tracePt t="112112" x="2679700" y="2938463"/>
          <p14:tracePt t="112143" x="2732088" y="2973388"/>
          <p14:tracePt t="112176" x="2830513" y="2982913"/>
          <p14:tracePt t="112209" x="2874963" y="2982913"/>
          <p14:tracePt t="112226" x="2884488" y="2982913"/>
          <p14:tracePt t="112243" x="2894013" y="2990850"/>
          <p14:tracePt t="112259" x="2919413" y="3000375"/>
          <p14:tracePt t="112276" x="2938463" y="3009900"/>
          <p14:tracePt t="112279" x="2955925" y="3027363"/>
          <p14:tracePt t="112293" x="2965450" y="3044825"/>
          <p14:tracePt t="112309" x="3009900" y="3081338"/>
          <p14:tracePt t="112311" x="3017838" y="3108325"/>
          <p14:tracePt t="112326" x="3071813" y="3152775"/>
          <p14:tracePt t="112343" x="3116263" y="3241675"/>
          <p14:tracePt t="112359" x="3179763" y="3322638"/>
          <p14:tracePt t="112376" x="3251200" y="3411538"/>
          <p14:tracePt t="112393" x="3295650" y="3482975"/>
          <p14:tracePt t="112409" x="3367088" y="3562350"/>
          <p14:tracePt t="112426" x="3419475" y="3670300"/>
          <p14:tracePt t="112443" x="3490913" y="3759200"/>
          <p14:tracePt t="112459" x="3554413" y="3830638"/>
          <p14:tracePt t="112476" x="3625850" y="3911600"/>
          <p14:tracePt t="112493" x="3670300" y="3965575"/>
          <p14:tracePt t="112495" x="3697288" y="3983038"/>
          <p14:tracePt t="112510" x="3724275" y="4017963"/>
          <p14:tracePt t="112543" x="3732213" y="4027488"/>
          <p14:tracePt t="112559" x="3751263" y="4044950"/>
          <p14:tracePt t="112576" x="3768725" y="4089400"/>
          <p14:tracePt t="112593" x="3776663" y="4108450"/>
          <p14:tracePt t="112609" x="3786188" y="4133850"/>
          <p14:tracePt t="112626" x="3795713" y="4170363"/>
          <p14:tracePt t="112643" x="3795713" y="4214813"/>
          <p14:tracePt t="112659" x="3795713" y="4232275"/>
          <p14:tracePt t="112676" x="3795713" y="4251325"/>
          <p14:tracePt t="112676" x="0" y="0"/>
        </p14:tracePtLst>
        <p14:tracePtLst>
          <p14:tracePt t="118521" x="4554538" y="5715000"/>
          <p14:tracePt t="118664" x="4554538" y="5697538"/>
          <p14:tracePt t="118688" x="4554538" y="5680075"/>
          <p14:tracePt t="118696" x="4554538" y="5670550"/>
          <p14:tracePt t="118708" x="4554538" y="5653088"/>
          <p14:tracePt t="118725" x="4554538" y="5643563"/>
          <p14:tracePt t="118741" x="4554538" y="5626100"/>
          <p14:tracePt t="118775" x="4554538" y="5562600"/>
          <p14:tracePt t="118808" x="4554538" y="5510213"/>
          <p14:tracePt t="118841" x="4554538" y="5438775"/>
          <p14:tracePt t="118858" x="4554538" y="5411788"/>
          <p14:tracePt t="118875" x="4537075" y="5384800"/>
          <p14:tracePt t="118891" x="4537075" y="5367338"/>
          <p14:tracePt t="118908" x="4537075" y="5340350"/>
          <p14:tracePt t="118925" x="4518025" y="5322888"/>
          <p14:tracePt t="118941" x="4518025" y="5303838"/>
          <p14:tracePt t="118943" x="4500563" y="5295900"/>
          <p14:tracePt t="118975" x="4500563" y="5286375"/>
          <p14:tracePt t="119001" x="4491038" y="5276850"/>
          <p14:tracePt t="119009" x="4483100" y="5276850"/>
          <p14:tracePt t="119024" x="4483100" y="5259388"/>
          <p14:tracePt t="119041" x="4473575" y="5259388"/>
          <p14:tracePt t="119058" x="4465638" y="5251450"/>
          <p14:tracePt t="119121" x="4456113" y="5251450"/>
          <p14:tracePt t="119144" x="4446588" y="5259388"/>
          <p14:tracePt t="119161" x="4446588" y="5268913"/>
          <p14:tracePt t="119169" x="4446588" y="5286375"/>
          <p14:tracePt t="119176" x="4446588" y="5295900"/>
          <p14:tracePt t="119191" x="4446588" y="5322888"/>
          <p14:tracePt t="119207" x="4446588" y="5357813"/>
          <p14:tracePt t="119224" x="4446588" y="5394325"/>
          <p14:tracePt t="119241" x="4446588" y="5438775"/>
          <p14:tracePt t="119258" x="4465638" y="5483225"/>
          <p14:tracePt t="119274" x="4483100" y="5510213"/>
          <p14:tracePt t="119291" x="4483100" y="5527675"/>
          <p14:tracePt t="119308" x="4491038" y="5545138"/>
          <p14:tracePt t="119324" x="4500563" y="5554663"/>
          <p14:tracePt t="119341" x="4500563" y="5572125"/>
          <p14:tracePt t="119358" x="4510088" y="5589588"/>
          <p14:tracePt t="119375" x="4518025" y="5599113"/>
          <p14:tracePt t="119392" x="4518025" y="5608638"/>
          <p14:tracePt t="119407" x="4518025" y="5616575"/>
          <p14:tracePt t="119424" x="4527550" y="5634038"/>
          <p14:tracePt t="119441" x="4537075" y="5670550"/>
          <p14:tracePt t="119458" x="4537075" y="5688013"/>
          <p14:tracePt t="119475" x="4537075" y="5697538"/>
          <p14:tracePt t="119491" x="4537075" y="5705475"/>
          <p14:tracePt t="119553" x="4537075" y="5715000"/>
          <p14:tracePt t="119657" x="4537075" y="5697538"/>
          <p14:tracePt t="119664" x="4527550" y="5680075"/>
          <p14:tracePt t="119674" x="4510088" y="5643563"/>
          <p14:tracePt t="119691" x="4483100" y="5581650"/>
          <p14:tracePt t="119708" x="4473575" y="5518150"/>
          <p14:tracePt t="119724" x="4446588" y="5465763"/>
          <p14:tracePt t="119741" x="4429125" y="5402263"/>
          <p14:tracePt t="119744" x="4429125" y="5375275"/>
          <p14:tracePt t="119758" x="4429125" y="5348288"/>
          <p14:tracePt t="119774" x="4429125" y="5295900"/>
          <p14:tracePt t="119778" x="4429125" y="5286375"/>
          <p14:tracePt t="119791" x="4429125" y="5259388"/>
          <p14:tracePt t="119807" x="4429125" y="5241925"/>
          <p14:tracePt t="119824" x="4429125" y="5232400"/>
          <p14:tracePt t="119921" x="4411663" y="5232400"/>
          <p14:tracePt t="119929" x="4411663" y="5251450"/>
          <p14:tracePt t="119941" x="4411663" y="5276850"/>
          <p14:tracePt t="119959" x="4394200" y="5429250"/>
          <p14:tracePt t="119974" x="4384675" y="5473700"/>
          <p14:tracePt t="119991" x="4367213" y="5589588"/>
          <p14:tracePt t="120007" x="4367213" y="5626100"/>
          <p14:tracePt t="120024" x="4367213" y="5661025"/>
          <p14:tracePt t="120041" x="4367213" y="5680075"/>
          <p14:tracePt t="120058" x="4367213" y="5697538"/>
          <p14:tracePt t="120075" x="4367213" y="5705475"/>
          <p14:tracePt t="120091" x="4367213" y="5715000"/>
          <p14:tracePt t="120271" x="0" y="0"/>
        </p14:tracePtLst>
        <p14:tracePtLst>
          <p14:tracePt t="121401" x="4465638" y="5751513"/>
          <p14:tracePt t="121466" x="4473575" y="5741988"/>
          <p14:tracePt t="121496" x="4483100" y="5732463"/>
          <p14:tracePt t="121521" x="4491038" y="5724525"/>
          <p14:tracePt t="121528" x="4491038" y="5715000"/>
          <p14:tracePt t="121540" x="4500563" y="5705475"/>
          <p14:tracePt t="121574" x="4500563" y="5643563"/>
          <p14:tracePt t="121591" x="4500563" y="5572125"/>
          <p14:tracePt t="121608" x="4500563" y="5537200"/>
          <p14:tracePt t="121624" x="4500563" y="5510213"/>
          <p14:tracePt t="121640" x="4500563" y="5491163"/>
          <p14:tracePt t="121657" x="4500563" y="5456238"/>
          <p14:tracePt t="121674" x="4500563" y="5438775"/>
          <p14:tracePt t="121690" x="4500563" y="5419725"/>
          <p14:tracePt t="121707" x="4500563" y="5411788"/>
          <p14:tracePt t="121723" x="4500563" y="5394325"/>
          <p14:tracePt t="121740" x="4500563" y="5357813"/>
          <p14:tracePt t="121774" x="4500563" y="5340350"/>
          <p14:tracePt t="121790" x="4500563" y="5322888"/>
          <p14:tracePt t="121808" x="4500563" y="5276850"/>
          <p14:tracePt t="121824" x="4500563" y="5268913"/>
          <p14:tracePt t="121840" x="4491038" y="5251450"/>
          <p14:tracePt t="121857" x="4483100" y="5241925"/>
          <p14:tracePt t="121890" x="4473575" y="5224463"/>
          <p14:tracePt t="121954" x="4465638" y="5224463"/>
          <p14:tracePt t="121969" x="4456113" y="5224463"/>
          <p14:tracePt t="121993" x="4446588" y="5224463"/>
          <p14:tracePt t="122001" x="4429125" y="5224463"/>
          <p14:tracePt t="122017" x="4419600" y="5232400"/>
          <p14:tracePt t="122025" x="4411663" y="5232400"/>
          <p14:tracePt t="122040" x="4394200" y="5241925"/>
          <p14:tracePt t="122057" x="4375150" y="5268913"/>
          <p14:tracePt t="122073" x="4357688" y="5286375"/>
          <p14:tracePt t="122090" x="4348163" y="5286375"/>
          <p14:tracePt t="122107" x="4348163" y="5295900"/>
          <p14:tracePt t="122123" x="4340225" y="5313363"/>
          <p14:tracePt t="122140" x="4340225" y="5348288"/>
          <p14:tracePt t="122157" x="4340225" y="5402263"/>
          <p14:tracePt t="122174" x="4340225" y="5438775"/>
          <p14:tracePt t="122190" x="4340225" y="5491163"/>
          <p14:tracePt t="122192" x="4348163" y="5510213"/>
          <p14:tracePt t="122207" x="4357688" y="5537200"/>
          <p14:tracePt t="122224" x="4367213" y="5562600"/>
          <p14:tracePt t="122240" x="4367213" y="5572125"/>
          <p14:tracePt t="122274" x="4367213" y="5581650"/>
          <p14:tracePt t="122290" x="4367213" y="5599113"/>
          <p14:tracePt t="122307" x="4367213" y="5608638"/>
          <p14:tracePt t="122324" x="4367213" y="5626100"/>
          <p14:tracePt t="122345" x="4367213" y="5634038"/>
          <p14:tracePt t="122357" x="4367213" y="5643563"/>
          <p14:tracePt t="122374" x="4367213" y="5661025"/>
          <p14:tracePt t="122390" x="4367213" y="5670550"/>
          <p14:tracePt t="122408" x="4367213" y="5688013"/>
          <p14:tracePt t="122423" x="4367213" y="5697538"/>
          <p14:tracePt t="122641" x="4367213" y="5705475"/>
          <p14:tracePt t="122657" x="4367213" y="5715000"/>
          <p14:tracePt t="122865" x="4367213" y="5724525"/>
          <p14:tracePt t="122881" x="4375150" y="5732463"/>
          <p14:tracePt t="124569" x="4375150" y="5715000"/>
          <p14:tracePt t="124585" x="4375150" y="5697538"/>
          <p14:tracePt t="124593" x="4375150" y="5680075"/>
          <p14:tracePt t="124606" x="4375150" y="5670550"/>
          <p14:tracePt t="124624" x="4375150" y="5626100"/>
          <p14:tracePt t="124640" x="4375150" y="5608638"/>
          <p14:tracePt t="124656" x="4375150" y="5581650"/>
          <p14:tracePt t="124689" x="4375150" y="5562600"/>
          <p14:tracePt t="124723" x="4375150" y="5554663"/>
          <p14:tracePt t="124756" x="4375150" y="5545138"/>
          <p14:tracePt t="124773" x="4375150" y="5537200"/>
          <p14:tracePt t="124806" x="4375150" y="5527675"/>
          <p14:tracePt t="124823" x="4375150" y="5518150"/>
          <p14:tracePt t="124882" x="4375150" y="5510213"/>
          <p14:tracePt t="124888" x="4384675" y="5510213"/>
          <p14:tracePt t="124898" x="4402138" y="5527675"/>
          <p14:tracePt t="124906" x="4419600" y="5537200"/>
          <p14:tracePt t="124923" x="4483100" y="5599113"/>
          <p14:tracePt t="124939" x="4518025" y="5643563"/>
          <p14:tracePt t="124956" x="4545013" y="5670550"/>
          <p14:tracePt t="124973" x="4554538" y="5688013"/>
          <p14:tracePt t="124990" x="4554538" y="5697538"/>
          <p14:tracePt t="125007" x="4554538" y="5705475"/>
          <p14:tracePt t="125209" x="4554538" y="5715000"/>
          <p14:tracePt t="125217" x="4554538" y="5724525"/>
          <p14:tracePt t="125233" x="4554538" y="5732463"/>
          <p14:tracePt t="125241" x="4554538" y="5741988"/>
          <p14:tracePt t="125256" x="4554538" y="5759450"/>
          <p14:tracePt t="125273" x="4554538" y="5776913"/>
          <p14:tracePt t="125289" x="4554538" y="5786438"/>
          <p14:tracePt t="125306" x="4545013" y="5795963"/>
          <p14:tracePt t="125418" x="4537075" y="5795963"/>
          <p14:tracePt t="125425" x="4510088" y="5786438"/>
          <p14:tracePt t="125433" x="4491038" y="5751513"/>
          <p14:tracePt t="125440" x="4473575" y="5724525"/>
          <p14:tracePt t="125456" x="4446588" y="5653088"/>
          <p14:tracePt t="125473" x="4419600" y="5581650"/>
          <p14:tracePt t="125489" x="4411663" y="5537200"/>
          <p14:tracePt t="125506" x="4411663" y="5510213"/>
          <p14:tracePt t="125523" x="4402138" y="5500688"/>
          <p14:tracePt t="125594" x="4402138" y="5510213"/>
          <p14:tracePt t="125601" x="4402138" y="5554663"/>
          <p14:tracePt t="125609" x="4402138" y="5589588"/>
          <p14:tracePt t="125623" x="4402138" y="5634038"/>
          <p14:tracePt t="125640" x="4402138" y="5705475"/>
          <p14:tracePt t="125656" x="4402138" y="5732463"/>
          <p14:tracePt t="125672" x="4402138" y="5741988"/>
          <p14:tracePt t="125745" x="4402138" y="5724525"/>
          <p14:tracePt t="125753" x="4402138" y="5705475"/>
          <p14:tracePt t="125761" x="4402138" y="5680075"/>
          <p14:tracePt t="125773" x="4402138" y="5653088"/>
          <p14:tracePt t="125789" x="4411663" y="5599113"/>
          <p14:tracePt t="125806" x="4411663" y="5554663"/>
          <p14:tracePt t="125808" x="4411663" y="5545138"/>
          <p14:tracePt t="125823" x="4419600" y="5545138"/>
          <p14:tracePt t="125865" x="4429125" y="5545138"/>
          <p14:tracePt t="125882" x="4438650" y="5581650"/>
          <p14:tracePt t="125889" x="4456113" y="5608638"/>
          <p14:tracePt t="125897" x="4456113" y="5626100"/>
          <p14:tracePt t="125906" x="4465638" y="5653088"/>
          <p14:tracePt t="125923" x="4465638" y="5680075"/>
          <p14:tracePt t="125939" x="4473575" y="5705475"/>
          <p14:tracePt t="125993" x="4483100" y="5705475"/>
          <p14:tracePt t="126000" x="4491038" y="5705475"/>
          <p14:tracePt t="126009" x="4491038" y="5688013"/>
          <p14:tracePt t="126022" x="4518025" y="5643563"/>
          <p14:tracePt t="126039" x="4562475" y="5537200"/>
          <p14:tracePt t="126056" x="4589463" y="5411788"/>
          <p14:tracePt t="126072" x="4608513" y="5367338"/>
          <p14:tracePt t="126145" x="4608513" y="5384800"/>
          <p14:tracePt t="126153" x="4608513" y="5411788"/>
          <p14:tracePt t="126162" x="4608513" y="5429250"/>
          <p14:tracePt t="126172" x="4608513" y="5456238"/>
          <p14:tracePt t="126189" x="4608513" y="5510213"/>
          <p14:tracePt t="126206" x="4589463" y="5554663"/>
          <p14:tracePt t="126208" x="4581525" y="5562600"/>
          <p14:tracePt t="126226" x="4581525" y="5572125"/>
          <p14:tracePt t="126290" x="4581525" y="5554663"/>
          <p14:tracePt t="126298" x="4581525" y="5518150"/>
          <p14:tracePt t="126307" x="4581525" y="5500688"/>
          <p14:tracePt t="126322" x="4581525" y="5438775"/>
          <p14:tracePt t="126339" x="4581525" y="5394325"/>
          <p14:tracePt t="126356" x="4572000" y="5375275"/>
          <p14:tracePt t="126401" x="4554538" y="5375275"/>
          <p14:tracePt t="126409" x="4545013" y="5419725"/>
          <p14:tracePt t="126423" x="4545013" y="5456238"/>
          <p14:tracePt t="126439" x="4545013" y="5537200"/>
          <p14:tracePt t="126455" x="4527550" y="5599113"/>
          <p14:tracePt t="126457" x="4527550" y="5616575"/>
          <p14:tracePt t="126472" x="4518025" y="5643563"/>
          <p14:tracePt t="126545" x="4518025" y="5634038"/>
          <p14:tracePt t="126552" x="4510088" y="5616575"/>
          <p14:tracePt t="126561" x="4510088" y="5589588"/>
          <p14:tracePt t="126573" x="4510088" y="5581650"/>
          <p14:tracePt t="126590" x="4483100" y="5527675"/>
          <p14:tracePt t="126606" x="4483100" y="5518150"/>
          <p14:tracePt t="126641" x="4483100" y="5545138"/>
          <p14:tracePt t="126648" x="4483100" y="5589588"/>
          <p14:tracePt t="126657" x="4465638" y="5643563"/>
          <p14:tracePt t="126673" x="4456113" y="5759450"/>
          <p14:tracePt t="126689" x="4456113" y="5813425"/>
          <p14:tracePt t="126706" x="4456113" y="5830888"/>
          <p14:tracePt t="126778" x="4456113" y="5822950"/>
          <p14:tracePt t="126786" x="4456113" y="5795963"/>
          <p14:tracePt t="126794" x="4456113" y="5776913"/>
          <p14:tracePt t="126806" x="4456113" y="5751513"/>
          <p14:tracePt t="126823" x="4456113" y="5732463"/>
          <p14:tracePt t="126839" x="4456113" y="5705475"/>
          <p14:tracePt t="126856" x="4456113" y="5697538"/>
          <p14:tracePt t="126921" x="4456113" y="5688013"/>
          <p14:tracePt t="126929" x="4446588" y="5680075"/>
          <p14:tracePt t="126939" x="4446588" y="5670550"/>
          <p14:tracePt t="126961" x="4438650" y="5653088"/>
          <p14:tracePt t="127208" x="0" y="0"/>
        </p14:tracePtLst>
        <p14:tracePtLst>
          <p14:tracePt t="129595" x="1866900" y="3160713"/>
          <p14:tracePt t="129627" x="1884363" y="3170238"/>
          <p14:tracePt t="129634" x="1919288" y="3187700"/>
          <p14:tracePt t="129641" x="1965325" y="3187700"/>
          <p14:tracePt t="129655" x="2000250" y="3205163"/>
          <p14:tracePt t="129672" x="2062163" y="3205163"/>
          <p14:tracePt t="129689" x="2133600" y="3205163"/>
          <p14:tracePt t="129722" x="2232025" y="3224213"/>
          <p14:tracePt t="129755" x="2428875" y="3241675"/>
          <p14:tracePt t="129789" x="2751138" y="3241675"/>
          <p14:tracePt t="129805" x="2840038" y="3241675"/>
          <p14:tracePt t="129822" x="2928938" y="3214688"/>
          <p14:tracePt t="129838" x="3000375" y="3197225"/>
          <p14:tracePt t="129855" x="3098800" y="3179763"/>
          <p14:tracePt t="129857" x="3133725" y="3179763"/>
          <p14:tracePt t="129872" x="3187700" y="3170238"/>
          <p14:tracePt t="129889" x="3322638" y="3160713"/>
          <p14:tracePt t="129905" x="3402013" y="3160713"/>
          <p14:tracePt t="129921" x="3490913" y="3152775"/>
          <p14:tracePt t="129938" x="3589338" y="3143250"/>
          <p14:tracePt t="129955" x="3679825" y="3143250"/>
          <p14:tracePt t="129972" x="3768725" y="3133725"/>
          <p14:tracePt t="129988" x="3875088" y="3125788"/>
          <p14:tracePt t="130005" x="3965575" y="3116263"/>
          <p14:tracePt t="130022" x="4044950" y="3116263"/>
          <p14:tracePt t="130039" x="4152900" y="3116263"/>
          <p14:tracePt t="130041" x="4187825" y="3116263"/>
          <p14:tracePt t="130055" x="4232275" y="3108325"/>
          <p14:tracePt t="130072" x="4276725" y="3098800"/>
          <p14:tracePt t="130089" x="4322763" y="3098800"/>
          <p14:tracePt t="130105" x="4348163" y="3098800"/>
          <p14:tracePt t="130121" x="4375150" y="3098800"/>
          <p14:tracePt t="130138" x="4394200" y="3098800"/>
          <p14:tracePt t="130155" x="4411663" y="3098800"/>
          <p14:tracePt t="130172" x="4429125" y="3098800"/>
          <p14:tracePt t="130189" x="4456113" y="3098800"/>
          <p14:tracePt t="130205" x="4518025" y="3098800"/>
          <p14:tracePt t="130222" x="4572000" y="3098800"/>
          <p14:tracePt t="130238" x="4633913" y="3108325"/>
          <p14:tracePt t="130255" x="4697413" y="3116263"/>
          <p14:tracePt t="130257" x="4732338" y="3125788"/>
          <p14:tracePt t="130272" x="4759325" y="3125788"/>
          <p14:tracePt t="130289" x="4803775" y="3125788"/>
          <p14:tracePt t="130305" x="4840288" y="3125788"/>
          <p14:tracePt t="130321" x="4894263" y="3133725"/>
          <p14:tracePt t="130338" x="4991100" y="3143250"/>
          <p14:tracePt t="130355" x="5116513" y="3170238"/>
          <p14:tracePt t="130372" x="5224463" y="3170238"/>
          <p14:tracePt t="130388" x="5340350" y="3170238"/>
          <p14:tracePt t="130405" x="5394325" y="3170238"/>
          <p14:tracePt t="130422" x="5419725" y="3170238"/>
          <p14:tracePt t="130439" x="5446713" y="3170238"/>
          <p14:tracePt t="130455" x="5483225" y="3170238"/>
          <p14:tracePt t="130457" x="5518150" y="3170238"/>
          <p14:tracePt t="130472" x="5537200" y="3170238"/>
          <p14:tracePt t="130489" x="5608638" y="3170238"/>
          <p14:tracePt t="130505" x="5643563" y="3170238"/>
          <p14:tracePt t="130521" x="5680075" y="3170238"/>
          <p14:tracePt t="130538" x="5724525" y="3170238"/>
          <p14:tracePt t="130555" x="5741988" y="3170238"/>
          <p14:tracePt t="130572" x="5776913" y="3170238"/>
          <p14:tracePt t="130588" x="5786438" y="3170238"/>
          <p14:tracePt t="130605" x="5813425" y="3170238"/>
          <p14:tracePt t="130621" x="5848350" y="3170238"/>
          <p14:tracePt t="130639" x="5894388" y="3170238"/>
          <p14:tracePt t="130655" x="5929313" y="3170238"/>
          <p14:tracePt t="130657" x="5983288" y="3170238"/>
          <p14:tracePt t="130672" x="6018213" y="3170238"/>
          <p14:tracePt t="130689" x="6134100" y="3160713"/>
          <p14:tracePt t="130705" x="6205538" y="3143250"/>
          <p14:tracePt t="130721" x="6251575" y="3133725"/>
          <p14:tracePt t="130738" x="6303963" y="3133725"/>
          <p14:tracePt t="130755" x="6340475" y="3133725"/>
          <p14:tracePt t="130772" x="6394450" y="3125788"/>
          <p14:tracePt t="130788" x="6456363" y="3125788"/>
          <p14:tracePt t="130804" x="6518275" y="3125788"/>
          <p14:tracePt t="130821" x="6554788" y="3125788"/>
          <p14:tracePt t="130839" x="6599238" y="3125788"/>
          <p14:tracePt t="130855" x="6653213" y="3125788"/>
          <p14:tracePt t="130857" x="6688138" y="3125788"/>
          <p14:tracePt t="130871" x="6705600" y="3125788"/>
          <p14:tracePt t="130889" x="6786563" y="3125788"/>
          <p14:tracePt t="130905" x="6858000" y="3125788"/>
          <p14:tracePt t="130921" x="6938963" y="3125788"/>
          <p14:tracePt t="130938" x="7000875" y="3125788"/>
          <p14:tracePt t="130955" x="7089775" y="3125788"/>
          <p14:tracePt t="130971" x="7153275" y="3125788"/>
          <p14:tracePt t="130988" x="7215188" y="3125788"/>
          <p14:tracePt t="131005" x="7251700" y="3125788"/>
          <p14:tracePt t="131021" x="7296150" y="3125788"/>
          <p14:tracePt t="131038" x="7340600" y="3125788"/>
          <p14:tracePt t="131055" x="7394575" y="3125788"/>
          <p14:tracePt t="131057" x="7412038" y="3125788"/>
          <p14:tracePt t="131074" x="7439025" y="3125788"/>
          <p14:tracePt t="131088" x="7446963" y="3125788"/>
          <p14:tracePt t="131105" x="7483475" y="3125788"/>
          <p14:tracePt t="131121" x="7510463" y="3125788"/>
          <p14:tracePt t="131322" x="7527925" y="3125788"/>
          <p14:tracePt t="131354" x="7537450" y="3125788"/>
          <p14:tracePt t="131362" x="7545388" y="3125788"/>
          <p14:tracePt t="131378" x="7562850" y="3125788"/>
          <p14:tracePt t="131388" x="7572375" y="3125788"/>
          <p14:tracePt t="131405" x="7599363" y="3125788"/>
          <p14:tracePt t="131421" x="7616825" y="3125788"/>
          <p14:tracePt t="131438" x="7661275" y="3125788"/>
          <p14:tracePt t="131454" x="7697788" y="3125788"/>
          <p14:tracePt t="131456" x="7705725" y="3125788"/>
          <p14:tracePt t="131471" x="7724775" y="3125788"/>
          <p14:tracePt t="131489" x="7759700" y="3125788"/>
          <p14:tracePt t="131505" x="7777163" y="3125788"/>
          <p14:tracePt t="131521" x="7804150" y="3125788"/>
          <p14:tracePt t="131538" x="7831138" y="3125788"/>
          <p14:tracePt t="131554" x="7840663" y="3125788"/>
          <p14:tracePt t="131571" x="7858125" y="3125788"/>
          <p14:tracePt t="131588" x="7875588" y="3125788"/>
          <p14:tracePt t="131605" x="7894638" y="3133725"/>
          <p14:tracePt t="131621" x="7912100" y="3133725"/>
          <p14:tracePt t="131638" x="7939088" y="3133725"/>
          <p14:tracePt t="131655" x="7956550" y="3143250"/>
          <p14:tracePt t="131671" x="7974013" y="3143250"/>
          <p14:tracePt t="131673" x="7983538" y="3143250"/>
          <p14:tracePt t="131688" x="7991475" y="3143250"/>
          <p14:tracePt t="131705" x="8001000" y="3152775"/>
          <p14:tracePt t="131890" x="8010525" y="3152775"/>
          <p14:tracePt t="131905" x="8010525" y="3160713"/>
          <p14:tracePt t="131914" x="8001000" y="3179763"/>
          <p14:tracePt t="131922" x="7983538" y="3197225"/>
          <p14:tracePt t="131938" x="7920038" y="3232150"/>
          <p14:tracePt t="131954" x="7724775" y="3259138"/>
          <p14:tracePt t="131971" x="7500938" y="3286125"/>
          <p14:tracePt t="131988" x="7153275" y="3402013"/>
          <p14:tracePt t="132004" x="6697663" y="3509963"/>
          <p14:tracePt t="132021" x="6242050" y="3616325"/>
          <p14:tracePt t="132038" x="5776913" y="3751263"/>
          <p14:tracePt t="132055" x="5483225" y="3795713"/>
          <p14:tracePt t="132057" x="5322888" y="3830638"/>
          <p14:tracePt t="132071" x="5160963" y="3840163"/>
          <p14:tracePt t="132089" x="4724400" y="3857625"/>
          <p14:tracePt t="132105" x="4276725" y="3857625"/>
          <p14:tracePt t="132121" x="3803650" y="3768725"/>
          <p14:tracePt t="132137" x="3340100" y="3714750"/>
          <p14:tracePt t="132154" x="2884488" y="3679825"/>
          <p14:tracePt t="132171" x="2517775" y="3643313"/>
          <p14:tracePt t="132188" x="2224088" y="3643313"/>
          <p14:tracePt t="132205" x="2036763" y="3643313"/>
          <p14:tracePt t="132221" x="1893888" y="3643313"/>
          <p14:tracePt t="132238" x="1830388" y="3643313"/>
          <p14:tracePt t="132254" x="1803400" y="3643313"/>
          <p14:tracePt t="132258" x="1795463" y="3643313"/>
          <p14:tracePt t="132271" x="1776413" y="3643313"/>
          <p14:tracePt t="132288" x="1758950" y="3633788"/>
          <p14:tracePt t="132305" x="1687513" y="3625850"/>
          <p14:tracePt t="132321" x="1608138" y="3589338"/>
          <p14:tracePt t="132337" x="1562100" y="3581400"/>
          <p14:tracePt t="132354" x="1544638" y="3581400"/>
          <p14:tracePt t="132371" x="1509713" y="3581400"/>
          <p14:tracePt t="132388" x="1482725" y="3571875"/>
          <p14:tracePt t="132405" x="1465263" y="3562350"/>
          <p14:tracePt t="132421" x="1455738" y="3562350"/>
          <p14:tracePt t="132650" x="1455738" y="3544888"/>
          <p14:tracePt t="132762" x="0" y="0"/>
        </p14:tracePtLst>
        <p14:tracePtLst>
          <p14:tracePt t="134469" x="5116513" y="3616325"/>
          <p14:tracePt t="134563" x="5133975" y="3616325"/>
          <p14:tracePt t="134579" x="5143500" y="3608388"/>
          <p14:tracePt t="134586" x="5160963" y="3608388"/>
          <p14:tracePt t="134594" x="5187950" y="3608388"/>
          <p14:tracePt t="134604" x="5214938" y="3608388"/>
          <p14:tracePt t="134620" x="5340350" y="3608388"/>
          <p14:tracePt t="134637" x="5465763" y="3598863"/>
          <p14:tracePt t="134654" x="5608638" y="3598863"/>
          <p14:tracePt t="134687" x="5884863" y="3571875"/>
          <p14:tracePt t="134721" x="6081713" y="3527425"/>
          <p14:tracePt t="134754" x="6161088" y="3527425"/>
          <p14:tracePt t="134770" x="6180138" y="3517900"/>
          <p14:tracePt t="134804" x="6188075" y="3517900"/>
          <p14:tracePt t="134820" x="6197600" y="3509963"/>
          <p14:tracePt t="134854" x="6205538" y="3509963"/>
          <p14:tracePt t="134870" x="6215063" y="3509963"/>
          <p14:tracePt t="134887" x="6224588" y="3509963"/>
          <p14:tracePt t="134904" x="6232525" y="3509963"/>
          <p14:tracePt t="134920" x="6242050" y="3509963"/>
          <p14:tracePt t="134937" x="6269038" y="3490913"/>
          <p14:tracePt t="134954" x="6296025" y="3490913"/>
          <p14:tracePt t="134970" x="6313488" y="3482975"/>
          <p14:tracePt t="134987" x="6348413" y="3465513"/>
          <p14:tracePt t="135004" x="6367463" y="3465513"/>
          <p14:tracePt t="135020" x="6384925" y="3455988"/>
          <p14:tracePt t="135037" x="6394450" y="3446463"/>
          <p14:tracePt t="135054" x="6402388" y="3446463"/>
          <p14:tracePt t="135070" x="6411913" y="3446463"/>
          <p14:tracePt t="135507" x="6394450" y="3446463"/>
          <p14:tracePt t="135514" x="6375400" y="3446463"/>
          <p14:tracePt t="135522" x="6348413" y="3465513"/>
          <p14:tracePt t="135537" x="6330950" y="3465513"/>
          <p14:tracePt t="135554" x="6259513" y="3465513"/>
          <p14:tracePt t="135570" x="6215063" y="3482975"/>
          <p14:tracePt t="135587" x="6170613" y="3490913"/>
          <p14:tracePt t="135603" x="6126163" y="3490913"/>
          <p14:tracePt t="135637" x="6108700" y="3500438"/>
          <p14:tracePt t="135739" x="6099175" y="3500438"/>
          <p14:tracePt t="136002" x="0" y="0"/>
        </p14:tracePtLst>
        <p14:tracePtLst>
          <p14:tracePt t="136692" x="6000750" y="5456238"/>
          <p14:tracePt t="136764" x="6000750" y="5473700"/>
          <p14:tracePt t="136771" x="6000750" y="5491163"/>
          <p14:tracePt t="136779" x="6000750" y="5500688"/>
          <p14:tracePt t="136787" x="6000750" y="5510213"/>
          <p14:tracePt t="136820" x="6010275" y="5572125"/>
          <p14:tracePt t="136854" x="6010275" y="5599113"/>
          <p14:tracePt t="136887" x="6027738" y="5589588"/>
          <p14:tracePt t="136903" x="6027738" y="5500688"/>
          <p14:tracePt t="136920" x="6027738" y="5375275"/>
          <p14:tracePt t="136921" x="6018213" y="5276850"/>
          <p14:tracePt t="136936" x="6000750" y="5214938"/>
          <p14:tracePt t="136954" x="5973763" y="5037138"/>
          <p14:tracePt t="136970" x="5956300" y="4973638"/>
          <p14:tracePt t="136986" x="5956300" y="4946650"/>
          <p14:tracePt t="137003" x="5956300" y="4938713"/>
          <p14:tracePt t="137043" x="5946775" y="4938713"/>
          <p14:tracePt t="137053" x="5938838" y="4946650"/>
          <p14:tracePt t="137069" x="5929313" y="5018088"/>
          <p14:tracePt t="137087" x="5929313" y="5081588"/>
          <p14:tracePt t="137103" x="5929313" y="5133975"/>
          <p14:tracePt t="137120" x="5919788" y="5153025"/>
          <p14:tracePt t="137211" x="5919788" y="5133975"/>
          <p14:tracePt t="137219" x="5919788" y="5126038"/>
          <p14:tracePt t="137227" x="5919788" y="5108575"/>
          <p14:tracePt t="137236" x="5929313" y="5108575"/>
          <p14:tracePt t="137253" x="5938838" y="5089525"/>
          <p14:tracePt t="137307" x="5938838" y="5108575"/>
          <p14:tracePt t="137315" x="5938838" y="5143500"/>
          <p14:tracePt t="137323" x="5938838" y="5180013"/>
          <p14:tracePt t="137336" x="5938838" y="5214938"/>
          <p14:tracePt t="137353" x="5946775" y="5303838"/>
          <p14:tracePt t="137370" x="5946775" y="5348288"/>
          <p14:tracePt t="137386" x="5956300" y="5367338"/>
          <p14:tracePt t="137403" x="5956300" y="5375275"/>
          <p14:tracePt t="137459" x="5965825" y="5375275"/>
          <p14:tracePt t="137467" x="5965825" y="5367338"/>
          <p14:tracePt t="137475" x="5973763" y="5330825"/>
          <p14:tracePt t="137486" x="5991225" y="5295900"/>
          <p14:tracePt t="137503" x="6010275" y="5180013"/>
          <p14:tracePt t="137519" x="6045200" y="5081588"/>
          <p14:tracePt t="137537" x="6081713" y="5000625"/>
          <p14:tracePt t="137538" x="6089650" y="4965700"/>
          <p14:tracePt t="137595" x="6089650" y="4983163"/>
          <p14:tracePt t="137603" x="6089650" y="5037138"/>
          <p14:tracePt t="137611" x="6089650" y="5108575"/>
          <p14:tracePt t="137619" x="6089650" y="5180013"/>
          <p14:tracePt t="137636" x="6089650" y="5322888"/>
          <p14:tracePt t="137653" x="6089650" y="5429250"/>
          <p14:tracePt t="137669" x="6089650" y="5491163"/>
          <p14:tracePt t="137686" x="6089650" y="5500688"/>
          <p14:tracePt t="137731" x="6089650" y="5491163"/>
          <p14:tracePt t="137739" x="6089650" y="5465763"/>
          <p14:tracePt t="137753" x="6089650" y="5367338"/>
          <p14:tracePt t="137770" x="6089650" y="5259388"/>
          <p14:tracePt t="137786" x="6116638" y="5153025"/>
          <p14:tracePt t="137803" x="6134100" y="5062538"/>
          <p14:tracePt t="137819" x="6153150" y="5018088"/>
          <p14:tracePt t="137836" x="6153150" y="5000625"/>
          <p14:tracePt t="137869" x="6153150" y="5010150"/>
          <p14:tracePt t="137886" x="6153150" y="5108575"/>
          <p14:tracePt t="137903" x="6153150" y="5232400"/>
          <p14:tracePt t="137919" x="6153150" y="5340350"/>
          <p14:tracePt t="137936" x="6153150" y="5411788"/>
          <p14:tracePt t="137938" x="6153150" y="5429250"/>
          <p14:tracePt t="137953" x="6153150" y="5438775"/>
          <p14:tracePt t="138011" x="6153150" y="5411788"/>
          <p14:tracePt t="138019" x="6153150" y="5375275"/>
          <p14:tracePt t="138027" x="6153150" y="5340350"/>
          <p14:tracePt t="138036" x="6153150" y="5313363"/>
          <p14:tracePt t="138053" x="6153150" y="5251450"/>
          <p14:tracePt t="138069" x="6170613" y="5232400"/>
          <p14:tracePt t="138123" x="6170613" y="5259388"/>
          <p14:tracePt t="138131" x="6180138" y="5303838"/>
          <p14:tracePt t="138139" x="6188075" y="5340350"/>
          <p14:tracePt t="138154" x="6197600" y="5394325"/>
          <p14:tracePt t="138170" x="6215063" y="5438775"/>
          <p14:tracePt t="138467" x="6215063" y="5429250"/>
          <p14:tracePt t="138491" x="6215063" y="5419725"/>
          <p14:tracePt t="138507" x="6215063" y="5411788"/>
          <p14:tracePt t="138554" x="0" y="0"/>
        </p14:tracePtLst>
        <p14:tracePtLst>
          <p14:tracePt t="140533" x="5000625" y="5322888"/>
          <p14:tracePt t="140539" x="5000625" y="5330825"/>
          <p14:tracePt t="140552" x="4991100" y="5340350"/>
          <p14:tracePt t="140572" x="4983163" y="5348288"/>
          <p14:tracePt t="140595" x="4973638" y="5357813"/>
          <p14:tracePt t="140603" x="4946650" y="5367338"/>
          <p14:tracePt t="140619" x="4911725" y="5384800"/>
          <p14:tracePt t="140635" x="4830763" y="5411788"/>
          <p14:tracePt t="140669" x="4633913" y="5537200"/>
          <p14:tracePt t="140703" x="4411663" y="5653088"/>
          <p14:tracePt t="140736" x="4268788" y="5697538"/>
          <p14:tracePt t="140752" x="4259263" y="5697538"/>
          <p14:tracePt t="140802" x="4251325" y="5680075"/>
          <p14:tracePt t="140812" x="4251325" y="5661025"/>
          <p14:tracePt t="140820" x="4241800" y="5589588"/>
          <p14:tracePt t="140835" x="4241800" y="5527675"/>
          <p14:tracePt t="140852" x="4241800" y="5446713"/>
          <p14:tracePt t="140869" x="4241800" y="5367338"/>
          <p14:tracePt t="140885" x="4224338" y="5313363"/>
          <p14:tracePt t="140902" x="4214813" y="5295900"/>
          <p14:tracePt t="140935" x="4214813" y="5276850"/>
          <p14:tracePt t="140956" x="4197350" y="5276850"/>
          <p14:tracePt t="140968" x="4187825" y="5295900"/>
          <p14:tracePt t="140985" x="4152900" y="5411788"/>
          <p14:tracePt t="141003" x="4133850" y="5483225"/>
          <p14:tracePt t="141019" x="4108450" y="5527675"/>
          <p14:tracePt t="141035" x="4089400" y="5562600"/>
          <p14:tracePt t="141115" x="4089400" y="5537200"/>
          <p14:tracePt t="141124" x="4089400" y="5510213"/>
          <p14:tracePt t="141136" x="4108450" y="5456238"/>
          <p14:tracePt t="141152" x="4160838" y="5357813"/>
          <p14:tracePt t="141170" x="4276725" y="5232400"/>
          <p14:tracePt t="141185" x="4295775" y="5224463"/>
          <p14:tracePt t="141202" x="4313238" y="5197475"/>
          <p14:tracePt t="141236" x="4322763" y="5197475"/>
          <p14:tracePt t="141243" x="4330700" y="5197475"/>
          <p14:tracePt t="141252" x="4340225" y="5205413"/>
          <p14:tracePt t="141269" x="4340225" y="5241925"/>
          <p14:tracePt t="141285" x="4357688" y="5286375"/>
          <p14:tracePt t="141302" x="4357688" y="5322888"/>
          <p14:tracePt t="141319" x="4357688" y="5357813"/>
          <p14:tracePt t="141335" x="4357688" y="5367338"/>
          <p14:tracePt t="141352" x="4357688" y="5375275"/>
          <p14:tracePt t="141540" x="4348163" y="5394325"/>
          <p14:tracePt t="141548" x="4340225" y="5429250"/>
          <p14:tracePt t="141556" x="4313238" y="5465763"/>
          <p14:tracePt t="141570" x="4286250" y="5510213"/>
          <p14:tracePt t="141585" x="4259263" y="5545138"/>
          <p14:tracePt t="141602" x="4214813" y="5581650"/>
          <p14:tracePt t="141604" x="4197350" y="5589588"/>
          <p14:tracePt t="141619" x="4170363" y="5608638"/>
          <p14:tracePt t="141635" x="4143375" y="5608638"/>
          <p14:tracePt t="141652" x="4125913" y="5608638"/>
          <p14:tracePt t="141668" x="4089400" y="5616575"/>
          <p14:tracePt t="141685" x="4062413" y="5626100"/>
          <p14:tracePt t="141702" x="4037013" y="5626100"/>
          <p14:tracePt t="141719" x="4017963" y="5626100"/>
          <p14:tracePt t="141735" x="3983038" y="5626100"/>
          <p14:tracePt t="141752" x="3956050" y="5626100"/>
          <p14:tracePt t="141769" x="3911600" y="5626100"/>
          <p14:tracePt t="141771" x="3867150" y="5608638"/>
          <p14:tracePt t="141785" x="3848100" y="5599113"/>
          <p14:tracePt t="141803" x="3697288" y="5554663"/>
          <p14:tracePt t="141818" x="3589338" y="5510213"/>
          <p14:tracePt t="141835" x="3446463" y="5473700"/>
          <p14:tracePt t="141851" x="3367088" y="5465763"/>
          <p14:tracePt t="141869" x="3268663" y="5429250"/>
          <p14:tracePt t="141885" x="3179763" y="5411788"/>
          <p14:tracePt t="141902" x="3143250" y="5402263"/>
          <p14:tracePt t="141919" x="3125788" y="5402263"/>
          <p14:tracePt t="141935" x="3116263" y="5394325"/>
          <p14:tracePt t="142092" x="3108325" y="5384800"/>
          <p14:tracePt t="142100" x="3098800" y="5375275"/>
          <p14:tracePt t="142116" x="3089275" y="5375275"/>
          <p14:tracePt t="142140" x="3089275" y="5367338"/>
          <p14:tracePt t="142156" x="3081338" y="5367338"/>
          <p14:tracePt t="142163" x="3081338" y="5357813"/>
          <p14:tracePt t="142203" x="3081338" y="5348288"/>
          <p14:tracePt t="142812" x="3081338" y="5340350"/>
          <p14:tracePt t="142820" x="3081338" y="5330825"/>
          <p14:tracePt t="142828" x="3081338" y="5322888"/>
          <p14:tracePt t="142836" x="3081338" y="5303838"/>
          <p14:tracePt t="142852" x="3081338" y="5276850"/>
          <p14:tracePt t="142868" x="3081338" y="5251450"/>
          <p14:tracePt t="142885" x="3081338" y="5232400"/>
          <p14:tracePt t="142902" x="3081338" y="5214938"/>
          <p14:tracePt t="143020" x="3081338" y="5251450"/>
          <p14:tracePt t="143028" x="3081338" y="5286375"/>
          <p14:tracePt t="143035" x="3081338" y="5357813"/>
          <p14:tracePt t="143051" x="3081338" y="5473700"/>
          <p14:tracePt t="143068" x="3081338" y="5554663"/>
          <p14:tracePt t="143085" x="3081338" y="5608638"/>
          <p14:tracePt t="143102" x="3081338" y="5634038"/>
          <p14:tracePt t="143252" x="3071813" y="5634038"/>
          <p14:tracePt t="143259" x="3071813" y="5626100"/>
          <p14:tracePt t="143276" x="3054350" y="5608638"/>
          <p14:tracePt t="143285" x="3044825" y="5608638"/>
          <p14:tracePt t="143302" x="3036888" y="5562600"/>
          <p14:tracePt t="143318" x="3036888" y="5554663"/>
          <p14:tracePt t="143335" x="3027363" y="5537200"/>
          <p14:tracePt t="143351" x="3027363" y="5527675"/>
          <p14:tracePt t="143369" x="3027363" y="5518150"/>
          <p14:tracePt t="143385" x="3017838" y="5500688"/>
          <p14:tracePt t="143386" x="3017838" y="5491163"/>
          <p14:tracePt t="143404" x="3009900" y="5483225"/>
          <p14:tracePt t="144531" x="0" y="0"/>
        </p14:tracePtLst>
        <p14:tracePtLst>
          <p14:tracePt t="145646" x="3044825" y="5465763"/>
          <p14:tracePt t="145653" x="3081338" y="5438775"/>
          <p14:tracePt t="145667" x="3125788" y="5402263"/>
          <p14:tracePt t="145684" x="3170238" y="5295900"/>
          <p14:tracePt t="145701" x="3232150" y="5153025"/>
          <p14:tracePt t="145718" x="3276600" y="5037138"/>
          <p14:tracePt t="145734" x="3367088" y="4894263"/>
          <p14:tracePt t="145768" x="3536950" y="4633913"/>
          <p14:tracePt t="145801" x="3697288" y="4384675"/>
          <p14:tracePt t="145803" x="3741738" y="4340225"/>
          <p14:tracePt t="145834" x="3919538" y="4187825"/>
          <p14:tracePt t="145851" x="4108450" y="4062413"/>
          <p14:tracePt t="145868" x="4232275" y="4000500"/>
          <p14:tracePt t="145884" x="4322763" y="3946525"/>
          <p14:tracePt t="145901" x="4375150" y="3911600"/>
          <p14:tracePt t="145918" x="4438650" y="3884613"/>
          <p14:tracePt t="145934" x="4518025" y="3830638"/>
          <p14:tracePt t="145950" x="4572000" y="3813175"/>
          <p14:tracePt t="145967" x="4633913" y="3786188"/>
          <p14:tracePt t="145985" x="4670425" y="3776663"/>
          <p14:tracePt t="146001" x="4741863" y="3751263"/>
          <p14:tracePt t="146003" x="4768850" y="3741738"/>
          <p14:tracePt t="146017" x="4795838" y="3714750"/>
          <p14:tracePt t="146034" x="4857750" y="3679825"/>
          <p14:tracePt t="146050" x="4875213" y="3670300"/>
          <p14:tracePt t="146067" x="4902200" y="3660775"/>
          <p14:tracePt t="146084" x="4946650" y="3660775"/>
          <p14:tracePt t="146101" x="4983163" y="3643313"/>
          <p14:tracePt t="146117" x="5018088" y="3643313"/>
          <p14:tracePt t="146134" x="5062538" y="3643313"/>
          <p14:tracePt t="146151" x="5089525" y="3643313"/>
          <p14:tracePt t="146167" x="5133975" y="3643313"/>
          <p14:tracePt t="146184" x="5197475" y="3643313"/>
          <p14:tracePt t="146201" x="5276850" y="3660775"/>
          <p14:tracePt t="146218" x="5313363" y="3670300"/>
          <p14:tracePt t="146219" x="5330825" y="3670300"/>
          <p14:tracePt t="146234" x="5357813" y="3670300"/>
          <p14:tracePt t="146252" x="5367338" y="3670300"/>
          <p14:tracePt t="146267" x="5384800" y="3687763"/>
          <p14:tracePt t="146284" x="5402263" y="3687763"/>
          <p14:tracePt t="146301" x="5429250" y="3687763"/>
          <p14:tracePt t="146317" x="5438775" y="3687763"/>
          <p14:tracePt t="146334" x="5456238" y="3687763"/>
          <p14:tracePt t="146367" x="5465763" y="3687763"/>
          <p14:tracePt t="146723" x="0" y="0"/>
        </p14:tracePtLst>
        <p14:tracePtLst>
          <p14:tracePt t="147957" x="4911725" y="3956050"/>
          <p14:tracePt t="148043" x="4919663" y="3946525"/>
          <p14:tracePt t="148060" x="4929188" y="3946525"/>
          <p14:tracePt t="148068" x="4946650" y="3946525"/>
          <p14:tracePt t="148077" x="4956175" y="3946525"/>
          <p14:tracePt t="148085" x="4983163" y="3946525"/>
          <p14:tracePt t="148100" x="5018088" y="3946525"/>
          <p14:tracePt t="148117" x="5081588" y="3946525"/>
          <p14:tracePt t="148134" x="5160963" y="3946525"/>
          <p14:tracePt t="148167" x="5295900" y="3919538"/>
          <p14:tracePt t="148200" x="5357813" y="3894138"/>
          <p14:tracePt t="148234" x="5375275" y="3875088"/>
          <p14:tracePt t="148300" x="5384800" y="3875088"/>
          <p14:tracePt t="148309" x="5384800" y="3867150"/>
          <p14:tracePt t="148317" x="5394325" y="3867150"/>
          <p14:tracePt t="148334" x="5394325" y="3857625"/>
          <p14:tracePt t="148350" x="5394325" y="3848100"/>
          <p14:tracePt t="148367" x="5394325" y="3840163"/>
          <p14:tracePt t="148388" x="5394325" y="3830638"/>
          <p14:tracePt t="148400" x="5402263" y="3803650"/>
          <p14:tracePt t="148417" x="5411788" y="3795713"/>
          <p14:tracePt t="148433" x="5411788" y="3786188"/>
          <p14:tracePt t="148450" x="5411788" y="3776663"/>
          <p14:tracePt t="148669" x="5411788" y="3803650"/>
          <p14:tracePt t="148684" x="5411788" y="3813175"/>
          <p14:tracePt t="148692" x="5411788" y="3822700"/>
          <p14:tracePt t="148701" x="5411788" y="3830638"/>
          <p14:tracePt t="148716" x="5411788" y="3867150"/>
          <p14:tracePt t="148733" x="5411788" y="3911600"/>
          <p14:tracePt t="148750" x="5411788" y="3946525"/>
          <p14:tracePt t="148767" x="5411788" y="4017963"/>
          <p14:tracePt t="148783" x="5411788" y="4071938"/>
          <p14:tracePt t="148800" x="5411788" y="4116388"/>
          <p14:tracePt t="148817" x="5411788" y="4187825"/>
          <p14:tracePt t="148833" x="5411788" y="4268788"/>
          <p14:tracePt t="148851" x="5429250" y="4429125"/>
          <p14:tracePt t="148867" x="5438775" y="4518025"/>
          <p14:tracePt t="148884" x="5446713" y="4581525"/>
          <p14:tracePt t="148900" x="5456238" y="4616450"/>
          <p14:tracePt t="148972" x="5456238" y="4625975"/>
          <p14:tracePt t="149005" x="5456238" y="4633913"/>
          <p14:tracePt t="149013" x="5456238" y="4652963"/>
          <p14:tracePt t="149045" x="5456238" y="4660900"/>
          <p14:tracePt t="149077" x="5456238" y="4670425"/>
          <p14:tracePt t="149132" x="5456238" y="4679950"/>
          <p14:tracePt t="149165" x="5456238" y="4687888"/>
          <p14:tracePt t="149172" x="5456238" y="4697413"/>
          <p14:tracePt t="149197" x="5456238" y="4705350"/>
          <p14:tracePt t="149220" x="5456238" y="4714875"/>
          <p14:tracePt t="149238" x="5456238" y="4724400"/>
          <p14:tracePt t="149252" x="5456238" y="4732338"/>
          <p14:tracePt t="149269" x="5456238" y="4751388"/>
          <p14:tracePt t="149285" x="5456238" y="4759325"/>
          <p14:tracePt t="149293" x="5456238" y="4768850"/>
          <p14:tracePt t="149301" x="5456238" y="4776788"/>
          <p14:tracePt t="149316" x="5456238" y="4786313"/>
          <p14:tracePt t="149334" x="5456238" y="4803775"/>
          <p14:tracePt t="149420" x="5456238" y="4813300"/>
          <p14:tracePt t="150550" x="5456238" y="4830763"/>
          <p14:tracePt t="151917" x="5456238" y="4840288"/>
          <p14:tracePt t="151925" x="5465763" y="4875213"/>
          <p14:tracePt t="151933" x="5465763" y="4884738"/>
          <p14:tracePt t="151949" x="5510213" y="4965700"/>
          <p14:tracePt t="151966" x="5527675" y="5000625"/>
          <p14:tracePt t="151983" x="5562600" y="5045075"/>
          <p14:tracePt t="151999" x="5589588" y="5081588"/>
          <p14:tracePt t="152033" x="5634038" y="5153025"/>
          <p14:tracePt t="152066" x="5688013" y="5224463"/>
          <p14:tracePt t="152099" x="5741988" y="5286375"/>
          <p14:tracePt t="152101" x="5759450" y="5303838"/>
          <p14:tracePt t="152116" x="5776913" y="5330825"/>
          <p14:tracePt t="152132" x="5813425" y="5357813"/>
          <p14:tracePt t="152149" x="5840413" y="5384800"/>
          <p14:tracePt t="152166" x="5857875" y="5411788"/>
          <p14:tracePt t="152183" x="5867400" y="5419725"/>
          <p14:tracePt t="152199" x="5875338" y="5429250"/>
          <p14:tracePt t="152232" x="5894388" y="5429250"/>
          <p14:tracePt t="152249" x="5902325" y="5438775"/>
          <p14:tracePt t="152283" x="5919788" y="5446713"/>
          <p14:tracePt t="152299" x="5938838" y="5456238"/>
          <p14:tracePt t="152316" x="5991225" y="5483225"/>
          <p14:tracePt t="152332" x="6018213" y="5518150"/>
          <p14:tracePt t="152349" x="6045200" y="5572125"/>
          <p14:tracePt t="152366" x="6062663" y="5589588"/>
          <p14:tracePt t="152382" x="6081713" y="5643563"/>
          <p14:tracePt t="152453" x="6089650" y="5643563"/>
          <p14:tracePt t="152461" x="6089650" y="5626100"/>
          <p14:tracePt t="152469" x="6089650" y="5599113"/>
          <p14:tracePt t="152483" x="6089650" y="5562600"/>
          <p14:tracePt t="152500" x="6108700" y="5446713"/>
          <p14:tracePt t="152516" x="6116638" y="5411788"/>
          <p14:tracePt t="152533" x="6116638" y="5402263"/>
          <p14:tracePt t="152581" x="6116638" y="5411788"/>
          <p14:tracePt t="152589" x="6116638" y="5429250"/>
          <p14:tracePt t="152599" x="6116638" y="5446713"/>
          <p14:tracePt t="152616" x="6116638" y="5500688"/>
          <p14:tracePt t="152633" x="6116638" y="5510213"/>
          <p14:tracePt t="152701" x="6116638" y="5500688"/>
          <p14:tracePt t="152709" x="6116638" y="5456238"/>
          <p14:tracePt t="152717" x="6116638" y="5419725"/>
          <p14:tracePt t="152732" x="6116638" y="5367338"/>
          <p14:tracePt t="152749" x="6116638" y="5357813"/>
          <p14:tracePt t="152766" x="6116638" y="5348288"/>
          <p14:tracePt t="152805" x="6116638" y="5357813"/>
          <p14:tracePt t="152816" x="6116638" y="5384800"/>
          <p14:tracePt t="152833" x="6116638" y="5438775"/>
          <p14:tracePt t="152849" x="6116638" y="5483225"/>
          <p14:tracePt t="152866" x="6116638" y="5500688"/>
          <p14:tracePt t="152933" x="6108700" y="5500688"/>
          <p14:tracePt t="153197" x="6099175" y="5500688"/>
          <p14:tracePt t="153205" x="6099175" y="5510213"/>
          <p14:tracePt t="153220" x="6089650" y="5518150"/>
          <p14:tracePt t="153237" x="6081713" y="5527675"/>
          <p14:tracePt t="153253" x="6072188" y="5537200"/>
          <p14:tracePt t="153266" x="6062663" y="5545138"/>
          <p14:tracePt t="153282" x="6027738" y="5562600"/>
          <p14:tracePt t="153299" x="5956300" y="5589588"/>
          <p14:tracePt t="153316" x="5902325" y="5599113"/>
          <p14:tracePt t="153332" x="5848350" y="5608638"/>
          <p14:tracePt t="153349" x="5786438" y="5616575"/>
          <p14:tracePt t="153365" x="5724525" y="5626100"/>
          <p14:tracePt t="153382" x="5661025" y="5626100"/>
          <p14:tracePt t="153399" x="5608638" y="5626100"/>
          <p14:tracePt t="153415" x="5545138" y="5626100"/>
          <p14:tracePt t="153432" x="5456238" y="5616575"/>
          <p14:tracePt t="153449" x="5367338" y="5572125"/>
          <p14:tracePt t="153466" x="5276850" y="5554663"/>
          <p14:tracePt t="153482" x="5197475" y="5545138"/>
          <p14:tracePt t="153484" x="5160963" y="5537200"/>
          <p14:tracePt t="153498" x="5108575" y="5527675"/>
          <p14:tracePt t="153516" x="4983163" y="5491163"/>
          <p14:tracePt t="153533" x="4894263" y="5473700"/>
          <p14:tracePt t="153549" x="4830763" y="5456238"/>
          <p14:tracePt t="153566" x="4732338" y="5438775"/>
          <p14:tracePt t="153582" x="4608513" y="5411788"/>
          <p14:tracePt t="153599" x="4483100" y="5394325"/>
          <p14:tracePt t="153615" x="4367213" y="5384800"/>
          <p14:tracePt t="153632" x="4313238" y="5384800"/>
          <p14:tracePt t="153649" x="4268788" y="5384800"/>
          <p14:tracePt t="153665" x="4232275" y="5384800"/>
          <p14:tracePt t="153682" x="4214813" y="5384800"/>
          <p14:tracePt t="153684" x="4205288" y="5384800"/>
          <p14:tracePt t="153710" x="4197350" y="5384800"/>
          <p14:tracePt t="153725" x="4187825" y="5384800"/>
          <p14:tracePt t="154005" x="4197350" y="5384800"/>
          <p14:tracePt t="154012" x="4214813" y="5384800"/>
          <p14:tracePt t="154020" x="4241800" y="5384800"/>
          <p14:tracePt t="154032" x="4259263" y="5384800"/>
          <p14:tracePt t="154048" x="4295775" y="5384800"/>
          <p14:tracePt t="154065" x="4313238" y="5367338"/>
          <p14:tracePt t="154082" x="4348163" y="5357813"/>
          <p14:tracePt t="154085" x="4375150" y="5348288"/>
          <p14:tracePt t="154116" x="4411663" y="5348288"/>
          <p14:tracePt t="154149" x="4419600" y="5348288"/>
          <p14:tracePt t="154214" x="4429125" y="5348288"/>
          <p14:tracePt t="154285" x="4446588" y="5348288"/>
          <p14:tracePt t="154389" x="4456113" y="5348288"/>
          <p14:tracePt t="154454" x="4465638" y="5348288"/>
          <p14:tracePt t="154581" x="4465638" y="5357813"/>
          <p14:tracePt t="154734" x="4465638" y="5367338"/>
          <p14:tracePt t="154757" x="4465638" y="5375275"/>
          <p14:tracePt t="154916" x="0" y="0"/>
        </p14:tracePtLst>
        <p14:tracePtLst>
          <p14:tracePt t="156623" x="4465638" y="5384800"/>
          <p14:tracePt t="156709" x="4473575" y="5384800"/>
          <p14:tracePt t="156734" x="4491038" y="5384800"/>
          <p14:tracePt t="156750" x="4500563" y="5375275"/>
          <p14:tracePt t="156774" x="4510088" y="5375275"/>
          <p14:tracePt t="156782" x="4518025" y="5357813"/>
          <p14:tracePt t="156798" x="4537075" y="5340350"/>
          <p14:tracePt t="156831" x="4545013" y="5303838"/>
          <p14:tracePt t="156848" x="4562475" y="5286375"/>
          <p14:tracePt t="156865" x="4562475" y="5268913"/>
          <p14:tracePt t="156881" x="4562475" y="5259388"/>
          <p14:tracePt t="156898" x="4562475" y="5251450"/>
          <p14:tracePt t="156915" x="4562475" y="5241925"/>
          <p14:tracePt t="156931" x="4562475" y="5232400"/>
          <p14:tracePt t="156948" x="4562475" y="5214938"/>
          <p14:tracePt t="156965" x="4562475" y="5205413"/>
          <p14:tracePt t="156981" x="4562475" y="5197475"/>
          <p14:tracePt t="157070" x="4562475" y="5241925"/>
          <p14:tracePt t="157078" x="4562475" y="5286375"/>
          <p14:tracePt t="157086" x="4562475" y="5322888"/>
          <p14:tracePt t="157098" x="4562475" y="5375275"/>
          <p14:tracePt t="157115" x="4562475" y="5456238"/>
          <p14:tracePt t="157131" x="4562475" y="5510213"/>
          <p14:tracePt t="157133" x="4572000" y="5537200"/>
          <p14:tracePt t="157150" x="4572000" y="5545138"/>
          <p14:tracePt t="157534" x="4581525" y="5554663"/>
          <p14:tracePt t="158862" x="4608513" y="5554663"/>
          <p14:tracePt t="158870" x="4679950" y="5554663"/>
          <p14:tracePt t="158881" x="4732338" y="5554663"/>
          <p14:tracePt t="158897" x="4946650" y="5554663"/>
          <p14:tracePt t="158914" x="5116513" y="5554663"/>
          <p14:tracePt t="158931" x="5322888" y="5554663"/>
          <p14:tracePt t="158933" x="5394325" y="5554663"/>
          <p14:tracePt t="158948" x="5456238" y="5554663"/>
          <p14:tracePt t="158964" x="5537200" y="5545138"/>
          <p14:tracePt t="158997" x="5545138" y="5545138"/>
          <p14:tracePt t="159064" x="5554663" y="5545138"/>
          <p14:tracePt t="159081" x="5562600" y="5537200"/>
          <p14:tracePt t="159097" x="5581650" y="5527675"/>
          <p14:tracePt t="159114" x="5616575" y="5518150"/>
          <p14:tracePt t="159131" x="5653088" y="5483225"/>
          <p14:tracePt t="159147" x="5705475" y="5446713"/>
          <p14:tracePt t="159149" x="5724525" y="5438775"/>
          <p14:tracePt t="159164" x="5768975" y="5419725"/>
          <p14:tracePt t="159181" x="5867400" y="5384800"/>
          <p14:tracePt t="159197" x="5919788" y="5357813"/>
          <p14:tracePt t="159214" x="5938838" y="5357813"/>
          <p14:tracePt t="159270" x="5946775" y="5367338"/>
          <p14:tracePt t="159278" x="5965825" y="5384800"/>
          <p14:tracePt t="159286" x="5983288" y="5419725"/>
          <p14:tracePt t="159297" x="6000750" y="5438775"/>
          <p14:tracePt t="159314" x="6027738" y="5491163"/>
          <p14:tracePt t="159330" x="6037263" y="5518150"/>
          <p14:tracePt t="159347" x="6045200" y="5527675"/>
          <p14:tracePt t="159414" x="6054725" y="5527675"/>
          <p14:tracePt t="159422" x="6062663" y="5527675"/>
          <p14:tracePt t="159430" x="6072188" y="5518150"/>
          <p14:tracePt t="159447" x="6081713" y="5500688"/>
          <p14:tracePt t="159464" x="6089650" y="5456238"/>
          <p14:tracePt t="159480" x="6108700" y="5429250"/>
          <p14:tracePt t="159497" x="6108700" y="5419725"/>
          <p14:tracePt t="159566" x="6099175" y="5429250"/>
          <p14:tracePt t="159574" x="6099175" y="5446713"/>
          <p14:tracePt t="159582" x="6089650" y="5473700"/>
          <p14:tracePt t="159597" x="6081713" y="5518150"/>
          <p14:tracePt t="159614" x="6054725" y="5572125"/>
          <p14:tracePt t="159630" x="6054725" y="5608638"/>
          <p14:tracePt t="159647" x="6054725" y="5616575"/>
          <p14:tracePt t="159664" x="6045200" y="5616575"/>
          <p14:tracePt t="159702" x="6045200" y="5562600"/>
          <p14:tracePt t="159714" x="6045200" y="5510213"/>
          <p14:tracePt t="159730" x="6045200" y="5375275"/>
          <p14:tracePt t="159747" x="6081713" y="5259388"/>
          <p14:tracePt t="159749" x="6108700" y="5205413"/>
          <p14:tracePt t="159764" x="6126163" y="5180013"/>
          <p14:tracePt t="159780" x="6134100" y="5143500"/>
          <p14:tracePt t="159830" x="6134100" y="5170488"/>
          <p14:tracePt t="159838" x="6116638" y="5205413"/>
          <p14:tracePt t="159847" x="6099175" y="5259388"/>
          <p14:tracePt t="159864" x="6081713" y="5348288"/>
          <p14:tracePt t="159880" x="6062663" y="5419725"/>
          <p14:tracePt t="159897" x="6045200" y="5483225"/>
          <p14:tracePt t="159914" x="6037263" y="5500688"/>
          <p14:tracePt t="159930" x="6018213" y="5537200"/>
          <p14:tracePt t="159982" x="6018213" y="5510213"/>
          <p14:tracePt t="159990" x="6018213" y="5465763"/>
          <p14:tracePt t="159998" x="6018213" y="5411788"/>
          <p14:tracePt t="160014" x="6027738" y="5295900"/>
          <p14:tracePt t="160030" x="6037263" y="5187950"/>
          <p14:tracePt t="160047" x="6054725" y="5153025"/>
          <p14:tracePt t="160094" x="6054725" y="5160963"/>
          <p14:tracePt t="160102" x="6045200" y="5187950"/>
          <p14:tracePt t="160114" x="6027738" y="5241925"/>
          <p14:tracePt t="160131" x="6010275" y="5357813"/>
          <p14:tracePt t="160147" x="6000750" y="5473700"/>
          <p14:tracePt t="160149" x="5973763" y="5510213"/>
          <p14:tracePt t="160164" x="5973763" y="5527675"/>
          <p14:tracePt t="160180" x="5973763" y="5545138"/>
          <p14:tracePt t="160237" x="5973763" y="5518150"/>
          <p14:tracePt t="160246" x="5973763" y="5491163"/>
          <p14:tracePt t="160254" x="5983288" y="5465763"/>
          <p14:tracePt t="160264" x="5983288" y="5429250"/>
          <p14:tracePt t="160280" x="5991225" y="5394325"/>
          <p14:tracePt t="160297" x="6000750" y="5375275"/>
          <p14:tracePt t="160366" x="6000750" y="5394325"/>
          <p14:tracePt t="160381" x="6000750" y="5402263"/>
          <p14:tracePt t="160390" x="6000750" y="5419725"/>
          <p14:tracePt t="160398" x="6000750" y="5429250"/>
          <p14:tracePt t="160414" x="6000750" y="5438775"/>
          <p14:tracePt t="160543" x="6000750" y="5446713"/>
          <p14:tracePt t="160566" x="6000750" y="5456238"/>
          <p14:tracePt t="160575" x="6000750" y="5465763"/>
          <p14:tracePt t="160591" x="5991225" y="5473700"/>
          <p14:tracePt t="160901"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2675F-805F-4B8B-947F-688AF6C98F78}"/>
              </a:ext>
            </a:extLst>
          </p:cNvPr>
          <p:cNvSpPr>
            <a:spLocks noGrp="1"/>
          </p:cNvSpPr>
          <p:nvPr>
            <p:ph idx="1"/>
          </p:nvPr>
        </p:nvSpPr>
        <p:spPr>
          <a:xfrm>
            <a:off x="533400" y="990600"/>
            <a:ext cx="8077200" cy="3733800"/>
          </a:xfrm>
        </p:spPr>
        <p:txBody>
          <a:bodyPr>
            <a:noAutofit/>
          </a:bodyPr>
          <a:lstStyle/>
          <a:p>
            <a:pPr marL="0" lvl="0" indent="0" algn="just">
              <a:buNone/>
            </a:pPr>
            <a:r>
              <a:rPr lang="en-US" sz="2000" b="1" dirty="0">
                <a:latin typeface="Cambria Math" panose="02040503050406030204" pitchFamily="18" charset="0"/>
                <a:ea typeface="Cambria Math" panose="02040503050406030204" pitchFamily="18" charset="0"/>
              </a:rPr>
              <a:t>Anaerobic culture media:</a:t>
            </a:r>
            <a:r>
              <a:rPr lang="en-US" sz="2000" dirty="0">
                <a:latin typeface="Cambria Math" panose="02040503050406030204" pitchFamily="18" charset="0"/>
                <a:ea typeface="Cambria Math" panose="02040503050406030204" pitchFamily="18" charset="0"/>
              </a:rPr>
              <a:t> </a:t>
            </a:r>
          </a:p>
          <a:p>
            <a:pPr lvl="0" algn="just">
              <a:buFont typeface="Wingdings" panose="05000000000000000000" pitchFamily="2" charset="2"/>
              <a:buChar char="ü"/>
            </a:pPr>
            <a:r>
              <a:rPr lang="en-US" sz="2000" b="1" i="1" u="sng" dirty="0">
                <a:latin typeface="Cambria Math" panose="02040503050406030204" pitchFamily="18" charset="0"/>
                <a:ea typeface="Cambria Math" panose="02040503050406030204" pitchFamily="18" charset="0"/>
              </a:rPr>
              <a:t>Thioglycolate broth:</a:t>
            </a:r>
            <a:r>
              <a:rPr lang="en-US" sz="2000" dirty="0">
                <a:latin typeface="Cambria Math" panose="02040503050406030204" pitchFamily="18" charset="0"/>
                <a:ea typeface="Cambria Math" panose="02040503050406030204" pitchFamily="18" charset="0"/>
              </a:rPr>
              <a:t> contains reducing agents like </a:t>
            </a:r>
            <a:r>
              <a:rPr lang="en-US" sz="2000" i="1" u="sng" dirty="0">
                <a:latin typeface="Cambria Math" panose="02040503050406030204" pitchFamily="18" charset="0"/>
                <a:ea typeface="Cambria Math" panose="02040503050406030204" pitchFamily="18" charset="0"/>
              </a:rPr>
              <a:t>sodium thioglycolate, glucose, vit C, cysteine</a:t>
            </a:r>
            <a:r>
              <a:rPr lang="en-US" sz="2000" dirty="0">
                <a:latin typeface="Cambria Math" panose="02040503050406030204" pitchFamily="18" charset="0"/>
                <a:ea typeface="Cambria Math" panose="02040503050406030204" pitchFamily="18" charset="0"/>
              </a:rPr>
              <a:t>, and agar 0.05% with methylene blue or resazurin. The reducing agents create an anaerobic environment deeper in the tube while the agar prevents convection currents of air. methylene blue or resazurin act as oxidation reduction potential indicator which should show that the medium is anaerobic except in the surface layer</a:t>
            </a:r>
          </a:p>
          <a:p>
            <a:pPr marL="0" lvl="0" indent="0" algn="just">
              <a:buNone/>
            </a:pPr>
            <a:endParaRPr lang="en-US" sz="2000" dirty="0">
              <a:latin typeface="Cambria Math" panose="02040503050406030204" pitchFamily="18" charset="0"/>
              <a:ea typeface="Cambria Math" panose="02040503050406030204" pitchFamily="18" charset="0"/>
            </a:endParaRPr>
          </a:p>
          <a:p>
            <a:pPr lvl="0" algn="just">
              <a:buFont typeface="Wingdings" panose="05000000000000000000" pitchFamily="2" charset="2"/>
              <a:buChar char="ü"/>
            </a:pPr>
            <a:r>
              <a:rPr lang="en-US" sz="2000" b="1" i="1" u="sng" dirty="0" err="1">
                <a:latin typeface="Cambria Math" panose="02040503050406030204" pitchFamily="18" charset="0"/>
                <a:ea typeface="Cambria Math" panose="02040503050406030204" pitchFamily="18" charset="0"/>
              </a:rPr>
              <a:t>robertson´s</a:t>
            </a:r>
            <a:r>
              <a:rPr lang="en-US" sz="2000" b="1" i="1" u="sng" dirty="0">
                <a:latin typeface="Cambria Math" panose="02040503050406030204" pitchFamily="18" charset="0"/>
                <a:ea typeface="Cambria Math" panose="02040503050406030204" pitchFamily="18" charset="0"/>
              </a:rPr>
              <a:t> cooked meat medium: </a:t>
            </a:r>
            <a:r>
              <a:rPr lang="en-US" sz="2000" dirty="0">
                <a:latin typeface="Cambria Math" panose="02040503050406030204" pitchFamily="18" charset="0"/>
                <a:ea typeface="Cambria Math" panose="02040503050406030204" pitchFamily="18" charset="0"/>
              </a:rPr>
              <a:t>It contains nutrient broth and pieces of fat free minced cooked meat of ox heart. Meat particles are placed in 30 mL bottles to a depth of about 2.5 cm and covered with about 15 mL broth. The meat contains reducing agents like hematin and glutathione which maintain the anaerobic condition</a:t>
            </a:r>
          </a:p>
        </p:txBody>
      </p:sp>
      <p:pic>
        <p:nvPicPr>
          <p:cNvPr id="5" name="Audio 4">
            <a:hlinkClick r:id="" action="ppaction://media"/>
            <a:extLst>
              <a:ext uri="{FF2B5EF4-FFF2-40B4-BE49-F238E27FC236}">
                <a16:creationId xmlns:a16="http://schemas.microsoft.com/office/drawing/2014/main" id="{70DEA170-5593-40AD-BE78-E7F5FECCC7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60970167"/>
      </p:ext>
    </p:extLst>
  </p:cSld>
  <p:clrMapOvr>
    <a:masterClrMapping/>
  </p:clrMapOvr>
  <mc:AlternateContent xmlns:mc="http://schemas.openxmlformats.org/markup-compatibility/2006" xmlns:p14="http://schemas.microsoft.com/office/powerpoint/2010/main">
    <mc:Choice Requires="p14">
      <p:transition spd="slow" p14:dur="2000" advTm="153733"/>
    </mc:Choice>
    <mc:Fallback xmlns="">
      <p:transition spd="slow" advTm="15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extLst>
    <p:ext uri="{3A86A75C-4F4B-4683-9AE1-C65F6400EC91}">
      <p14:laserTraceLst xmlns:p14="http://schemas.microsoft.com/office/powerpoint/2010/main">
        <p14:tracePtLst>
          <p14:tracePt t="15403" x="3759200" y="2268538"/>
          <p14:tracePt t="15416" x="3919538" y="2268538"/>
          <p14:tracePt t="15436" x="4241800" y="2286000"/>
          <p14:tracePt t="15452" x="4545013" y="2286000"/>
          <p14:tracePt t="15468" x="4822825" y="2286000"/>
          <p14:tracePt t="15486" x="5045075" y="2205038"/>
          <p14:tracePt t="15518" x="5375275" y="1973263"/>
          <p14:tracePt t="15520" x="5446713" y="1911350"/>
          <p14:tracePt t="15552" x="6027738" y="1616075"/>
          <p14:tracePt t="15585" x="6938963" y="1384300"/>
          <p14:tracePt t="15602" x="7296150" y="1241425"/>
          <p14:tracePt t="15618" x="7616825" y="1152525"/>
          <p14:tracePt t="15635" x="7813675" y="1089025"/>
          <p14:tracePt t="15652" x="7947025" y="1062038"/>
          <p14:tracePt t="15668" x="8045450" y="1054100"/>
          <p14:tracePt t="15685" x="8108950" y="1054100"/>
          <p14:tracePt t="15702" x="8134350" y="1054100"/>
          <p14:tracePt t="15745" x="8143875" y="1054100"/>
          <p14:tracePt t="15753" x="8161338" y="1054100"/>
          <p14:tracePt t="15768" x="8170863" y="1054100"/>
          <p14:tracePt t="15785" x="8242300" y="1054100"/>
          <p14:tracePt t="15802" x="8277225" y="1054100"/>
          <p14:tracePt t="15818" x="8340725" y="1054100"/>
          <p14:tracePt t="15836" x="8367713" y="1054100"/>
          <p14:tracePt t="15868" x="8375650" y="1054100"/>
          <p14:tracePt t="15897" x="8385175" y="1054100"/>
          <p14:tracePt t="15914" x="8394700" y="1062038"/>
          <p14:tracePt t="15929" x="8394700" y="1081088"/>
          <p14:tracePt t="15946" x="8394700" y="1098550"/>
          <p14:tracePt t="15953" x="8394700" y="1108075"/>
          <p14:tracePt t="15968" x="8394700" y="1133475"/>
          <p14:tracePt t="15985" x="8394700" y="1152525"/>
          <p14:tracePt t="16002" x="8367713" y="1169988"/>
          <p14:tracePt t="16018" x="8331200" y="1187450"/>
          <p14:tracePt t="16035" x="8259763" y="1196975"/>
          <p14:tracePt t="16052" x="8126413" y="1204913"/>
          <p14:tracePt t="16068" x="7939088" y="1204913"/>
          <p14:tracePt t="16085" x="7562850" y="1204913"/>
          <p14:tracePt t="16102" x="7054850" y="1204913"/>
          <p14:tracePt t="16104" x="6732588" y="1204913"/>
          <p14:tracePt t="16119" x="6072188" y="1231900"/>
          <p14:tracePt t="16135" x="5751513" y="1268413"/>
          <p14:tracePt t="16152" x="4803775" y="1357313"/>
          <p14:tracePt t="16168" x="4446588" y="1393825"/>
          <p14:tracePt t="16185" x="3884613" y="1401763"/>
          <p14:tracePt t="16202" x="3419475" y="1401763"/>
          <p14:tracePt t="16218" x="3081338" y="1401763"/>
          <p14:tracePt t="16235" x="2874963" y="1411288"/>
          <p14:tracePt t="16252" x="2741613" y="1411288"/>
          <p14:tracePt t="16268" x="2714625" y="1411288"/>
          <p14:tracePt t="16285" x="2705100" y="1411288"/>
          <p14:tracePt t="16346" x="2697163" y="1411288"/>
          <p14:tracePt t="16353" x="2687638" y="1419225"/>
          <p14:tracePt t="16361" x="2679700" y="1419225"/>
          <p14:tracePt t="16369" x="2660650" y="1428750"/>
          <p14:tracePt t="16385" x="2625725" y="1455738"/>
          <p14:tracePt t="16402" x="2589213" y="1490663"/>
          <p14:tracePt t="16418" x="2536825" y="1536700"/>
          <p14:tracePt t="16435" x="2509838" y="1571625"/>
          <p14:tracePt t="16452" x="2490788" y="1571625"/>
          <p14:tracePt t="16468" x="2482850" y="1589088"/>
          <p14:tracePt t="16485" x="2446338" y="1589088"/>
          <p14:tracePt t="16502" x="2374900" y="1608138"/>
          <p14:tracePt t="16504" x="2339975" y="1625600"/>
          <p14:tracePt t="16518" x="2268538" y="1633538"/>
          <p14:tracePt t="16535" x="2133600" y="1643063"/>
          <p14:tracePt t="16552" x="1955800" y="1652588"/>
          <p14:tracePt t="16568" x="1901825" y="1660525"/>
          <p14:tracePt t="16585" x="1866900" y="1660525"/>
          <p14:tracePt t="16689" x="1857375" y="1660525"/>
          <p14:tracePt t="16713" x="1857375" y="1643063"/>
          <p14:tracePt t="16729" x="1847850" y="1633538"/>
          <p14:tracePt t="16745" x="1839913" y="1625600"/>
          <p14:tracePt t="17065" x="1839913" y="1616075"/>
          <p14:tracePt t="17081" x="1857375" y="1616075"/>
          <p14:tracePt t="17089" x="1874838" y="1616075"/>
          <p14:tracePt t="17102" x="1901825" y="1616075"/>
          <p14:tracePt t="17118" x="1973263" y="1616075"/>
          <p14:tracePt t="17135" x="2108200" y="1616075"/>
          <p14:tracePt t="17137" x="2170113" y="1616075"/>
          <p14:tracePt t="17152" x="2276475" y="1616075"/>
          <p14:tracePt t="17185" x="2465388" y="1616075"/>
          <p14:tracePt t="17218" x="2598738" y="1616075"/>
          <p14:tracePt t="17252" x="2687638" y="1616075"/>
          <p14:tracePt t="17268" x="2741613" y="1616075"/>
          <p14:tracePt t="17285" x="2786063" y="1616075"/>
          <p14:tracePt t="17301" x="2803525" y="1616075"/>
          <p14:tracePt t="17369" x="2813050" y="1616075"/>
          <p14:tracePt t="17385" x="2822575" y="1616075"/>
          <p14:tracePt t="17393" x="2830513" y="1616075"/>
          <p14:tracePt t="17401" x="2840038" y="1616075"/>
          <p14:tracePt t="17418" x="2847975" y="1616075"/>
          <p14:tracePt t="17435" x="2867025" y="1616075"/>
          <p14:tracePt t="17451" x="2874963" y="1616075"/>
          <p14:tracePt t="17537" x="2884488" y="1616075"/>
          <p14:tracePt t="17641" x="2894013" y="1616075"/>
          <p14:tracePt t="17657" x="2901950" y="1616075"/>
          <p14:tracePt t="17665" x="2919413" y="1616075"/>
          <p14:tracePt t="17673" x="2928938" y="1616075"/>
          <p14:tracePt t="17684" x="2938463" y="1616075"/>
          <p14:tracePt t="17701" x="2990850" y="1616075"/>
          <p14:tracePt t="17718" x="3089275" y="1598613"/>
          <p14:tracePt t="17721" x="3143250" y="1589088"/>
          <p14:tracePt t="17735" x="3214688" y="1589088"/>
          <p14:tracePt t="17752" x="3438525" y="1562100"/>
          <p14:tracePt t="17768" x="3571875" y="1544638"/>
          <p14:tracePt t="17784" x="3670300" y="1527175"/>
          <p14:tracePt t="17801" x="3741738" y="1509713"/>
          <p14:tracePt t="17818" x="3776663" y="1509713"/>
          <p14:tracePt t="17835" x="3813175" y="1500188"/>
          <p14:tracePt t="17851" x="3830638" y="1490663"/>
          <p14:tracePt t="18082" x="3840163" y="1490663"/>
          <p14:tracePt t="18098" x="3848100" y="1490663"/>
          <p14:tracePt t="18105" x="3857625" y="1509713"/>
          <p14:tracePt t="18118" x="3867150" y="1517650"/>
          <p14:tracePt t="18134" x="3875088" y="1536700"/>
          <p14:tracePt t="18152" x="3902075" y="1554163"/>
          <p14:tracePt t="18184" x="3919538" y="1562100"/>
          <p14:tracePt t="18201" x="3938588" y="1571625"/>
          <p14:tracePt t="18218" x="3946525" y="1571625"/>
          <p14:tracePt t="18235" x="3983038" y="1581150"/>
          <p14:tracePt t="18252" x="4027488" y="1589088"/>
          <p14:tracePt t="18268" x="4081463" y="1598613"/>
          <p14:tracePt t="18285" x="4170363" y="1608138"/>
          <p14:tracePt t="18301" x="4251325" y="1608138"/>
          <p14:tracePt t="18318" x="4313238" y="1608138"/>
          <p14:tracePt t="18335" x="4348163" y="1608138"/>
          <p14:tracePt t="18337" x="4375150" y="1608138"/>
          <p14:tracePt t="18351" x="4394200" y="1608138"/>
          <p14:tracePt t="18368" x="4456113" y="1608138"/>
          <p14:tracePt t="18384" x="4500563" y="1608138"/>
          <p14:tracePt t="18401" x="4537075" y="1608138"/>
          <p14:tracePt t="18418" x="4562475" y="1608138"/>
          <p14:tracePt t="18435" x="4598988" y="1608138"/>
          <p14:tracePt t="18451" x="4616450" y="1598613"/>
          <p14:tracePt t="18467" x="4625975" y="1598613"/>
          <p14:tracePt t="19041" x="4652963" y="1598613"/>
          <p14:tracePt t="19049" x="4687888" y="1598613"/>
          <p14:tracePt t="19057" x="4759325" y="1598613"/>
          <p14:tracePt t="19067" x="4830763" y="1598613"/>
          <p14:tracePt t="19085" x="5018088" y="1598613"/>
          <p14:tracePt t="19089" x="5126038" y="1616075"/>
          <p14:tracePt t="19101" x="5232400" y="1625600"/>
          <p14:tracePt t="19117" x="5446713" y="1633538"/>
          <p14:tracePt t="19151" x="5795963" y="1660525"/>
          <p14:tracePt t="19153" x="5830888" y="1660525"/>
          <p14:tracePt t="19185" x="5875338" y="1660525"/>
          <p14:tracePt t="19369" x="5884863" y="1660525"/>
          <p14:tracePt t="19394" x="5894388" y="1660525"/>
          <p14:tracePt t="19449" x="5902325" y="1660525"/>
          <p14:tracePt t="20073" x="5911850" y="1660525"/>
          <p14:tracePt t="20089" x="5902325" y="1670050"/>
          <p14:tracePt t="20105" x="5894388" y="1670050"/>
          <p14:tracePt t="20113" x="5884863" y="1670050"/>
          <p14:tracePt t="20129" x="5875338" y="1670050"/>
          <p14:tracePt t="20137" x="5857875" y="1670050"/>
          <p14:tracePt t="20154" x="5830888" y="1670050"/>
          <p14:tracePt t="20167" x="5822950" y="1670050"/>
          <p14:tracePt t="20201" x="5776913" y="1670050"/>
          <p14:tracePt t="20234" x="5751513" y="1670050"/>
          <p14:tracePt t="20267" x="5741988" y="1670050"/>
          <p14:tracePt t="20301" x="5732463" y="1670050"/>
          <p14:tracePt t="20317" x="5724525" y="1670050"/>
          <p14:tracePt t="20401" x="5715000" y="1660525"/>
          <p14:tracePt t="20434" x="5732463" y="1660525"/>
          <p14:tracePt t="20441" x="5741988" y="1643063"/>
          <p14:tracePt t="20450" x="5759450" y="1633538"/>
          <p14:tracePt t="20467" x="5813425" y="1633538"/>
          <p14:tracePt t="20484" x="5911850" y="1608138"/>
          <p14:tracePt t="20501" x="6000750" y="1589088"/>
          <p14:tracePt t="20517" x="6062663" y="1581150"/>
          <p14:tracePt t="20534" x="6089650" y="1571625"/>
          <p14:tracePt t="20626" x="6099175" y="1571625"/>
          <p14:tracePt t="20642" x="6089650" y="1571625"/>
          <p14:tracePt t="20649" x="6072188" y="1571625"/>
          <p14:tracePt t="20657" x="6054725" y="1581150"/>
          <p14:tracePt t="20667" x="6037263" y="1589088"/>
          <p14:tracePt t="20684" x="5991225" y="1589088"/>
          <p14:tracePt t="20701" x="5938838" y="1598613"/>
          <p14:tracePt t="20717" x="5902325" y="1598613"/>
          <p14:tracePt t="20734" x="5875338" y="1608138"/>
          <p14:tracePt t="20751" x="5867400" y="1608138"/>
          <p14:tracePt t="20769" x="5857875" y="1608138"/>
          <p14:tracePt t="20914" x="5875338" y="1608138"/>
          <p14:tracePt t="20921" x="5894388" y="1608138"/>
          <p14:tracePt t="20934" x="5902325" y="1608138"/>
          <p14:tracePt t="20950" x="5956300" y="1608138"/>
          <p14:tracePt t="20967" x="6037263" y="1608138"/>
          <p14:tracePt t="20969" x="6081713" y="1608138"/>
          <p14:tracePt t="20984" x="6143625" y="1608138"/>
          <p14:tracePt t="21000" x="6205538" y="1608138"/>
          <p14:tracePt t="21017" x="6242050" y="1608138"/>
          <p14:tracePt t="21034" x="6259513" y="1608138"/>
          <p14:tracePt t="21050" x="6286500" y="1625600"/>
          <p14:tracePt t="21068" x="6313488" y="1633538"/>
          <p14:tracePt t="21210" x="6313488" y="1643063"/>
          <p14:tracePt t="21338" x="6330950" y="1643063"/>
          <p14:tracePt t="21345" x="6357938" y="1643063"/>
          <p14:tracePt t="21353" x="6394450" y="1643063"/>
          <p14:tracePt t="21367" x="6419850" y="1643063"/>
          <p14:tracePt t="21384" x="6510338" y="1616075"/>
          <p14:tracePt t="21401" x="6661150" y="1589088"/>
          <p14:tracePt t="21417" x="6688138" y="1589088"/>
          <p14:tracePt t="21433" x="6724650" y="1589088"/>
          <p14:tracePt t="21450" x="6732588" y="1589088"/>
          <p14:tracePt t="21484" x="6742113" y="1589088"/>
          <p14:tracePt t="21610" x="6715125" y="1589088"/>
          <p14:tracePt t="21618" x="6680200" y="1589088"/>
          <p14:tracePt t="21626" x="6661150" y="1589088"/>
          <p14:tracePt t="21634" x="6626225" y="1589088"/>
          <p14:tracePt t="21651" x="6572250" y="1589088"/>
          <p14:tracePt t="21667" x="6510338" y="1589088"/>
          <p14:tracePt t="21684" x="6438900" y="1589088"/>
          <p14:tracePt t="21700" x="6384925" y="1589088"/>
          <p14:tracePt t="21717" x="6348413" y="1589088"/>
          <p14:tracePt t="21734" x="6323013" y="1589088"/>
          <p14:tracePt t="21890" x="6340475" y="1589088"/>
          <p14:tracePt t="21899" x="6357938" y="1589088"/>
          <p14:tracePt t="21906" x="6375400" y="1589088"/>
          <p14:tracePt t="21917" x="6402388" y="1589088"/>
          <p14:tracePt t="21934" x="6438900" y="1589088"/>
          <p14:tracePt t="21950" x="6456363" y="1589088"/>
          <p14:tracePt t="21967" x="6473825" y="1589088"/>
          <p14:tracePt t="22034" x="6483350" y="1589088"/>
          <p14:tracePt t="22049" x="6483350" y="1598613"/>
          <p14:tracePt t="22057" x="6473825" y="1608138"/>
          <p14:tracePt t="22066" x="6456363" y="1616075"/>
          <p14:tracePt t="22083" x="6429375" y="1633538"/>
          <p14:tracePt t="22100" x="6384925" y="1660525"/>
          <p14:tracePt t="22117" x="6357938" y="1660525"/>
          <p14:tracePt t="22134" x="6357938" y="1670050"/>
          <p14:tracePt t="23907" x="6367463" y="1670050"/>
          <p14:tracePt t="23914" x="6375400" y="1670050"/>
          <p14:tracePt t="23939" x="6384925" y="1670050"/>
          <p14:tracePt t="23946" x="6402388" y="1670050"/>
          <p14:tracePt t="23970" x="6411913" y="1670050"/>
          <p14:tracePt t="23987" x="6419850" y="1670050"/>
          <p14:tracePt t="24067" x="6429375" y="1670050"/>
          <p14:tracePt t="24203" x="6438900" y="1670050"/>
          <p14:tracePt t="24234" x="6446838" y="1670050"/>
          <p14:tracePt t="24250" x="6456363" y="1670050"/>
          <p14:tracePt t="24259" x="6465888" y="1670050"/>
          <p14:tracePt t="24282" x="6473825" y="1670050"/>
          <p14:tracePt t="24290" x="6483350" y="1670050"/>
          <p14:tracePt t="24299" x="6491288" y="1670050"/>
          <p14:tracePt t="24316" x="6500813" y="1670050"/>
          <p14:tracePt t="24333" x="6527800" y="1670050"/>
          <p14:tracePt t="24350" x="6554788" y="1670050"/>
          <p14:tracePt t="24366" x="6589713" y="1670050"/>
          <p14:tracePt t="24383" x="6608763" y="1670050"/>
          <p14:tracePt t="24385" x="6616700" y="1670050"/>
          <p14:tracePt t="24402" x="6626225" y="1670050"/>
          <p14:tracePt t="24587" x="6634163" y="1670050"/>
          <p14:tracePt t="24594" x="6643688" y="1670050"/>
          <p14:tracePt t="24610" x="6653213" y="1670050"/>
          <p14:tracePt t="24618" x="6661150" y="1670050"/>
          <p14:tracePt t="24633" x="6688138" y="1679575"/>
          <p14:tracePt t="24649" x="6715125" y="1679575"/>
          <p14:tracePt t="24666" x="6769100" y="1687513"/>
          <p14:tracePt t="24683" x="6840538" y="1697038"/>
          <p14:tracePt t="24699" x="6884988" y="1714500"/>
          <p14:tracePt t="24717" x="6929438" y="1714500"/>
          <p14:tracePt t="24733" x="6973888" y="1714500"/>
          <p14:tracePt t="24749" x="7018338" y="1724025"/>
          <p14:tracePt t="24766" x="7054850" y="1724025"/>
          <p14:tracePt t="24783" x="7072313" y="1724025"/>
          <p14:tracePt t="24799" x="7089775" y="1724025"/>
          <p14:tracePt t="24816" x="7099300" y="1724025"/>
          <p14:tracePt t="24883" x="7108825" y="1724025"/>
          <p14:tracePt t="24907" x="7116763" y="1724025"/>
          <p14:tracePt t="24922" x="7126288" y="1724025"/>
          <p14:tracePt t="24938" x="7134225" y="1724025"/>
          <p14:tracePt t="24946" x="7143750" y="1724025"/>
          <p14:tracePt t="24962" x="7161213" y="1724025"/>
          <p14:tracePt t="24970" x="7188200" y="1724025"/>
          <p14:tracePt t="24986" x="7197725" y="1724025"/>
          <p14:tracePt t="25002" x="7215188" y="1724025"/>
          <p14:tracePt t="25016" x="7224713" y="1724025"/>
          <p14:tracePt t="25033" x="7232650" y="1724025"/>
          <p14:tracePt t="25049" x="7242175" y="1724025"/>
          <p14:tracePt t="25426" x="7251700" y="1724025"/>
          <p14:tracePt t="25434" x="7259638" y="1714500"/>
          <p14:tracePt t="25442" x="7269163" y="1714500"/>
          <p14:tracePt t="25450" x="7277100" y="1714500"/>
          <p14:tracePt t="25466" x="7304088" y="1714500"/>
          <p14:tracePt t="25482" x="7348538" y="1697038"/>
          <p14:tracePt t="25499" x="7402513" y="1697038"/>
          <p14:tracePt t="25516" x="7466013" y="1687513"/>
          <p14:tracePt t="25549" x="7554913" y="1670050"/>
          <p14:tracePt t="25583" x="7608888" y="1660525"/>
          <p14:tracePt t="25587" x="7616825" y="1652588"/>
          <p14:tracePt t="25754" x="7626350" y="1652588"/>
          <p14:tracePt t="25779" x="7634288" y="1652588"/>
          <p14:tracePt t="25786" x="7643813" y="1652588"/>
          <p14:tracePt t="25802" x="7653338" y="1652588"/>
          <p14:tracePt t="25819" x="7670800" y="1652588"/>
          <p14:tracePt t="25834" x="7688263" y="1652588"/>
          <p14:tracePt t="25850" x="7697788" y="1652588"/>
          <p14:tracePt t="25865" x="7715250" y="1652588"/>
          <p14:tracePt t="25882" x="7742238" y="1652588"/>
          <p14:tracePt t="25899" x="7759700" y="1652588"/>
          <p14:tracePt t="25916" x="7796213" y="1652588"/>
          <p14:tracePt t="25933" x="7813675" y="1652588"/>
          <p14:tracePt t="25949" x="7823200" y="1643063"/>
          <p14:tracePt t="25966" x="7840663" y="1643063"/>
          <p14:tracePt t="26018" x="7848600" y="1643063"/>
          <p14:tracePt t="26042" x="7858125" y="1643063"/>
          <p14:tracePt t="26059" x="7867650" y="1643063"/>
          <p14:tracePt t="26074" x="7875588" y="1643063"/>
          <p14:tracePt t="26083" x="7885113" y="1643063"/>
          <p14:tracePt t="26106" x="7894638" y="1643063"/>
          <p14:tracePt t="26114" x="7902575" y="1643063"/>
          <p14:tracePt t="26162" x="7912100" y="1643063"/>
          <p14:tracePt t="26346" x="7920038" y="1643063"/>
          <p14:tracePt t="26363" x="7939088" y="1643063"/>
          <p14:tracePt t="26378" x="7947025" y="1643063"/>
          <p14:tracePt t="26395" x="7966075" y="1643063"/>
          <p14:tracePt t="26602" x="7947025" y="1643063"/>
          <p14:tracePt t="26610" x="7920038" y="1643063"/>
          <p14:tracePt t="26619" x="7902575" y="1643063"/>
          <p14:tracePt t="26632" x="7840663" y="1652588"/>
          <p14:tracePt t="26649" x="7510463" y="1652588"/>
          <p14:tracePt t="26665" x="7153275" y="1660525"/>
          <p14:tracePt t="26699" x="6384925" y="1830388"/>
          <p14:tracePt t="26733" x="5786438" y="1901825"/>
          <p14:tracePt t="26766" x="5357813" y="1919288"/>
          <p14:tracePt t="26782" x="5170488" y="1919288"/>
          <p14:tracePt t="26799" x="4956175" y="1919288"/>
          <p14:tracePt t="26816" x="4732338" y="1919288"/>
          <p14:tracePt t="26832" x="4554538" y="1919288"/>
          <p14:tracePt t="26834" x="4456113" y="1919288"/>
          <p14:tracePt t="26849" x="4322763" y="1919288"/>
          <p14:tracePt t="26866" x="4160838" y="1919288"/>
          <p14:tracePt t="26882" x="4054475" y="1919288"/>
          <p14:tracePt t="26899" x="3956050" y="1919288"/>
          <p14:tracePt t="26915" x="3848100" y="1919288"/>
          <p14:tracePt t="26932" x="3724275" y="1919288"/>
          <p14:tracePt t="26949" x="3625850" y="1919288"/>
          <p14:tracePt t="26966" x="3554413" y="1919288"/>
          <p14:tracePt t="26982" x="3482975" y="1919288"/>
          <p14:tracePt t="26999" x="3411538" y="1919288"/>
          <p14:tracePt t="27016" x="3340100" y="1928813"/>
          <p14:tracePt t="27017" x="3295650" y="1928813"/>
          <p14:tracePt t="27033" x="3197225" y="1928813"/>
          <p14:tracePt t="27049" x="3133725" y="1928813"/>
          <p14:tracePt t="27065" x="2946400" y="1928813"/>
          <p14:tracePt t="27082" x="2822575" y="1928813"/>
          <p14:tracePt t="27099" x="2741613" y="1928813"/>
          <p14:tracePt t="27115" x="2660650" y="1928813"/>
          <p14:tracePt t="27132" x="2608263" y="1928813"/>
          <p14:tracePt t="27149" x="2562225" y="1928813"/>
          <p14:tracePt t="27166" x="2536825" y="1928813"/>
          <p14:tracePt t="27182" x="2500313" y="1938338"/>
          <p14:tracePt t="27199" x="2473325" y="1938338"/>
          <p14:tracePt t="27201" x="2465388" y="1938338"/>
          <p14:tracePt t="27216" x="2455863" y="1938338"/>
          <p14:tracePt t="27232" x="2438400" y="1938338"/>
          <p14:tracePt t="27249" x="2411413" y="1946275"/>
          <p14:tracePt t="27265" x="2366963" y="1946275"/>
          <p14:tracePt t="27282" x="2339975" y="1946275"/>
          <p14:tracePt t="27299" x="2312988" y="1946275"/>
          <p14:tracePt t="27315" x="2268538" y="1946275"/>
          <p14:tracePt t="27332" x="2251075" y="1946275"/>
          <p14:tracePt t="27349" x="2232025" y="1965325"/>
          <p14:tracePt t="27365" x="2214563" y="1965325"/>
          <p14:tracePt t="27572" x="2232025" y="1965325"/>
          <p14:tracePt t="27579" x="2251075" y="1965325"/>
          <p14:tracePt t="27586" x="2268538" y="1965325"/>
          <p14:tracePt t="27598" x="2303463" y="1965325"/>
          <p14:tracePt t="27616" x="2347913" y="1965325"/>
          <p14:tracePt t="27632" x="2411413" y="1965325"/>
          <p14:tracePt t="27635" x="2438400" y="1965325"/>
          <p14:tracePt t="27649" x="2482850" y="1965325"/>
          <p14:tracePt t="27666" x="2527300" y="1965325"/>
          <p14:tracePt t="27682" x="2562225" y="1965325"/>
          <p14:tracePt t="27699" x="2589213" y="1965325"/>
          <p14:tracePt t="27715" x="2616200" y="1965325"/>
          <p14:tracePt t="27732" x="2643188" y="1965325"/>
          <p14:tracePt t="27748" x="2660650" y="1965325"/>
          <p14:tracePt t="28171" x="2679700" y="1965325"/>
          <p14:tracePt t="28179" x="2705100" y="1965325"/>
          <p14:tracePt t="28187" x="2741613" y="1965325"/>
          <p14:tracePt t="28198" x="2803525" y="1982788"/>
          <p14:tracePt t="28216" x="3009900" y="1990725"/>
          <p14:tracePt t="28232" x="3232150" y="2000250"/>
          <p14:tracePt t="28234" x="3394075" y="2000250"/>
          <p14:tracePt t="28248" x="3544888" y="2000250"/>
          <p14:tracePt t="28282" x="4562475" y="2000250"/>
          <p14:tracePt t="28315" x="5286375" y="2000250"/>
          <p14:tracePt t="28348" x="5670550" y="2000250"/>
          <p14:tracePt t="28365" x="5813425" y="2000250"/>
          <p14:tracePt t="28382" x="5894388" y="1973263"/>
          <p14:tracePt t="28398" x="5929313" y="1973263"/>
          <p14:tracePt t="28415" x="5956300" y="1973263"/>
          <p14:tracePt t="28432" x="5965825" y="1965325"/>
          <p14:tracePt t="28448" x="5965825" y="1955800"/>
          <p14:tracePt t="28465" x="5983288" y="1955800"/>
          <p14:tracePt t="28482" x="6037263" y="1955800"/>
          <p14:tracePt t="28498" x="6089650" y="1946275"/>
          <p14:tracePt t="28515" x="6126163" y="1928813"/>
          <p14:tracePt t="28532" x="6153150" y="1928813"/>
          <p14:tracePt t="28548" x="6161088" y="1919288"/>
          <p14:tracePt t="28732" x="6153150" y="1919288"/>
          <p14:tracePt t="28747" x="6134100" y="1919288"/>
          <p14:tracePt t="28754" x="6126163" y="1928813"/>
          <p14:tracePt t="28765" x="6108700" y="1938338"/>
          <p14:tracePt t="28782" x="6072188" y="1946275"/>
          <p14:tracePt t="28798" x="6000750" y="1973263"/>
          <p14:tracePt t="28815" x="5902325" y="2000250"/>
          <p14:tracePt t="28832" x="5759450" y="2027238"/>
          <p14:tracePt t="28848" x="5572125" y="2071688"/>
          <p14:tracePt t="28850" x="5483225" y="2089150"/>
          <p14:tracePt t="28865" x="5313363" y="2143125"/>
          <p14:tracePt t="28882" x="5180013" y="2179638"/>
          <p14:tracePt t="28898" x="5018088" y="2232025"/>
          <p14:tracePt t="28915" x="4919663" y="2251075"/>
          <p14:tracePt t="28932" x="4848225" y="2251075"/>
          <p14:tracePt t="28948" x="4776788" y="2251075"/>
          <p14:tracePt t="28965" x="4724400" y="2251075"/>
          <p14:tracePt t="28982" x="4687888" y="2251075"/>
          <p14:tracePt t="28998" x="4643438" y="2251075"/>
          <p14:tracePt t="29015" x="4608513" y="2251075"/>
          <p14:tracePt t="29032" x="4581525" y="2251075"/>
          <p14:tracePt t="29035" x="4562475" y="2251075"/>
          <p14:tracePt t="29048" x="4545013" y="2251075"/>
          <p14:tracePt t="29065" x="4537075" y="2251075"/>
          <p14:tracePt t="29082" x="4518025" y="2251075"/>
          <p14:tracePt t="29098" x="4500563" y="2251075"/>
          <p14:tracePt t="29114" x="4491038" y="2251075"/>
          <p14:tracePt t="29115" x="0" y="0"/>
        </p14:tracePtLst>
        <p14:tracePtLst>
          <p14:tracePt t="30468" x="3902075" y="2036763"/>
          <p14:tracePt t="30508" x="3902075" y="2027238"/>
          <p14:tracePt t="30532" x="3911600" y="2027238"/>
          <p14:tracePt t="30540" x="3938588" y="2017713"/>
          <p14:tracePt t="30548" x="3956050" y="2009775"/>
          <p14:tracePt t="30565" x="4010025" y="1990725"/>
          <p14:tracePt t="30598" x="4214813" y="1946275"/>
          <p14:tracePt t="30632" x="4483100" y="1911350"/>
          <p14:tracePt t="30636" x="4545013" y="1911350"/>
          <p14:tracePt t="30665" x="4705350" y="1884363"/>
          <p14:tracePt t="30682" x="4759325" y="1866900"/>
          <p14:tracePt t="30698" x="4786313" y="1847850"/>
          <p14:tracePt t="30715" x="4795838" y="1847850"/>
          <p14:tracePt t="30731" x="4813300" y="1847850"/>
          <p14:tracePt t="30748" x="4822825" y="1847850"/>
          <p14:tracePt t="30765" x="4848225" y="1847850"/>
          <p14:tracePt t="30781" x="4867275" y="1847850"/>
          <p14:tracePt t="30798" x="4911725" y="1847850"/>
          <p14:tracePt t="30815" x="4965700" y="1847850"/>
          <p14:tracePt t="30831" x="5037138" y="1847850"/>
          <p14:tracePt t="30848" x="5133975" y="1847850"/>
          <p14:tracePt t="30865" x="5241925" y="1847850"/>
          <p14:tracePt t="30866" x="5313363" y="1847850"/>
          <p14:tracePt t="30881" x="5367338" y="1847850"/>
          <p14:tracePt t="30898" x="5500688" y="1839913"/>
          <p14:tracePt t="30914" x="5572125" y="1839913"/>
          <p14:tracePt t="30931" x="5608638" y="1839913"/>
          <p14:tracePt t="30948" x="5634038" y="1839913"/>
          <p14:tracePt t="30964" x="5653088" y="1839913"/>
          <p14:tracePt t="30981" x="5670550" y="1839913"/>
          <p14:tracePt t="30998" x="5680075" y="1839913"/>
          <p14:tracePt t="31015" x="5688013" y="1839913"/>
          <p14:tracePt t="31031" x="5705475" y="1839913"/>
          <p14:tracePt t="31048" x="5715000" y="1839913"/>
          <p14:tracePt t="31065" x="5741988" y="1847850"/>
          <p14:tracePt t="31081" x="5768975" y="1847850"/>
          <p14:tracePt t="31098" x="5803900" y="1857375"/>
          <p14:tracePt t="31114" x="5822950" y="1866900"/>
          <p14:tracePt t="31131" x="5840413" y="1866900"/>
          <p14:tracePt t="31148" x="5848350" y="1866900"/>
          <p14:tracePt t="31164" x="5867400" y="1866900"/>
          <p14:tracePt t="31181" x="5875338" y="1874838"/>
          <p14:tracePt t="31198" x="5894388" y="1884363"/>
          <p14:tracePt t="31215" x="5911850" y="1884363"/>
          <p14:tracePt t="31232" x="5919788" y="1884363"/>
          <p14:tracePt t="31248" x="5938838" y="1893888"/>
          <p14:tracePt t="31251" x="5956300" y="1901825"/>
          <p14:tracePt t="31264" x="5973763" y="1901825"/>
          <p14:tracePt t="31281" x="6018213" y="1919288"/>
          <p14:tracePt t="31298" x="6099175" y="1928813"/>
          <p14:tracePt t="31314" x="6153150" y="1955800"/>
          <p14:tracePt t="31331" x="6232525" y="1965325"/>
          <p14:tracePt t="31348" x="6276975" y="1965325"/>
          <p14:tracePt t="31365" x="6340475" y="1973263"/>
          <p14:tracePt t="31381" x="6394450" y="1982788"/>
          <p14:tracePt t="31398" x="6446838" y="1990725"/>
          <p14:tracePt t="31415" x="6491288" y="1990725"/>
          <p14:tracePt t="31431" x="6527800" y="1990725"/>
          <p14:tracePt t="31448" x="6562725" y="2000250"/>
          <p14:tracePt t="31451" x="6581775" y="2000250"/>
          <p14:tracePt t="31464" x="6589713" y="2009775"/>
          <p14:tracePt t="31481" x="6643688" y="2009775"/>
          <p14:tracePt t="31498" x="6688138" y="2017713"/>
          <p14:tracePt t="31514" x="6715125" y="2017713"/>
          <p14:tracePt t="31531" x="6742113" y="2017713"/>
          <p14:tracePt t="31547" x="6786563" y="2027238"/>
          <p14:tracePt t="31565" x="6804025" y="2036763"/>
          <p14:tracePt t="31581" x="6858000" y="2036763"/>
          <p14:tracePt t="31598" x="6894513" y="2044700"/>
          <p14:tracePt t="31614" x="6938963" y="2062163"/>
          <p14:tracePt t="31631" x="6983413" y="2071688"/>
          <p14:tracePt t="31648" x="7010400" y="2071688"/>
          <p14:tracePt t="31651" x="7018338" y="2071688"/>
          <p14:tracePt t="31732" x="7018338" y="2081213"/>
          <p14:tracePt t="31748" x="7018338" y="2089150"/>
          <p14:tracePt t="31755" x="7010400" y="2098675"/>
          <p14:tracePt t="31764" x="6991350" y="2116138"/>
          <p14:tracePt t="31781" x="6938963" y="2152650"/>
          <p14:tracePt t="31798" x="6831013" y="2241550"/>
          <p14:tracePt t="31814" x="6705600" y="2303463"/>
          <p14:tracePt t="31831" x="6562725" y="2357438"/>
          <p14:tracePt t="31847" x="6330950" y="2438400"/>
          <p14:tracePt t="31864" x="6081713" y="2517775"/>
          <p14:tracePt t="31866" x="5973763" y="2536825"/>
          <p14:tracePt t="31881" x="5884863" y="2562225"/>
          <p14:tracePt t="31898" x="5715000" y="2616200"/>
          <p14:tracePt t="31914" x="5473700" y="2705100"/>
          <p14:tracePt t="31931" x="5367338" y="2768600"/>
          <p14:tracePt t="31947" x="5286375" y="2830513"/>
          <p14:tracePt t="31964" x="5187950" y="2894013"/>
          <p14:tracePt t="31981" x="5099050" y="2973388"/>
          <p14:tracePt t="31997" x="5037138" y="3027363"/>
          <p14:tracePt t="32014" x="4965700" y="3116263"/>
          <p14:tracePt t="32031" x="4902200" y="3187700"/>
          <p14:tracePt t="32047" x="4857750" y="3251200"/>
          <p14:tracePt t="32064" x="4795838" y="3313113"/>
          <p14:tracePt t="32081" x="4751388" y="3384550"/>
          <p14:tracePt t="32083" x="4724400" y="3419475"/>
          <p14:tracePt t="32097" x="4714875" y="3446463"/>
          <p14:tracePt t="32115" x="4643438" y="3544888"/>
          <p14:tracePt t="32131" x="4625975" y="3571875"/>
          <p14:tracePt t="32147" x="4616450" y="3589338"/>
          <p14:tracePt t="32164" x="4598988" y="3598863"/>
          <p14:tracePt t="32181" x="4598988" y="3608388"/>
          <p14:tracePt t="32197" x="4589463" y="3608388"/>
          <p14:tracePt t="32214" x="4581525" y="3608388"/>
          <p14:tracePt t="32231" x="4562475" y="3608388"/>
          <p14:tracePt t="32247" x="4545013" y="3608388"/>
          <p14:tracePt t="32264" x="4537075" y="3598863"/>
          <p14:tracePt t="32435" x="4527550" y="3598863"/>
          <p14:tracePt t="32467" x="4518025" y="3598863"/>
          <p14:tracePt t="32483" x="4500563" y="3598863"/>
          <p14:tracePt t="32499" x="4491038" y="3598863"/>
          <p14:tracePt t="32507" x="4473575" y="3598863"/>
          <p14:tracePt t="32516" x="4456113" y="3598863"/>
          <p14:tracePt t="32530" x="4419600" y="3598863"/>
          <p14:tracePt t="32547" x="4357688" y="3598863"/>
          <p14:tracePt t="32564" x="4232275" y="3589338"/>
          <p14:tracePt t="32581" x="4062413" y="3536950"/>
          <p14:tracePt t="32597" x="3776663" y="3429000"/>
          <p14:tracePt t="32614" x="3446463" y="3340100"/>
          <p14:tracePt t="32630" x="3268663" y="3286125"/>
          <p14:tracePt t="32648" x="3116263" y="3214688"/>
          <p14:tracePt t="32664" x="2973388" y="3152775"/>
          <p14:tracePt t="32666" x="2911475" y="3108325"/>
          <p14:tracePt t="32681" x="2847975" y="3081338"/>
          <p14:tracePt t="32698" x="2732088" y="2965450"/>
          <p14:tracePt t="32714" x="2509838" y="2786063"/>
          <p14:tracePt t="32731" x="2374900" y="2687638"/>
          <p14:tracePt t="32747" x="2286000" y="2598738"/>
          <p14:tracePt t="32764" x="2214563" y="2536825"/>
          <p14:tracePt t="32780" x="2125663" y="2438400"/>
          <p14:tracePt t="32797" x="2089150" y="2384425"/>
          <p14:tracePt t="32814" x="2017713" y="2295525"/>
          <p14:tracePt t="32830" x="1955800" y="2205038"/>
          <p14:tracePt t="32848" x="1919288" y="2152650"/>
          <p14:tracePt t="32864" x="1893888" y="2116138"/>
          <p14:tracePt t="32867" x="1884363" y="2089150"/>
          <p14:tracePt t="32880" x="1874838" y="2071688"/>
          <p14:tracePt t="32898" x="1847850" y="2017713"/>
          <p14:tracePt t="32914" x="1830388" y="1982788"/>
          <p14:tracePt t="32930" x="1803400" y="1946275"/>
          <p14:tracePt t="32947" x="1803400" y="1928813"/>
          <p14:tracePt t="32964" x="1785938" y="1884363"/>
          <p14:tracePt t="32981" x="1785938" y="1866900"/>
          <p14:tracePt t="32997" x="1785938" y="1847850"/>
          <p14:tracePt t="33014" x="1785938" y="1830388"/>
          <p14:tracePt t="33031" x="1795463" y="1803400"/>
          <p14:tracePt t="33047" x="1884363" y="1768475"/>
          <p14:tracePt t="33064" x="2062163" y="1731963"/>
          <p14:tracePt t="33081" x="2330450" y="1697038"/>
          <p14:tracePt t="33083" x="2527300" y="1652588"/>
          <p14:tracePt t="33098" x="2955925" y="1608138"/>
          <p14:tracePt t="33114" x="3259138" y="1562100"/>
          <p14:tracePt t="33118" x="3554413" y="1562100"/>
          <p14:tracePt t="33131" x="4143375" y="1517650"/>
          <p14:tracePt t="33147" x="4581525" y="1517650"/>
          <p14:tracePt t="33164" x="4973638" y="1517650"/>
          <p14:tracePt t="33181" x="5286375" y="1517650"/>
          <p14:tracePt t="33197" x="5537200" y="1517650"/>
          <p14:tracePt t="33214" x="5697538" y="1517650"/>
          <p14:tracePt t="33231" x="5848350" y="1517650"/>
          <p14:tracePt t="33247" x="5911850" y="1517650"/>
          <p14:tracePt t="33264" x="5965825" y="1517650"/>
          <p14:tracePt t="33266" x="5991225" y="1517650"/>
          <p14:tracePt t="33281" x="6018213" y="1517650"/>
          <p14:tracePt t="33297" x="6072188" y="1517650"/>
          <p14:tracePt t="33299" x="6126163" y="1517650"/>
          <p14:tracePt t="33314" x="6276975" y="1517650"/>
          <p14:tracePt t="33330" x="6419850" y="1517650"/>
          <p14:tracePt t="33347" x="6599238" y="1517650"/>
          <p14:tracePt t="33364" x="6732588" y="1509713"/>
          <p14:tracePt t="33380" x="6875463" y="1500188"/>
          <p14:tracePt t="33397" x="6938963" y="1500188"/>
          <p14:tracePt t="33414" x="6991350" y="1500188"/>
          <p14:tracePt t="33431" x="7037388" y="1490663"/>
          <p14:tracePt t="33447" x="7062788" y="1482725"/>
          <p14:tracePt t="33464" x="7108825" y="1482725"/>
          <p14:tracePt t="33466" x="7134225" y="1482725"/>
          <p14:tracePt t="33481" x="7180263" y="1482725"/>
          <p14:tracePt t="33497" x="7269163" y="1482725"/>
          <p14:tracePt t="33514" x="7394575" y="1473200"/>
          <p14:tracePt t="33530" x="7473950" y="1455738"/>
          <p14:tracePt t="33547" x="7581900" y="1455738"/>
          <p14:tracePt t="33564" x="7670800" y="1446213"/>
          <p14:tracePt t="33581" x="7724775" y="1446213"/>
          <p14:tracePt t="33597" x="7777163" y="1446213"/>
          <p14:tracePt t="33614" x="7796213" y="1438275"/>
          <p14:tracePt t="33630" x="7804150" y="1438275"/>
          <p14:tracePt t="33647" x="7823200" y="1438275"/>
          <p14:tracePt t="33664" x="7831138" y="1438275"/>
          <p14:tracePt t="33979" x="7813675" y="1438275"/>
          <p14:tracePt t="33987" x="7769225" y="1438275"/>
          <p14:tracePt t="33997" x="7742238" y="1438275"/>
          <p14:tracePt t="34014" x="7653338" y="1438275"/>
          <p14:tracePt t="34030" x="7491413" y="1438275"/>
          <p14:tracePt t="34047" x="7367588" y="1438275"/>
          <p14:tracePt t="34064" x="7242175" y="1455738"/>
          <p14:tracePt t="34097" x="6875463" y="1500188"/>
          <p14:tracePt t="34130" x="6446838" y="1571625"/>
          <p14:tracePt t="34132" x="6357938" y="1571625"/>
          <p14:tracePt t="34164" x="5929313" y="1616075"/>
          <p14:tracePt t="34180" x="5741988" y="1643063"/>
          <p14:tracePt t="34197" x="5562600" y="1660525"/>
          <p14:tracePt t="34214" x="5411788" y="1687513"/>
          <p14:tracePt t="34230" x="5268913" y="1704975"/>
          <p14:tracePt t="34247" x="5126038" y="1714500"/>
          <p14:tracePt t="34264" x="4956175" y="1714500"/>
          <p14:tracePt t="34281" x="4776788" y="1714500"/>
          <p14:tracePt t="34283" x="4643438" y="1714500"/>
          <p14:tracePt t="34297" x="4527550" y="1714500"/>
          <p14:tracePt t="34314" x="4303713" y="1714500"/>
          <p14:tracePt t="34330" x="3946525" y="1714500"/>
          <p14:tracePt t="34347" x="3768725" y="1714500"/>
          <p14:tracePt t="34363" x="3616325" y="1714500"/>
          <p14:tracePt t="34380" x="3536950" y="1714500"/>
          <p14:tracePt t="34397" x="3490913" y="1714500"/>
          <p14:tracePt t="34414" x="3465513" y="1714500"/>
          <p14:tracePt t="34430" x="3438525" y="1714500"/>
          <p14:tracePt t="34447" x="3419475" y="1714500"/>
          <p14:tracePt t="34464" x="3411538" y="1714500"/>
          <p14:tracePt t="34480" x="3384550" y="1714500"/>
          <p14:tracePt t="34483" x="3375025" y="1714500"/>
          <p14:tracePt t="34497" x="3367088" y="1714500"/>
          <p14:tracePt t="34514" x="3357563" y="1714500"/>
          <p14:tracePt t="34565" x="3348038" y="1724025"/>
          <p14:tracePt t="34572" x="3348038" y="1731963"/>
          <p14:tracePt t="34580" x="3348038" y="1741488"/>
          <p14:tracePt t="34597" x="3348038" y="1768475"/>
          <p14:tracePt t="34614" x="3367088" y="1795463"/>
          <p14:tracePt t="34630" x="3402013" y="1830388"/>
          <p14:tracePt t="34647" x="3473450" y="1884363"/>
          <p14:tracePt t="34650" x="3527425" y="1919288"/>
          <p14:tracePt t="34664" x="3589338" y="1946275"/>
          <p14:tracePt t="34680" x="3732213" y="2009775"/>
          <p14:tracePt t="34683" x="3830638" y="2071688"/>
          <p14:tracePt t="34697" x="3911600" y="2098675"/>
          <p14:tracePt t="34714" x="4179888" y="2214563"/>
          <p14:tracePt t="34730" x="4367213" y="2286000"/>
          <p14:tracePt t="34747" x="4527550" y="2322513"/>
          <p14:tracePt t="34763" x="4598988" y="2347913"/>
          <p14:tracePt t="34781" x="4652963" y="2347913"/>
          <p14:tracePt t="34797" x="4670425" y="2347913"/>
          <p14:tracePt t="34813" x="4724400" y="2366963"/>
          <p14:tracePt t="34830" x="4768850" y="2374900"/>
          <p14:tracePt t="34847" x="4830763" y="2384425"/>
          <p14:tracePt t="34864" x="4911725" y="2411413"/>
          <p14:tracePt t="34880" x="5027613" y="2446338"/>
          <p14:tracePt t="34897" x="5116513" y="2455863"/>
          <p14:tracePt t="34899" x="5153025" y="2465388"/>
          <p14:tracePt t="34914" x="5232400" y="2500313"/>
          <p14:tracePt t="34930" x="5259388" y="2517775"/>
          <p14:tracePt t="34947" x="5367338" y="2562225"/>
          <p14:tracePt t="34963" x="5411788" y="2589213"/>
          <p14:tracePt t="34980" x="5456238" y="2608263"/>
          <p14:tracePt t="34997" x="5483225" y="2625725"/>
          <p14:tracePt t="35014" x="5510213" y="2643188"/>
          <p14:tracePt t="35030" x="5554663" y="2697163"/>
          <p14:tracePt t="35047" x="5581650" y="2732088"/>
          <p14:tracePt t="35064" x="5608638" y="2759075"/>
          <p14:tracePt t="35080" x="5626100" y="2786063"/>
          <p14:tracePt t="35082" x="5634038" y="2813050"/>
          <p14:tracePt t="35097" x="5643563" y="2840038"/>
          <p14:tracePt t="35113" x="5680075" y="2894013"/>
          <p14:tracePt t="35130" x="5697538" y="2946400"/>
          <p14:tracePt t="35146" x="5697538" y="2973388"/>
          <p14:tracePt t="35163" x="5697538" y="3000375"/>
          <p14:tracePt t="35180" x="5697538" y="3036888"/>
          <p14:tracePt t="35196" x="5697538" y="3081338"/>
          <p14:tracePt t="35214" x="5697538" y="3116263"/>
          <p14:tracePt t="35230" x="5653088" y="3170238"/>
          <p14:tracePt t="35247" x="5653088" y="3197225"/>
          <p14:tracePt t="35264" x="5653088" y="3214688"/>
          <p14:tracePt t="35267" x="5643563" y="3224213"/>
          <p14:tracePt t="35280" x="5643563" y="3241675"/>
          <p14:tracePt t="35296" x="5643563" y="3251200"/>
          <p14:tracePt t="35313" x="5643563" y="3268663"/>
          <p14:tracePt t="35331" x="5626100" y="3313113"/>
          <p14:tracePt t="35347" x="5626100" y="3340100"/>
          <p14:tracePt t="35363" x="5616575" y="3375025"/>
          <p14:tracePt t="35380" x="5608638" y="3402013"/>
          <p14:tracePt t="35396" x="5599113" y="3438525"/>
          <p14:tracePt t="35413" x="5589588" y="3455988"/>
          <p14:tracePt t="35430" x="5589588" y="3473450"/>
          <p14:tracePt t="35446" x="5572125" y="3509963"/>
          <p14:tracePt t="35463" x="5572125" y="3544888"/>
          <p14:tracePt t="35480" x="5554663" y="3581400"/>
          <p14:tracePt t="35496" x="5537200" y="3608388"/>
          <p14:tracePt t="35513" x="5518150" y="3625850"/>
          <p14:tracePt t="35515" x="5510213" y="3633788"/>
          <p14:tracePt t="35530" x="5500688" y="3660775"/>
          <p14:tracePt t="35547" x="5465763" y="3679825"/>
          <p14:tracePt t="35563" x="5438775" y="3679825"/>
          <p14:tracePt t="35580" x="5384800" y="3679825"/>
          <p14:tracePt t="35596" x="5303838" y="3679825"/>
          <p14:tracePt t="35613" x="5214938" y="3679825"/>
          <p14:tracePt t="35630" x="5160963" y="3679825"/>
          <p14:tracePt t="35646" x="5099050" y="3679825"/>
          <p14:tracePt t="35663" x="5045075" y="3679825"/>
          <p14:tracePt t="35680" x="4973638" y="3679825"/>
          <p14:tracePt t="35697" x="4965700" y="3679825"/>
          <p14:tracePt t="35698" x="4946650" y="3679825"/>
          <p14:tracePt t="35713" x="4938713" y="3679825"/>
          <p14:tracePt t="35730" x="4919663" y="3679825"/>
          <p14:tracePt t="35747" x="4911725" y="3679825"/>
          <p14:tracePt t="35764" x="4902200" y="3670300"/>
          <p14:tracePt t="35780" x="4884738" y="3652838"/>
          <p14:tracePt t="35813" x="0" y="0"/>
        </p14:tracePtLst>
        <p14:tracePtLst>
          <p14:tracePt t="47030" x="4598988" y="3517900"/>
          <p14:tracePt t="47078" x="4581525" y="3490913"/>
          <p14:tracePt t="47085" x="4554538" y="3446463"/>
          <p14:tracePt t="47094" x="4527550" y="3402013"/>
          <p14:tracePt t="47110" x="4438650" y="3259138"/>
          <p14:tracePt t="47144" x="4214813" y="2965450"/>
          <p14:tracePt t="47177" x="4010025" y="2724150"/>
          <p14:tracePt t="47211" x="3652838" y="2366963"/>
          <p14:tracePt t="47214" x="3598863" y="2303463"/>
          <p14:tracePt t="47227" x="3517900" y="2224088"/>
          <p14:tracePt t="47244" x="3394075" y="2071688"/>
          <p14:tracePt t="47260" x="3340100" y="1973263"/>
          <p14:tracePt t="47277" x="3322638" y="1919288"/>
          <p14:tracePt t="47294" x="3303588" y="1866900"/>
          <p14:tracePt t="47311" x="3295650" y="1795463"/>
          <p14:tracePt t="47327" x="3286125" y="1731963"/>
          <p14:tracePt t="47344" x="3286125" y="1679575"/>
          <p14:tracePt t="47360" x="3286125" y="1589088"/>
          <p14:tracePt t="47377" x="3276600" y="1465263"/>
          <p14:tracePt t="47394" x="3276600" y="1357313"/>
          <p14:tracePt t="47396" x="3276600" y="1322388"/>
          <p14:tracePt t="47410" x="3276600" y="1268413"/>
          <p14:tracePt t="47427" x="3268663" y="1204913"/>
          <p14:tracePt t="47443" x="3268663" y="1196975"/>
          <p14:tracePt t="47517" x="3268663" y="1187450"/>
          <p14:tracePt t="47566" x="3286125" y="1196975"/>
          <p14:tracePt t="47573" x="3303588" y="1231900"/>
          <p14:tracePt t="47581" x="3340100" y="1250950"/>
          <p14:tracePt t="47594" x="3384550" y="1276350"/>
          <p14:tracePt t="47610" x="3473450" y="1330325"/>
          <p14:tracePt t="47627" x="3581400" y="1401763"/>
          <p14:tracePt t="47629" x="3625850" y="1419225"/>
          <p14:tracePt t="47644" x="3697288" y="1446213"/>
          <p14:tracePt t="47660" x="3732213" y="1465263"/>
          <p14:tracePt t="47677" x="3741738" y="1473200"/>
          <p14:tracePt t="47710" x="3759200" y="1482725"/>
          <p14:tracePt t="47727" x="3768725" y="1482725"/>
          <p14:tracePt t="47743" x="3786188" y="1500188"/>
          <p14:tracePt t="47766" x="3803650" y="1509713"/>
          <p14:tracePt t="47789" x="3813175" y="1517650"/>
          <p14:tracePt t="47815" x="3822700" y="1517650"/>
          <p14:tracePt t="47821" x="3822700" y="1527175"/>
          <p14:tracePt t="47829" x="3830638" y="1527175"/>
          <p14:tracePt t="47844" x="3840163" y="1536700"/>
          <p14:tracePt t="47926" x="3830638" y="1544638"/>
          <p14:tracePt t="47934" x="3803650" y="1554163"/>
          <p14:tracePt t="47943" x="3786188" y="1562100"/>
          <p14:tracePt t="47960" x="3732213" y="1562100"/>
          <p14:tracePt t="47977" x="3670300" y="1571625"/>
          <p14:tracePt t="47993" x="3616325" y="1581150"/>
          <p14:tracePt t="48010" x="3571875" y="1581150"/>
          <p14:tracePt t="48027" x="3554413" y="1598613"/>
          <p14:tracePt t="48237" x="3562350" y="1598613"/>
          <p14:tracePt t="48245" x="3581400" y="1598613"/>
          <p14:tracePt t="48254" x="3598863" y="1598613"/>
          <p14:tracePt t="48261" x="3616325" y="1598613"/>
          <p14:tracePt t="48277" x="3679825" y="1598613"/>
          <p14:tracePt t="48293" x="3751263" y="1608138"/>
          <p14:tracePt t="48310" x="3840163" y="1625600"/>
          <p14:tracePt t="48327" x="3919538" y="1643063"/>
          <p14:tracePt t="48343" x="3956050" y="1643063"/>
          <p14:tracePt t="48360" x="3965575" y="1643063"/>
          <p14:tracePt t="48377" x="3973513" y="1652588"/>
          <p14:tracePt t="48393" x="3990975" y="1660525"/>
          <p14:tracePt t="48410" x="4027488" y="1679575"/>
          <p14:tracePt t="48427" x="4071938" y="1741488"/>
          <p14:tracePt t="48429" x="4098925" y="1776413"/>
          <p14:tracePt t="48443" x="4116388" y="1795463"/>
          <p14:tracePt t="48460" x="4143375" y="1893888"/>
          <p14:tracePt t="48477" x="4197350" y="2027238"/>
          <p14:tracePt t="48493" x="4214813" y="2143125"/>
          <p14:tracePt t="48510" x="4232275" y="2268538"/>
          <p14:tracePt t="48527" x="4241800" y="2411413"/>
          <p14:tracePt t="48543" x="4241800" y="2544763"/>
          <p14:tracePt t="48560" x="4241800" y="2687638"/>
          <p14:tracePt t="48577" x="4241800" y="2813050"/>
          <p14:tracePt t="48593" x="4232275" y="2919413"/>
          <p14:tracePt t="48610" x="4214813" y="3009900"/>
          <p14:tracePt t="48626" x="4205288" y="3062288"/>
          <p14:tracePt t="48629" x="4205288" y="3098800"/>
          <p14:tracePt t="48643" x="4205288" y="3116263"/>
          <p14:tracePt t="48660" x="4205288" y="3179763"/>
          <p14:tracePt t="48676" x="4205288" y="3205163"/>
          <p14:tracePt t="48693" x="4205288" y="3224213"/>
          <p14:tracePt t="48710" x="4205288" y="3232150"/>
          <p14:tracePt t="48743" x="4205288" y="3251200"/>
          <p14:tracePt t="48760" x="4214813" y="3259138"/>
          <p14:tracePt t="49061" x="0" y="0"/>
        </p14:tracePtLst>
        <p14:tracePtLst>
          <p14:tracePt t="51295" x="6081713" y="2251075"/>
          <p14:tracePt t="51454" x="6081713" y="2241550"/>
          <p14:tracePt t="51470" x="6081713" y="2232025"/>
          <p14:tracePt t="51478" x="6081713" y="2214563"/>
          <p14:tracePt t="51486" x="6072188" y="2214563"/>
          <p14:tracePt t="51494" x="6062663" y="2205038"/>
          <p14:tracePt t="51510" x="6045200" y="2187575"/>
          <p14:tracePt t="51534" x="6037263" y="2179638"/>
          <p14:tracePt t="51543" x="6037263" y="2170113"/>
          <p14:tracePt t="51576" x="6027738" y="2133600"/>
          <p14:tracePt t="51609" x="6027738" y="2000250"/>
          <p14:tracePt t="51642" x="6027738" y="1830388"/>
          <p14:tracePt t="51659" x="6027738" y="1776413"/>
          <p14:tracePt t="51676" x="6037263" y="1714500"/>
          <p14:tracePt t="51678" x="6054725" y="1687513"/>
          <p14:tracePt t="51692" x="6054725" y="1660525"/>
          <p14:tracePt t="51709" x="6089650" y="1608138"/>
          <p14:tracePt t="51726" x="6108700" y="1589088"/>
          <p14:tracePt t="51742" x="6126163" y="1571625"/>
          <p14:tracePt t="51759" x="6153150" y="1544638"/>
          <p14:tracePt t="51776" x="6188075" y="1500188"/>
          <p14:tracePt t="51793" x="6232525" y="1473200"/>
          <p14:tracePt t="51809" x="6286500" y="1438275"/>
          <p14:tracePt t="51826" x="6330950" y="1401763"/>
          <p14:tracePt t="51842" x="6348413" y="1384300"/>
          <p14:tracePt t="51859" x="6384925" y="1366838"/>
          <p14:tracePt t="51876" x="6394450" y="1357313"/>
          <p14:tracePt t="51878" x="6402388" y="1347788"/>
          <p14:tracePt t="51959" x="6411913" y="1347788"/>
          <p14:tracePt t="51974" x="6419850" y="1347788"/>
          <p14:tracePt t="51982" x="6429375" y="1347788"/>
          <p14:tracePt t="52006" x="6446838" y="1347788"/>
          <p14:tracePt t="52014" x="6456363" y="1347788"/>
          <p14:tracePt t="52038" x="6465888" y="1347788"/>
          <p14:tracePt t="52046" x="6465888" y="1366838"/>
          <p14:tracePt t="52062" x="6465888" y="1384300"/>
          <p14:tracePt t="52076" x="6465888" y="1411288"/>
          <p14:tracePt t="52093" x="6465888" y="1482725"/>
          <p14:tracePt t="52109" x="6456363" y="1562100"/>
          <p14:tracePt t="52126" x="6419850" y="1633538"/>
          <p14:tracePt t="52142" x="6357938" y="1724025"/>
          <p14:tracePt t="52159" x="6286500" y="1812925"/>
          <p14:tracePt t="52176" x="6251575" y="1866900"/>
          <p14:tracePt t="52192" x="6224588" y="1893888"/>
          <p14:tracePt t="52209" x="6205538" y="1938338"/>
          <p14:tracePt t="52226" x="6197600" y="1946275"/>
          <p14:tracePt t="52243" x="6188075" y="1955800"/>
          <p14:tracePt t="52259" x="6180138" y="1965325"/>
          <p14:tracePt t="52276" x="6170613" y="1965325"/>
          <p14:tracePt t="52293" x="6170613" y="1973263"/>
          <p14:tracePt t="52309" x="6153150" y="1982788"/>
          <p14:tracePt t="52326" x="6143625" y="1990725"/>
          <p14:tracePt t="52342" x="6126163" y="2017713"/>
          <p14:tracePt t="52359" x="6099175" y="2044700"/>
          <p14:tracePt t="52376" x="6062663" y="2071688"/>
          <p14:tracePt t="52392" x="6054725" y="2081213"/>
          <p14:tracePt t="52409" x="6037263" y="2116138"/>
          <p14:tracePt t="52426" x="6037263" y="2125663"/>
          <p14:tracePt t="52442" x="6027738" y="2133600"/>
          <p14:tracePt t="52459" x="6027738" y="2143125"/>
          <p14:tracePt t="52476" x="6018213" y="2152650"/>
          <p14:tracePt t="52509" x="6018213" y="2160588"/>
          <p14:tracePt t="52526" x="6018213" y="2187575"/>
          <p14:tracePt t="52542" x="6018213" y="2205038"/>
          <p14:tracePt t="52559" x="6018213" y="2214563"/>
          <p14:tracePt t="52576" x="6018213" y="2232025"/>
          <p14:tracePt t="52758" x="6018213" y="2241550"/>
          <p14:tracePt t="52776" x="6018213" y="2259013"/>
          <p14:tracePt t="52790" x="6018213" y="2276475"/>
          <p14:tracePt t="52798" x="6018213" y="2295525"/>
          <p14:tracePt t="52809" x="6018213" y="2322513"/>
          <p14:tracePt t="52826" x="6018213" y="2366963"/>
          <p14:tracePt t="52842" x="6018213" y="2419350"/>
          <p14:tracePt t="52845" x="6018213" y="2446338"/>
          <p14:tracePt t="52859" x="6027738" y="2473325"/>
          <p14:tracePt t="52876" x="6027738" y="2509838"/>
          <p14:tracePt t="52878" x="6027738" y="2527300"/>
          <p14:tracePt t="52892" x="6037263" y="2544763"/>
          <p14:tracePt t="52909" x="6037263" y="2571750"/>
          <p14:tracePt t="52926" x="6037263" y="2608263"/>
          <p14:tracePt t="52942" x="6037263" y="2643188"/>
          <p14:tracePt t="52959" x="6037263" y="2687638"/>
          <p14:tracePt t="52975" x="6037263" y="2751138"/>
          <p14:tracePt t="52992" x="6037263" y="2813050"/>
          <p14:tracePt t="53008" x="6027738" y="2874963"/>
          <p14:tracePt t="53026" x="5991225" y="2955925"/>
          <p14:tracePt t="53042" x="5965825" y="3036888"/>
          <p14:tracePt t="53058" x="5919788" y="3081338"/>
          <p14:tracePt t="53061" x="5902325" y="3108325"/>
          <p14:tracePt t="53076" x="5884863" y="3133725"/>
          <p14:tracePt t="53092" x="5840413" y="3170238"/>
          <p14:tracePt t="53094" x="5840413" y="3179763"/>
          <p14:tracePt t="53108" x="5822950" y="3187700"/>
          <p14:tracePt t="53125" x="5813425" y="3197225"/>
          <p14:tracePt t="53142" x="5795963" y="3205163"/>
          <p14:tracePt t="53159" x="5786438" y="3205163"/>
          <p14:tracePt t="53175" x="5759450" y="3205163"/>
          <p14:tracePt t="53193" x="5741988" y="3205163"/>
          <p14:tracePt t="53208" x="5715000" y="3205163"/>
          <p14:tracePt t="53226" x="5680075" y="3205163"/>
          <p14:tracePt t="53242" x="5626100" y="3205163"/>
          <p14:tracePt t="53258" x="5581650" y="3205163"/>
          <p14:tracePt t="53261" x="5572125" y="3214688"/>
          <p14:tracePt t="53276" x="5562600" y="3214688"/>
          <p14:tracePt t="53278" x="5554663" y="3214688"/>
          <p14:tracePt t="53292" x="5545138" y="3224213"/>
          <p14:tracePt t="53359" x="5537200" y="3224213"/>
          <p14:tracePt t="53541" x="0" y="0"/>
        </p14:tracePtLst>
        <p14:tracePtLst>
          <p14:tracePt t="54255" x="5759450" y="2197100"/>
          <p14:tracePt t="54367" x="5759450" y="2187575"/>
          <p14:tracePt t="54374" x="5768975" y="2187575"/>
          <p14:tracePt t="54399" x="5776913" y="2179638"/>
          <p14:tracePt t="54439" x="5786438" y="2179638"/>
          <p14:tracePt t="54446" x="5803900" y="2179638"/>
          <p14:tracePt t="54458" x="5822950" y="2179638"/>
          <p14:tracePt t="54475" x="5857875" y="2179638"/>
          <p14:tracePt t="54509" x="5919788" y="2179638"/>
          <p14:tracePt t="54510" x="5929313" y="2179638"/>
          <p14:tracePt t="54542" x="5946775" y="2179638"/>
          <p14:tracePt t="54622" x="5965825" y="2179638"/>
          <p14:tracePt t="54639" x="5973763" y="2179638"/>
          <p14:tracePt t="54646" x="5983288" y="2179638"/>
          <p14:tracePt t="54658" x="5991225" y="2187575"/>
          <p14:tracePt t="54675" x="6000750" y="2197100"/>
          <p14:tracePt t="54692" x="6018213" y="2214563"/>
          <p14:tracePt t="54708" x="6027738" y="2224088"/>
          <p14:tracePt t="54727" x="6037263" y="2232025"/>
          <p14:tracePt t="54808" x="6037263" y="2251075"/>
          <p14:tracePt t="54823" x="6037263" y="2268538"/>
          <p14:tracePt t="54830" x="6037263" y="2276475"/>
          <p14:tracePt t="54842" x="6037263" y="2286000"/>
          <p14:tracePt t="54858" x="6037263" y="2322513"/>
          <p14:tracePt t="54875" x="6010275" y="2374900"/>
          <p14:tracePt t="54877" x="5991225" y="2401888"/>
          <p14:tracePt t="54892" x="5973763" y="2438400"/>
          <p14:tracePt t="54908" x="5929313" y="2517775"/>
          <p14:tracePt t="54925" x="5867400" y="2652713"/>
          <p14:tracePt t="54941" x="5840413" y="2679700"/>
          <p14:tracePt t="54958" x="5776913" y="2803525"/>
          <p14:tracePt t="54975" x="5741988" y="2857500"/>
          <p14:tracePt t="54991" x="5715000" y="2919413"/>
          <p14:tracePt t="55008" x="5670550" y="2973388"/>
          <p14:tracePt t="55025" x="5626100" y="3036888"/>
          <p14:tracePt t="55042" x="5572125" y="3116263"/>
          <p14:tracePt t="55058" x="5545138" y="3187700"/>
          <p14:tracePt t="55075" x="5510213" y="3251200"/>
          <p14:tracePt t="55091" x="5473700" y="3303588"/>
          <p14:tracePt t="55093" x="5456238" y="3322638"/>
          <p14:tracePt t="55108" x="5446713" y="3340100"/>
          <p14:tracePt t="55125" x="5438775" y="3348038"/>
          <p14:tracePt t="55142" x="5419725" y="3357563"/>
          <p14:tracePt t="55158" x="5411788" y="3367088"/>
          <p14:tracePt t="55175" x="5402263" y="3367088"/>
          <p14:tracePt t="55191" x="5384800" y="3384550"/>
          <p14:tracePt t="55208" x="5357813" y="3394075"/>
          <p14:tracePt t="55225" x="5330825" y="3402013"/>
          <p14:tracePt t="55242" x="5303838" y="3402013"/>
          <p14:tracePt t="55258" x="5286375" y="3419475"/>
          <p14:tracePt t="55275" x="5276850" y="3419475"/>
          <p14:tracePt t="55291" x="5268913" y="3419475"/>
          <p14:tracePt t="55325" x="5259388" y="3419475"/>
          <p14:tracePt t="55342" x="5251450" y="3419475"/>
          <p14:tracePt t="55375" x="5241925" y="3419475"/>
          <p14:tracePt t="55382" x="5232400" y="3419475"/>
          <p14:tracePt t="55392" x="5224463" y="3419475"/>
          <p14:tracePt t="55408" x="5214938" y="3411538"/>
          <p14:tracePt t="55425" x="5197475" y="3375025"/>
          <p14:tracePt t="55442" x="5180013" y="3340100"/>
          <p14:tracePt t="55458" x="5180013" y="3303588"/>
          <p14:tracePt t="55475" x="5180013" y="3251200"/>
          <p14:tracePt t="55491" x="5180013" y="3187700"/>
          <p14:tracePt t="55493" x="5180013" y="3152775"/>
          <p14:tracePt t="55508" x="5180013" y="3116263"/>
          <p14:tracePt t="55525" x="5241925" y="2955925"/>
          <p14:tracePt t="55541" x="5303838" y="2840038"/>
          <p14:tracePt t="55558" x="5357813" y="2759075"/>
          <p14:tracePt t="55575" x="5446713" y="2670175"/>
          <p14:tracePt t="55592" x="5510213" y="2598738"/>
          <p14:tracePt t="55608" x="5581650" y="2544763"/>
          <p14:tracePt t="55625" x="5626100" y="2482850"/>
          <p14:tracePt t="55642" x="5653088" y="2455863"/>
          <p14:tracePt t="55658" x="5670550" y="2438400"/>
          <p14:tracePt t="55675" x="5697538" y="2419350"/>
          <p14:tracePt t="55692" x="5705475" y="2419350"/>
          <p14:tracePt t="55708" x="5715000" y="2419350"/>
          <p14:tracePt t="55710" x="5715000" y="2411413"/>
          <p14:tracePt t="55735" x="5724525" y="2411413"/>
          <p14:tracePt t="55775" x="5741988" y="2401888"/>
          <p14:tracePt t="55790" x="5741988" y="2393950"/>
          <p14:tracePt t="55799" x="5751513" y="2393950"/>
          <p14:tracePt t="55808" x="5759450" y="2393950"/>
          <p14:tracePt t="55825" x="5786438" y="2374900"/>
          <p14:tracePt t="55841" x="5803900" y="2374900"/>
          <p14:tracePt t="55858" x="5840413" y="2347913"/>
          <p14:tracePt t="55875" x="5867400" y="2330450"/>
          <p14:tracePt t="55891" x="5911850" y="2322513"/>
          <p14:tracePt t="55908" x="5946775" y="2303463"/>
          <p14:tracePt t="55910" x="5973763" y="2286000"/>
          <p14:tracePt t="55925" x="5991225" y="2286000"/>
          <p14:tracePt t="55942" x="6045200" y="2268538"/>
          <p14:tracePt t="55958" x="6072188" y="2251075"/>
          <p14:tracePt t="55974" x="6089650" y="2241550"/>
          <p14:tracePt t="55991" x="6099175" y="2232025"/>
          <p14:tracePt t="56214" x="6108700" y="2232025"/>
          <p14:tracePt t="56239" x="6116638" y="2224088"/>
          <p14:tracePt t="56263" x="6126163" y="2224088"/>
          <p14:tracePt t="56279" x="6134100" y="2214563"/>
          <p14:tracePt t="56294" x="6143625" y="2214563"/>
          <p14:tracePt t="56319" x="6153150" y="2205038"/>
          <p14:tracePt t="56376" x="6161088" y="2205038"/>
          <p14:tracePt t="57103" x="6170613" y="2197100"/>
          <p14:tracePt t="57119" x="6180138" y="2187575"/>
          <p14:tracePt t="57126" x="6188075" y="2187575"/>
          <p14:tracePt t="57134" x="6197600" y="2187575"/>
          <p14:tracePt t="57143" x="6215063" y="2187575"/>
          <p14:tracePt t="57158" x="6259513" y="2187575"/>
          <p14:tracePt t="57175" x="6340475" y="2187575"/>
          <p14:tracePt t="57208" x="6581775" y="2187575"/>
          <p14:tracePt t="57241" x="6894513" y="2187575"/>
          <p14:tracePt t="57275" x="7099300" y="2187575"/>
          <p14:tracePt t="57291" x="7205663" y="2187575"/>
          <p14:tracePt t="57308" x="7296150" y="2197100"/>
          <p14:tracePt t="57311" x="7323138" y="2197100"/>
          <p14:tracePt t="57324" x="7358063" y="2205038"/>
          <p14:tracePt t="57342" x="7439025" y="2224088"/>
          <p14:tracePt t="57358" x="7473950" y="2232025"/>
          <p14:tracePt t="57374" x="7500938" y="2232025"/>
          <p14:tracePt t="57391" x="7518400" y="2232025"/>
          <p14:tracePt t="57407" x="7537450" y="2232025"/>
          <p14:tracePt t="57424" x="7572375" y="2251075"/>
          <p14:tracePt t="57441" x="7608888" y="2251075"/>
          <p14:tracePt t="57457" x="7661275" y="2251075"/>
          <p14:tracePt t="57474" x="7715250" y="2251075"/>
          <p14:tracePt t="57491" x="7759700" y="2259013"/>
          <p14:tracePt t="57508" x="7796213" y="2259013"/>
          <p14:tracePt t="57623" x="7769225" y="2259013"/>
          <p14:tracePt t="57631" x="7732713" y="2259013"/>
          <p14:tracePt t="57641" x="7670800" y="2259013"/>
          <p14:tracePt t="57658" x="7491413" y="2259013"/>
          <p14:tracePt t="57674" x="7224713" y="2259013"/>
          <p14:tracePt t="57691" x="6751638" y="2259013"/>
          <p14:tracePt t="57708" x="6340475" y="2259013"/>
          <p14:tracePt t="57724" x="5661025" y="2259013"/>
          <p14:tracePt t="57727" x="5276850" y="2259013"/>
          <p14:tracePt t="57741" x="4938713" y="2259013"/>
          <p14:tracePt t="57758" x="4108450" y="2259013"/>
          <p14:tracePt t="57774" x="3867150" y="2259013"/>
          <p14:tracePt t="57791" x="3670300" y="2259013"/>
          <p14:tracePt t="57807" x="3500438" y="2259013"/>
          <p14:tracePt t="57824" x="3429000" y="2259013"/>
          <p14:tracePt t="57841" x="3394075" y="2259013"/>
          <p14:tracePt t="57857" x="3367088" y="2268538"/>
          <p14:tracePt t="57874" x="3348038" y="2268538"/>
          <p14:tracePt t="57891" x="3330575" y="2276475"/>
          <p14:tracePt t="57907" x="3303588" y="2276475"/>
          <p14:tracePt t="57924" x="3259138" y="2295525"/>
          <p14:tracePt t="57926" x="3251200" y="2295525"/>
          <p14:tracePt t="57941" x="3214688" y="2312988"/>
          <p14:tracePt t="57957" x="3197225" y="2322513"/>
          <p14:tracePt t="57975" x="3143250" y="2339975"/>
          <p14:tracePt t="57991" x="3089275" y="2374900"/>
          <p14:tracePt t="58007" x="2973388" y="2401888"/>
          <p14:tracePt t="58024" x="2857500" y="2438400"/>
          <p14:tracePt t="58041" x="2751138" y="2465388"/>
          <p14:tracePt t="58057" x="2643188" y="2500313"/>
          <p14:tracePt t="58074" x="2544763" y="2517775"/>
          <p14:tracePt t="58091" x="2438400" y="2536825"/>
          <p14:tracePt t="58108" x="2366963" y="2544763"/>
          <p14:tracePt t="58124" x="2295525" y="2544763"/>
          <p14:tracePt t="58125" x="2268538" y="2544763"/>
          <p14:tracePt t="58141" x="2251075" y="2554288"/>
          <p14:tracePt t="58158" x="2179638" y="2554288"/>
          <p14:tracePt t="58175" x="2133600" y="2562225"/>
          <p14:tracePt t="58191" x="2108200" y="2562225"/>
          <p14:tracePt t="58207" x="2071688" y="2571750"/>
          <p14:tracePt t="58224" x="2054225" y="2571750"/>
          <p14:tracePt t="58241" x="2036763" y="2571750"/>
          <p14:tracePt t="58258" x="2017713" y="2571750"/>
          <p14:tracePt t="58275" x="2009775" y="2581275"/>
          <p14:tracePt t="58307" x="2000250" y="2581275"/>
          <p14:tracePt t="58399" x="1990725" y="2581275"/>
          <p14:tracePt t="58422" x="1982788" y="2581275"/>
          <p14:tracePt t="58688" x="1982788" y="2589213"/>
          <p14:tracePt t="58696" x="1982788" y="2598738"/>
          <p14:tracePt t="58707" x="1990725" y="2616200"/>
          <p14:tracePt t="58724" x="2017713" y="2643188"/>
          <p14:tracePt t="58741" x="2062163" y="2660650"/>
          <p14:tracePt t="58742" x="2089150" y="2670175"/>
          <p14:tracePt t="58757" x="2133600" y="2687638"/>
          <p14:tracePt t="58774" x="2322513" y="2795588"/>
          <p14:tracePt t="58790" x="2562225" y="2928938"/>
          <p14:tracePt t="58807" x="2884488" y="3036888"/>
          <p14:tracePt t="58824" x="3232150" y="3160713"/>
          <p14:tracePt t="58841" x="3490913" y="3224213"/>
          <p14:tracePt t="58857" x="3679825" y="3259138"/>
          <p14:tracePt t="58874" x="3848100" y="3295650"/>
          <p14:tracePt t="58891" x="3973513" y="3322638"/>
          <p14:tracePt t="58907" x="4027488" y="3330575"/>
          <p14:tracePt t="58924" x="4081463" y="3348038"/>
          <p14:tracePt t="58926" x="4098925" y="3348038"/>
          <p14:tracePt t="58941" x="4116388" y="3357563"/>
          <p14:tracePt t="58957" x="4170363" y="3367088"/>
          <p14:tracePt t="58974" x="4241800" y="3375025"/>
          <p14:tracePt t="58992" x="4259263" y="3375025"/>
          <p14:tracePt t="59007" x="4268788" y="3375025"/>
          <p14:tracePt t="59024" x="4313238" y="3375025"/>
          <p14:tracePt t="59041" x="4330700" y="3384550"/>
          <p14:tracePt t="59057" x="4384675" y="3402013"/>
          <p14:tracePt t="59074" x="4438650" y="3402013"/>
          <p14:tracePt t="59091" x="4483100" y="3402013"/>
          <p14:tracePt t="59107" x="4537075" y="3402013"/>
          <p14:tracePt t="59124" x="4554538" y="3402013"/>
          <p14:tracePt t="59784" x="4562475" y="3402013"/>
          <p14:tracePt t="59895" x="4554538" y="3402013"/>
          <p14:tracePt t="60192" x="4537075" y="3402013"/>
          <p14:tracePt t="60215" x="4537075" y="3419475"/>
          <p14:tracePt t="60239" x="4527550" y="3419475"/>
          <p14:tracePt t="60295" x="4518025" y="3419475"/>
          <p14:tracePt t="60303" x="4510088" y="3419475"/>
          <p14:tracePt t="60311" x="4500563" y="3419475"/>
          <p14:tracePt t="60327" x="4483100" y="3419475"/>
          <p14:tracePt t="60358" x="4429125" y="3419475"/>
          <p14:tracePt t="60390" x="4251325" y="3411538"/>
          <p14:tracePt t="60423" x="4010025" y="3384550"/>
          <p14:tracePt t="60440" x="3848100" y="3330575"/>
          <p14:tracePt t="60457" x="3625850" y="3313113"/>
          <p14:tracePt t="60474" x="3429000" y="3295650"/>
          <p14:tracePt t="60490" x="3276600" y="3295650"/>
          <p14:tracePt t="60507" x="3143250" y="3295650"/>
          <p14:tracePt t="60523" x="3071813" y="3295650"/>
          <p14:tracePt t="60540" x="3054350" y="3295650"/>
          <p14:tracePt t="60557" x="3044825" y="3295650"/>
          <p14:tracePt t="60784" x="3062288" y="3295650"/>
          <p14:tracePt t="60791" x="3081338" y="3295650"/>
          <p14:tracePt t="60807" x="3089275" y="3303588"/>
          <p14:tracePt t="60815" x="3098800" y="3313113"/>
          <p14:tracePt t="60832" x="3116263" y="3313113"/>
          <p14:tracePt t="60840" x="3116263" y="3322638"/>
          <p14:tracePt t="60857" x="3125788" y="3322638"/>
          <p14:tracePt t="60888" x="3133725" y="3322638"/>
          <p14:tracePt t="60911" x="3133725" y="3330575"/>
          <p14:tracePt t="60928" x="3152775" y="3330575"/>
          <p14:tracePt t="60943" x="3152775" y="3340100"/>
          <p14:tracePt t="60952" x="3160713" y="3340100"/>
          <p14:tracePt t="60959" x="3170238" y="3348038"/>
          <p14:tracePt t="60983" x="3179763" y="3367088"/>
          <p14:tracePt t="60991" x="3187700" y="3375025"/>
          <p14:tracePt t="61007" x="3197225" y="3375025"/>
          <p14:tracePt t="61031" x="3205163" y="3375025"/>
          <p14:tracePt t="61063" x="3224213" y="3375025"/>
          <p14:tracePt t="61096" x="3232150" y="3375025"/>
          <p14:tracePt t="61288" x="3241675" y="3384550"/>
          <p14:tracePt t="61423" x="3259138" y="3394075"/>
          <p14:tracePt t="61614" x="0" y="0"/>
        </p14:tracePtLst>
        <p14:tracePtLst>
          <p14:tracePt t="63456" x="3152775" y="2527300"/>
          <p14:tracePt t="63463" x="3152775" y="2517775"/>
          <p14:tracePt t="63489" x="3160713" y="2517775"/>
          <p14:tracePt t="63511" x="3170238" y="2509838"/>
          <p14:tracePt t="63528" x="3187700" y="2509838"/>
          <p14:tracePt t="63536" x="3205163" y="2500313"/>
          <p14:tracePt t="63543" x="3214688" y="2490788"/>
          <p14:tracePt t="63573" x="3268663" y="2490788"/>
          <p14:tracePt t="63606" x="3490913" y="2490788"/>
          <p14:tracePt t="63622" x="3616325" y="2490788"/>
          <p14:tracePt t="63639" x="3751263" y="2490788"/>
          <p14:tracePt t="63656" x="3911600" y="2490788"/>
          <p14:tracePt t="63673" x="4010025" y="2490788"/>
          <p14:tracePt t="63689" x="4098925" y="2490788"/>
          <p14:tracePt t="63706" x="4187825" y="2490788"/>
          <p14:tracePt t="63723" x="4241800" y="2490788"/>
          <p14:tracePt t="63740" x="4322763" y="2490788"/>
          <p14:tracePt t="63756" x="4402138" y="2509838"/>
          <p14:tracePt t="63773" x="4465638" y="2517775"/>
          <p14:tracePt t="63789" x="4518025" y="2527300"/>
          <p14:tracePt t="63791" x="4545013" y="2527300"/>
          <p14:tracePt t="63806" x="4581525" y="2527300"/>
          <p14:tracePt t="63823" x="4598988" y="2527300"/>
          <p14:tracePt t="63839" x="4608513" y="2527300"/>
          <p14:tracePt t="63856" x="4643438" y="2527300"/>
          <p14:tracePt t="63873" x="4679950" y="2527300"/>
          <p14:tracePt t="63889" x="4732338" y="2527300"/>
          <p14:tracePt t="63906" x="4795838" y="2527300"/>
          <p14:tracePt t="63923" x="4840288" y="2527300"/>
          <p14:tracePt t="63939" x="4875213" y="2527300"/>
          <p14:tracePt t="63956" x="4911725" y="2527300"/>
          <p14:tracePt t="63972" x="4938713" y="2527300"/>
          <p14:tracePt t="63974" x="4946650" y="2527300"/>
          <p14:tracePt t="63989" x="4965700" y="2527300"/>
          <p14:tracePt t="64006" x="5000625" y="2527300"/>
          <p14:tracePt t="64023" x="5045075" y="2527300"/>
          <p14:tracePt t="64039" x="5054600" y="2527300"/>
          <p14:tracePt t="64055" x="5072063" y="2527300"/>
          <p14:tracePt t="64073" x="5081588" y="2527300"/>
          <p14:tracePt t="64089" x="5089525" y="2527300"/>
          <p14:tracePt t="64113" x="5099050" y="2527300"/>
          <p14:tracePt t="64122" x="5108575" y="2527300"/>
          <p14:tracePt t="64139" x="5116513" y="2527300"/>
          <p14:tracePt t="64156" x="5133975" y="2527300"/>
          <p14:tracePt t="64173" x="5143500" y="2527300"/>
          <p14:tracePt t="64189" x="5160963" y="2527300"/>
          <p14:tracePt t="64206" x="5180013" y="2527300"/>
          <p14:tracePt t="64222" x="5187950" y="2527300"/>
          <p14:tracePt t="64239" x="5232400" y="2527300"/>
          <p14:tracePt t="64256" x="5259388" y="2527300"/>
          <p14:tracePt t="64272" x="5295900" y="2527300"/>
          <p14:tracePt t="64289" x="5322888" y="2527300"/>
          <p14:tracePt t="64306" x="5367338" y="2527300"/>
          <p14:tracePt t="64323" x="5402263" y="2527300"/>
          <p14:tracePt t="64339" x="5438775" y="2527300"/>
          <p14:tracePt t="64356" x="5465763" y="2527300"/>
          <p14:tracePt t="64372" x="5500688" y="2527300"/>
          <p14:tracePt t="64374" x="5510213" y="2527300"/>
          <p14:tracePt t="64389" x="5518150" y="2527300"/>
          <p14:tracePt t="64406" x="5545138" y="2527300"/>
          <p14:tracePt t="64422" x="5562600" y="2527300"/>
          <p14:tracePt t="64424" x="5572125" y="2527300"/>
          <p14:tracePt t="64439" x="5589588" y="2527300"/>
          <p14:tracePt t="64455" x="5608638" y="2527300"/>
          <p14:tracePt t="64473" x="5626100" y="2527300"/>
          <p14:tracePt t="64489" x="5661025" y="2527300"/>
          <p14:tracePt t="64506" x="5688013" y="2527300"/>
          <p14:tracePt t="64522" x="5724525" y="2527300"/>
          <p14:tracePt t="64539" x="5768975" y="2527300"/>
          <p14:tracePt t="64556" x="5813425" y="2527300"/>
          <p14:tracePt t="64573" x="5840413" y="2527300"/>
          <p14:tracePt t="64575" x="5857875" y="2527300"/>
          <p14:tracePt t="64589" x="5867400" y="2527300"/>
          <p14:tracePt t="64606" x="5911850" y="2527300"/>
          <p14:tracePt t="64622" x="5956300" y="2527300"/>
          <p14:tracePt t="64639" x="6000750" y="2527300"/>
          <p14:tracePt t="64656" x="6027738" y="2527300"/>
          <p14:tracePt t="64672" x="6054725" y="2527300"/>
          <p14:tracePt t="64689" x="6081713" y="2527300"/>
          <p14:tracePt t="64706" x="6108700" y="2527300"/>
          <p14:tracePt t="64723" x="6134100" y="2527300"/>
          <p14:tracePt t="64739" x="6161088" y="2527300"/>
          <p14:tracePt t="64756" x="6170613" y="2527300"/>
          <p14:tracePt t="64772" x="6180138" y="2527300"/>
          <p14:tracePt t="64789" x="6188075" y="2527300"/>
          <p14:tracePt t="64806" x="6197600" y="2527300"/>
          <p14:tracePt t="64840" x="6205538" y="2527300"/>
          <p14:tracePt t="64912" x="6224588" y="2527300"/>
          <p14:tracePt t="64928" x="6232525" y="2527300"/>
          <p14:tracePt t="64943" x="6242050" y="2527300"/>
          <p14:tracePt t="64960" x="6259513" y="2527300"/>
          <p14:tracePt t="64969" x="6276975" y="2527300"/>
          <p14:tracePt t="64976" x="6286500" y="2527300"/>
          <p14:tracePt t="64989" x="6296025" y="2527300"/>
          <p14:tracePt t="65006" x="6384925" y="2527300"/>
          <p14:tracePt t="65023" x="6473825" y="2544763"/>
          <p14:tracePt t="65039" x="6581775" y="2571750"/>
          <p14:tracePt t="65056" x="6688138" y="2598738"/>
          <p14:tracePt t="65072" x="6777038" y="2616200"/>
          <p14:tracePt t="65089" x="6875463" y="2633663"/>
          <p14:tracePt t="65106" x="6938963" y="2633663"/>
          <p14:tracePt t="65122" x="7000875" y="2652713"/>
          <p14:tracePt t="65139" x="7072313" y="2660650"/>
          <p14:tracePt t="65156" x="7126288" y="2670175"/>
          <p14:tracePt t="65173" x="7215188" y="2687638"/>
          <p14:tracePt t="65189" x="7259638" y="2687638"/>
          <p14:tracePt t="65191" x="7286625" y="2687638"/>
          <p14:tracePt t="65206" x="7304088" y="2687638"/>
          <p14:tracePt t="65222" x="7367588" y="2697163"/>
          <p14:tracePt t="65239" x="7394575" y="2697163"/>
          <p14:tracePt t="65255" x="7402513" y="2697163"/>
          <p14:tracePt t="65272" x="7412038" y="2697163"/>
          <p14:tracePt t="65306" x="7419975" y="2697163"/>
          <p14:tracePt t="65322" x="7429500" y="2697163"/>
          <p14:tracePt t="65385" x="7439025" y="2697163"/>
          <p14:tracePt t="65407" x="7446963" y="2705100"/>
          <p14:tracePt t="65472" x="7456488" y="2705100"/>
          <p14:tracePt t="65497" x="7466013" y="2705100"/>
          <p14:tracePt t="65513" x="7473950" y="2705100"/>
          <p14:tracePt t="65520" x="7483475" y="2705100"/>
          <p14:tracePt t="65529" x="7491413" y="2705100"/>
          <p14:tracePt t="65544" x="7500938" y="2705100"/>
          <p14:tracePt t="65560" x="7510463" y="2705100"/>
          <p14:tracePt t="65572" x="7527925" y="2705100"/>
          <p14:tracePt t="65589" x="7545388" y="2705100"/>
          <p14:tracePt t="65606" x="7581900" y="2705100"/>
          <p14:tracePt t="65608" x="7589838" y="2705100"/>
          <p14:tracePt t="65622" x="7608888" y="2705100"/>
          <p14:tracePt t="65639" x="7670800" y="2705100"/>
          <p14:tracePt t="65656" x="7742238" y="2687638"/>
          <p14:tracePt t="65672" x="7796213" y="2687638"/>
          <p14:tracePt t="65689" x="7840663" y="2687638"/>
          <p14:tracePt t="65706" x="7875588" y="2670175"/>
          <p14:tracePt t="65722" x="7912100" y="2660650"/>
          <p14:tracePt t="65739" x="7939088" y="2660650"/>
          <p14:tracePt t="65756" x="7983538" y="2660650"/>
          <p14:tracePt t="65772" x="7991475" y="2660650"/>
          <p14:tracePt t="65789" x="8010525" y="2652713"/>
          <p14:tracePt t="65945" x="8001000" y="2670175"/>
          <p14:tracePt t="65952" x="7991475" y="2670175"/>
          <p14:tracePt t="65960" x="7974013" y="2679700"/>
          <p14:tracePt t="65972" x="7947025" y="2687638"/>
          <p14:tracePt t="65988" x="7912100" y="2714625"/>
          <p14:tracePt t="66005" x="7867650" y="2741613"/>
          <p14:tracePt t="66007" x="7840663" y="2741613"/>
          <p14:tracePt t="66022" x="7804150" y="2759075"/>
          <p14:tracePt t="66039" x="7626350" y="2803525"/>
          <p14:tracePt t="66055" x="7491413" y="2830513"/>
          <p14:tracePt t="66072" x="7277100" y="2867025"/>
          <p14:tracePt t="66088" x="7062788" y="2884488"/>
          <p14:tracePt t="66105" x="6813550" y="2919413"/>
          <p14:tracePt t="66122" x="6562725" y="2982913"/>
          <p14:tracePt t="66139" x="6276975" y="3044825"/>
          <p14:tracePt t="66155" x="5973763" y="3071813"/>
          <p14:tracePt t="66172" x="5724525" y="3108325"/>
          <p14:tracePt t="66188" x="5446713" y="3133725"/>
          <p14:tracePt t="66205" x="5214938" y="3133725"/>
          <p14:tracePt t="66222" x="5010150" y="3143250"/>
          <p14:tracePt t="66223" x="4911725" y="3152775"/>
          <p14:tracePt t="66239" x="4687888" y="3160713"/>
          <p14:tracePt t="66255" x="4500563" y="3160713"/>
          <p14:tracePt t="66272" x="4286250" y="3160713"/>
          <p14:tracePt t="66289" x="4089400" y="3160713"/>
          <p14:tracePt t="66305" x="3830638" y="3160713"/>
          <p14:tracePt t="66322" x="3581400" y="3160713"/>
          <p14:tracePt t="66338" x="3384550" y="3160713"/>
          <p14:tracePt t="66355" x="3224213" y="3160713"/>
          <p14:tracePt t="66372" x="3125788" y="3160713"/>
          <p14:tracePt t="66388" x="3054350" y="3160713"/>
          <p14:tracePt t="66405" x="3027363" y="3160713"/>
          <p14:tracePt t="66422" x="3017838" y="3160713"/>
          <p14:tracePt t="66438" x="3000375" y="3160713"/>
          <p14:tracePt t="66455" x="2938463" y="3160713"/>
          <p14:tracePt t="66472" x="2901950" y="3143250"/>
          <p14:tracePt t="66488" x="2857500" y="3125788"/>
          <p14:tracePt t="66505" x="2795588" y="3089275"/>
          <p14:tracePt t="66522" x="2732088" y="3054350"/>
          <p14:tracePt t="66539" x="2679700" y="3027363"/>
          <p14:tracePt t="66555" x="2660650" y="3027363"/>
          <p14:tracePt t="66572" x="2652713" y="3027363"/>
          <p14:tracePt t="66588" x="2643188" y="3027363"/>
          <p14:tracePt t="66606" x="2625725" y="3017838"/>
          <p14:tracePt t="66833" x="2625725" y="3009900"/>
          <p14:tracePt t="66889" x="2633663" y="3009900"/>
          <p14:tracePt t="66896" x="2643188" y="3009900"/>
          <p14:tracePt t="66905" x="2670175" y="3000375"/>
          <p14:tracePt t="66922" x="2714625" y="3000375"/>
          <p14:tracePt t="66938" x="2786063" y="2990850"/>
          <p14:tracePt t="66955" x="2867025" y="2982913"/>
          <p14:tracePt t="66972" x="3009900" y="2973388"/>
          <p14:tracePt t="66988" x="3143250" y="2973388"/>
          <p14:tracePt t="67005" x="3322638" y="2973388"/>
          <p14:tracePt t="67022" x="3527425" y="2973388"/>
          <p14:tracePt t="67024" x="3633788" y="2973388"/>
          <p14:tracePt t="67038" x="3732213" y="2973388"/>
          <p14:tracePt t="67055" x="4010025" y="2973388"/>
          <p14:tracePt t="67072" x="4089400" y="2973388"/>
          <p14:tracePt t="67088" x="4187825" y="2973388"/>
          <p14:tracePt t="67105" x="4224338" y="2973388"/>
          <p14:tracePt t="67122" x="4251325" y="2973388"/>
          <p14:tracePt t="67138" x="4276725" y="2973388"/>
          <p14:tracePt t="67155" x="4303713" y="2982913"/>
          <p14:tracePt t="67172" x="4322763" y="2982913"/>
          <p14:tracePt t="67188" x="4348163" y="2990850"/>
          <p14:tracePt t="67205" x="4402138" y="3000375"/>
          <p14:tracePt t="67222" x="4473575" y="3017838"/>
          <p14:tracePt t="67224" x="4510088" y="3036888"/>
          <p14:tracePt t="67238" x="4545013" y="3044825"/>
          <p14:tracePt t="67255" x="4697413" y="3108325"/>
          <p14:tracePt t="67272" x="4759325" y="3133725"/>
          <p14:tracePt t="67288" x="4795838" y="3143250"/>
          <p14:tracePt t="67305" x="4822825" y="3152775"/>
          <p14:tracePt t="67322" x="4848225" y="3160713"/>
          <p14:tracePt t="67338" x="4884738" y="3170238"/>
          <p14:tracePt t="67355" x="4902200" y="3179763"/>
          <p14:tracePt t="67372" x="4919663" y="3197225"/>
          <p14:tracePt t="67388" x="4938713" y="3205163"/>
          <p14:tracePt t="67405" x="4956175" y="3214688"/>
          <p14:tracePt t="67422" x="4973638" y="3232150"/>
          <p14:tracePt t="67438" x="5000625" y="3251200"/>
          <p14:tracePt t="67455" x="5010150" y="3268663"/>
          <p14:tracePt t="67472" x="5010150" y="3276600"/>
          <p14:tracePt t="67488" x="5018088" y="3276600"/>
          <p14:tracePt t="67521" x="5018088" y="3295650"/>
          <p14:tracePt t="67793" x="5027613" y="3295650"/>
          <p14:tracePt t="67800" x="5027613" y="3303588"/>
          <p14:tracePt t="67808" x="5037138" y="3303588"/>
          <p14:tracePt t="67824" x="5045075" y="3303588"/>
          <p14:tracePt t="67838" x="5054600" y="3322638"/>
          <p14:tracePt t="67855" x="5081588" y="3322638"/>
          <p14:tracePt t="67872" x="5099050" y="3330575"/>
          <p14:tracePt t="67905" x="5170488" y="3375025"/>
          <p14:tracePt t="67938" x="5232400" y="3438525"/>
          <p14:tracePt t="67971" x="5276850" y="3465513"/>
          <p14:tracePt t="67988" x="5286375" y="3465513"/>
          <p14:tracePt t="68005" x="5313363" y="3482975"/>
          <p14:tracePt t="68022" x="5322888" y="3482975"/>
          <p14:tracePt t="68024" x="5330825" y="3490913"/>
          <p14:tracePt t="68038" x="5340350" y="3500438"/>
          <p14:tracePt t="68055" x="5357813" y="3527425"/>
          <p14:tracePt t="68071" x="5357813" y="3536950"/>
          <p14:tracePt t="68105" x="5357813" y="3544888"/>
          <p14:tracePt t="68208" x="5357813" y="3554413"/>
          <p14:tracePt t="68233" x="5357813" y="3562350"/>
          <p14:tracePt t="68240" x="5357813" y="3571875"/>
          <p14:tracePt t="68256" x="5348288" y="3571875"/>
          <p14:tracePt t="68297" x="5340350" y="3571875"/>
          <p14:tracePt t="68304" x="5330825" y="3581400"/>
          <p14:tracePt t="68320" x="5322888" y="3598863"/>
          <p14:tracePt t="68328" x="5313363" y="3598863"/>
          <p14:tracePt t="68338" x="5303838" y="3598863"/>
          <p14:tracePt t="68355" x="5286375" y="3616325"/>
          <p14:tracePt t="68371" x="5276850" y="3625850"/>
          <p14:tracePt t="68456" x="5268913" y="3633788"/>
          <p14:tracePt t="68464" x="5251450" y="3633788"/>
          <p14:tracePt t="68473" x="5251450" y="3643313"/>
          <p14:tracePt t="68488" x="5205413" y="3660775"/>
          <p14:tracePt t="68505" x="5187950" y="3679825"/>
          <p14:tracePt t="68522" x="5170488" y="3687763"/>
          <p14:tracePt t="68538" x="5160963" y="3697288"/>
          <p14:tracePt t="68664" x="5170488" y="3687763"/>
          <p14:tracePt t="68673" x="5187950" y="3687763"/>
          <p14:tracePt t="68688" x="5197475" y="3687763"/>
          <p14:tracePt t="68696" x="5205413" y="3679825"/>
          <p14:tracePt t="68800" x="5214938" y="3679825"/>
          <p14:tracePt t="68840" x="5224463" y="3679825"/>
          <p14:tracePt t="68889" x="5232400" y="3679825"/>
          <p14:tracePt t="68913" x="5232400" y="3687763"/>
          <p14:tracePt t="68928" x="5232400" y="3697288"/>
          <p14:tracePt t="68944" x="5232400" y="3714750"/>
          <p14:tracePt t="68952" x="5232400" y="3724275"/>
          <p14:tracePt t="68960" x="5214938" y="3724275"/>
          <p14:tracePt t="68971" x="5197475" y="3732213"/>
          <p14:tracePt t="68988" x="5126038" y="3741738"/>
          <p14:tracePt t="69005" x="4983163" y="3741738"/>
          <p14:tracePt t="69021" x="4830763" y="3732213"/>
          <p14:tracePt t="69024" x="4724400" y="3697288"/>
          <p14:tracePt t="69038" x="4625975" y="3687763"/>
          <p14:tracePt t="69054" x="4394200" y="3643313"/>
          <p14:tracePt t="69071" x="4125913" y="3581400"/>
          <p14:tracePt t="69088" x="3946525" y="3527425"/>
          <p14:tracePt t="69105" x="3822700" y="3482975"/>
          <p14:tracePt t="69121" x="3679825" y="3429000"/>
          <p14:tracePt t="69138" x="3562350" y="3384550"/>
          <p14:tracePt t="69154" x="3402013" y="3313113"/>
          <p14:tracePt t="69171" x="3241675" y="3276600"/>
          <p14:tracePt t="69188" x="3054350" y="3259138"/>
          <p14:tracePt t="69205" x="2911475" y="3259138"/>
          <p14:tracePt t="69222" x="2751138" y="3259138"/>
          <p14:tracePt t="69224" x="2697163" y="3259138"/>
          <p14:tracePt t="69238" x="2608263" y="3259138"/>
          <p14:tracePt t="69255" x="2438400" y="3259138"/>
          <p14:tracePt t="69272" x="2322513" y="3241675"/>
          <p14:tracePt t="69288" x="2214563" y="3241675"/>
          <p14:tracePt t="69304" x="2071688" y="3224213"/>
          <p14:tracePt t="69321" x="1965325" y="3197225"/>
          <p14:tracePt t="69338" x="1874838" y="3179763"/>
          <p14:tracePt t="69354" x="1776413" y="3160713"/>
          <p14:tracePt t="69371" x="1697038" y="3152775"/>
          <p14:tracePt t="69388" x="1670050" y="3143250"/>
          <p14:tracePt t="69405" x="1643063" y="3125788"/>
          <p14:tracePt t="69421" x="1625600" y="3108325"/>
          <p14:tracePt t="69438" x="1616075" y="3098800"/>
          <p14:tracePt t="69454" x="1616075" y="3089275"/>
          <p14:tracePt t="69458" x="1616075" y="3081338"/>
          <p14:tracePt t="69471" x="1616075" y="3071813"/>
          <p14:tracePt t="69488" x="1616075" y="3062288"/>
          <p14:tracePt t="69505" x="1616075" y="3044825"/>
          <p14:tracePt t="69521" x="1616075" y="3017838"/>
          <p14:tracePt t="69538" x="1633538" y="3000375"/>
          <p14:tracePt t="69555" x="1652588" y="2973388"/>
          <p14:tracePt t="69572" x="1670050" y="2955925"/>
          <p14:tracePt t="69588" x="1714500" y="2928938"/>
          <p14:tracePt t="69605" x="1758950" y="2919413"/>
          <p14:tracePt t="69621" x="1812925" y="2911475"/>
          <p14:tracePt t="69624" x="1847850" y="2911475"/>
          <p14:tracePt t="69637" x="1874838" y="2911475"/>
          <p14:tracePt t="69654" x="1965325" y="2901950"/>
          <p14:tracePt t="69656" x="2009775" y="2901950"/>
          <p14:tracePt t="69671" x="2160588" y="2901950"/>
          <p14:tracePt t="69688" x="2232025" y="2901950"/>
          <p14:tracePt t="69704" x="2562225" y="2982913"/>
          <p14:tracePt t="69721" x="2830513" y="3089275"/>
          <p14:tracePt t="69738" x="3098800" y="3160713"/>
          <p14:tracePt t="69754" x="3411538" y="3295650"/>
          <p14:tracePt t="69772" x="3687763" y="3419475"/>
          <p14:tracePt t="69788" x="3983038" y="3517900"/>
          <p14:tracePt t="69804" x="4251325" y="3652838"/>
          <p14:tracePt t="69821" x="4537075" y="3768725"/>
          <p14:tracePt t="69838" x="4741863" y="3840163"/>
          <p14:tracePt t="69839" x="4813300" y="3867150"/>
          <p14:tracePt t="69855" x="4894263" y="3894138"/>
          <p14:tracePt t="69871" x="5027613" y="3965575"/>
          <p14:tracePt t="69888" x="5153025" y="4010025"/>
          <p14:tracePt t="69904" x="5214938" y="4037013"/>
          <p14:tracePt t="69921" x="5251450" y="4062413"/>
          <p14:tracePt t="70096" x="5241925" y="4062413"/>
          <p14:tracePt t="70104" x="5232400" y="4062413"/>
          <p14:tracePt t="70136" x="5224463" y="4062413"/>
          <p14:tracePt t="70144" x="5214938" y="4062413"/>
          <p14:tracePt t="70161" x="5205413" y="4054475"/>
          <p14:tracePt t="70192" x="5205413" y="4044950"/>
          <p14:tracePt t="70216" x="5205413" y="4037013"/>
          <p14:tracePt t="70224" x="5205413" y="4027488"/>
          <p14:tracePt t="70242" x="5205413" y="4017963"/>
          <p14:tracePt t="70258" x="5205413" y="4000500"/>
          <p14:tracePt t="70264" x="5205413" y="3990975"/>
          <p14:tracePt t="70280" x="5205413" y="3983038"/>
          <p14:tracePt t="70288" x="5205413" y="3965575"/>
          <p14:tracePt t="70306" x="5205413" y="3946525"/>
          <p14:tracePt t="70321" x="5205413" y="3929063"/>
          <p14:tracePt t="70337" x="5205413" y="3902075"/>
          <p14:tracePt t="70354" x="5205413" y="3867150"/>
          <p14:tracePt t="70371" x="5205413" y="3848100"/>
          <p14:tracePt t="70388" x="5205413" y="3822700"/>
          <p14:tracePt t="70404" x="5205413" y="3813175"/>
          <p14:tracePt t="70421" x="5205413" y="3803650"/>
          <p14:tracePt t="71488" x="0" y="0"/>
        </p14:tracePtLst>
        <p14:tracePtLst>
          <p14:tracePt t="91797" x="3527425" y="6116638"/>
          <p14:tracePt t="91803" x="3536950" y="6116638"/>
          <p14:tracePt t="91816" x="3625850" y="6116638"/>
          <p14:tracePt t="91832" x="3786188" y="6116638"/>
          <p14:tracePt t="91849" x="3946525" y="6108700"/>
          <p14:tracePt t="91851" x="4054475" y="6099175"/>
          <p14:tracePt t="91865" x="4197350" y="6054725"/>
          <p14:tracePt t="91882" x="4419600" y="5956300"/>
          <p14:tracePt t="91898" x="4598988" y="5884863"/>
          <p14:tracePt t="91932" x="5045075" y="5634038"/>
          <p14:tracePt t="91966" x="5456238" y="5465763"/>
          <p14:tracePt t="91999" x="5840413" y="5330825"/>
          <p14:tracePt t="92015" x="6000750" y="5259388"/>
          <p14:tracePt t="92032" x="6143625" y="5197475"/>
          <p14:tracePt t="92049" x="6259513" y="5099050"/>
          <p14:tracePt t="92050" x="6303963" y="5081588"/>
          <p14:tracePt t="92065" x="6394450" y="5010150"/>
          <p14:tracePt t="92082" x="6465888" y="4956175"/>
          <p14:tracePt t="92099" x="6572250" y="4911725"/>
          <p14:tracePt t="92115" x="6616700" y="4867275"/>
          <p14:tracePt t="92132" x="6670675" y="4848225"/>
          <p14:tracePt t="92149" x="6742113" y="4795838"/>
          <p14:tracePt t="92165" x="6804025" y="4732338"/>
          <p14:tracePt t="92182" x="6875463" y="4652963"/>
          <p14:tracePt t="92199" x="6965950" y="4581525"/>
          <p14:tracePt t="92215" x="7081838" y="4510088"/>
          <p14:tracePt t="92232" x="7205663" y="4438650"/>
          <p14:tracePt t="92235" x="7269163" y="4394200"/>
          <p14:tracePt t="92248" x="7323138" y="4375150"/>
          <p14:tracePt t="92265" x="7429500" y="4295775"/>
          <p14:tracePt t="92282" x="7518400" y="4205288"/>
          <p14:tracePt t="92298" x="7537450" y="4133850"/>
          <p14:tracePt t="92315" x="7554913" y="4108450"/>
          <p14:tracePt t="92332" x="7554913" y="4098925"/>
          <p14:tracePt t="92348" x="7554913" y="4089400"/>
          <p14:tracePt t="92382" x="7554913" y="4081463"/>
          <p14:tracePt t="92398" x="7527925" y="4044950"/>
          <p14:tracePt t="92416" x="7483475" y="4000500"/>
          <p14:tracePt t="92432" x="7429500" y="3965575"/>
          <p14:tracePt t="92433" x="7402513" y="3946525"/>
          <p14:tracePt t="92448" x="7385050" y="3929063"/>
          <p14:tracePt t="92465" x="7358063" y="3911600"/>
          <p14:tracePt t="92482" x="7331075" y="3884613"/>
          <p14:tracePt t="92507" x="7323138" y="3875088"/>
          <p14:tracePt t="92532" x="7323138" y="3867150"/>
          <p14:tracePt t="92539" x="7331075" y="3867150"/>
          <p14:tracePt t="92549" x="7394575" y="3857625"/>
          <p14:tracePt t="92565" x="7608888" y="3830638"/>
          <p14:tracePt t="92582" x="7831138" y="3776663"/>
          <p14:tracePt t="92598" x="7983538" y="3741738"/>
          <p14:tracePt t="92615" x="8116888" y="3714750"/>
          <p14:tracePt t="92632" x="8134350" y="3705225"/>
          <p14:tracePt t="92739" x="8126413" y="3705225"/>
          <p14:tracePt t="92746" x="8108950" y="3705225"/>
          <p14:tracePt t="92755" x="8062913" y="3705225"/>
          <p14:tracePt t="92765" x="8010525" y="3714750"/>
          <p14:tracePt t="92782" x="7920038" y="3741738"/>
          <p14:tracePt t="92798" x="7831138" y="3768725"/>
          <p14:tracePt t="92815" x="7715250" y="3786188"/>
          <p14:tracePt t="92832" x="7634288" y="3795713"/>
          <p14:tracePt t="92834" x="7608888" y="3795713"/>
          <p14:tracePt t="92865" x="7599363" y="3795713"/>
          <p14:tracePt t="92908" x="7599363" y="3803650"/>
          <p14:tracePt t="92916" x="7626350" y="3803650"/>
          <p14:tracePt t="92924" x="7680325" y="3813175"/>
          <p14:tracePt t="92932" x="7715250" y="3822700"/>
          <p14:tracePt t="92948" x="7759700" y="3822700"/>
          <p14:tracePt t="92965" x="7813675" y="3822700"/>
          <p14:tracePt t="92982" x="7848600" y="3822700"/>
          <p14:tracePt t="92998" x="7867650" y="3822700"/>
          <p14:tracePt t="93259" x="7867650" y="3830638"/>
          <p14:tracePt t="93268" x="7840663" y="3840163"/>
          <p14:tracePt t="93276" x="7804150" y="3840163"/>
          <p14:tracePt t="93283" x="7732713" y="3848100"/>
          <p14:tracePt t="93298" x="7562850" y="3875088"/>
          <p14:tracePt t="93315" x="7259638" y="3938588"/>
          <p14:tracePt t="93331" x="6911975" y="4000500"/>
          <p14:tracePt t="93348" x="6491288" y="4071938"/>
          <p14:tracePt t="93365" x="6126163" y="4133850"/>
          <p14:tracePt t="93382" x="5429250" y="4179888"/>
          <p14:tracePt t="93398" x="4786313" y="4224338"/>
          <p14:tracePt t="93415" x="4179888" y="4241800"/>
          <p14:tracePt t="93432" x="3500438" y="4241800"/>
          <p14:tracePt t="93434" x="3108325" y="4241800"/>
          <p14:tracePt t="93448" x="2724150" y="4241800"/>
          <p14:tracePt t="93465" x="2143125" y="4241800"/>
          <p14:tracePt t="93482" x="1847850" y="4241800"/>
          <p14:tracePt t="93498" x="1608138" y="4241800"/>
          <p14:tracePt t="93515" x="1357313" y="4241800"/>
          <p14:tracePt t="93531" x="1196975" y="4241800"/>
          <p14:tracePt t="93548" x="1054100" y="4241800"/>
          <p14:tracePt t="93565" x="946150" y="4241800"/>
          <p14:tracePt t="93582" x="866775" y="4241800"/>
          <p14:tracePt t="93598" x="803275" y="4241800"/>
          <p14:tracePt t="93615" x="750888" y="4241800"/>
          <p14:tracePt t="93632" x="704850" y="4241800"/>
          <p14:tracePt t="93648" x="652463" y="4241800"/>
          <p14:tracePt t="93665" x="615950" y="4241800"/>
          <p14:tracePt t="93667" x="598488" y="4241800"/>
          <p14:tracePt t="93682" x="588963" y="4241800"/>
          <p14:tracePt t="93699" x="561975" y="4241800"/>
          <p14:tracePt t="93747" x="554038" y="4241800"/>
          <p14:tracePt t="93948" x="554038" y="4232275"/>
          <p14:tracePt t="93980" x="561975" y="4232275"/>
          <p14:tracePt t="93996" x="571500" y="4232275"/>
          <p14:tracePt t="94003" x="581025" y="4232275"/>
          <p14:tracePt t="94015" x="588963" y="4232275"/>
          <p14:tracePt t="94031" x="625475" y="4224338"/>
          <p14:tracePt t="94048" x="687388" y="4224338"/>
          <p14:tracePt t="94065" x="741363" y="4224338"/>
          <p14:tracePt t="94066" x="758825" y="4224338"/>
          <p14:tracePt t="94082" x="830263" y="4224338"/>
          <p14:tracePt t="94098" x="884238" y="4224338"/>
          <p14:tracePt t="94115" x="946150" y="4224338"/>
          <p14:tracePt t="94131" x="982663" y="4224338"/>
          <p14:tracePt t="94148" x="1017588" y="4205288"/>
          <p14:tracePt t="94165" x="1054100" y="4205288"/>
          <p14:tracePt t="94181" x="1098550" y="4205288"/>
          <p14:tracePt t="94198" x="1152525" y="4197350"/>
          <p14:tracePt t="94215" x="1204913" y="4197350"/>
          <p14:tracePt t="94232" x="1295400" y="4197350"/>
          <p14:tracePt t="94248" x="1438275" y="4197350"/>
          <p14:tracePt t="94265" x="1679575" y="4197350"/>
          <p14:tracePt t="94281" x="1751013" y="4197350"/>
          <p14:tracePt t="94298" x="1857375" y="4197350"/>
          <p14:tracePt t="94315" x="1946275" y="4197350"/>
          <p14:tracePt t="94331" x="1965325" y="4197350"/>
          <p14:tracePt t="94348" x="1973263" y="4197350"/>
          <p14:tracePt t="94365" x="1982788" y="4197350"/>
          <p14:tracePt t="94899" x="2000250" y="4197350"/>
          <p14:tracePt t="94908" x="2027238" y="4197350"/>
          <p14:tracePt t="94916" x="2054225" y="4197350"/>
          <p14:tracePt t="94931" x="2125663" y="4197350"/>
          <p14:tracePt t="94948" x="2197100" y="4197350"/>
          <p14:tracePt t="94965" x="2251075" y="4197350"/>
          <p14:tracePt t="94981" x="2268538" y="4197350"/>
          <p14:tracePt t="94998" x="2276475" y="4197350"/>
          <p14:tracePt t="95781" x="2286000" y="4197350"/>
          <p14:tracePt t="95796" x="2295525" y="4197350"/>
          <p14:tracePt t="95804" x="2303463" y="4197350"/>
          <p14:tracePt t="95815" x="2312988" y="4197350"/>
          <p14:tracePt t="95831" x="2322513" y="4197350"/>
          <p14:tracePt t="95847" x="2330450" y="4197350"/>
          <p14:tracePt t="95864" x="2339975" y="4197350"/>
          <p14:tracePt t="95884" x="2347913" y="4197350"/>
          <p14:tracePt t="95915" x="2374900" y="4197350"/>
          <p14:tracePt t="95947" x="2384425" y="4197350"/>
          <p14:tracePt t="95981" x="2411413" y="4197350"/>
          <p14:tracePt t="96035" x="2419350" y="4197350"/>
          <p14:tracePt t="96076" x="2428875" y="4197350"/>
          <p14:tracePt t="96116" x="2438400" y="4197350"/>
          <p14:tracePt t="96156" x="2446338" y="4197350"/>
          <p14:tracePt t="96188" x="2455863" y="4197350"/>
          <p14:tracePt t="96196" x="2465388" y="4197350"/>
          <p14:tracePt t="96204" x="2473325" y="4187825"/>
          <p14:tracePt t="96219" x="2482850" y="4187825"/>
          <p14:tracePt t="96235" x="2500313" y="4187825"/>
          <p14:tracePt t="96248" x="2509838" y="4187825"/>
          <p14:tracePt t="96264" x="2536825" y="4187825"/>
          <p14:tracePt t="96281" x="2562225" y="4187825"/>
          <p14:tracePt t="96284" x="2571750" y="4187825"/>
          <p14:tracePt t="96298" x="2589213" y="4187825"/>
          <p14:tracePt t="96315" x="2643188" y="4187825"/>
          <p14:tracePt t="96331" x="2687638" y="4187825"/>
          <p14:tracePt t="96347" x="2714625" y="4187825"/>
          <p14:tracePt t="96364" x="2786063" y="4187825"/>
          <p14:tracePt t="96380" x="2857500" y="4187825"/>
          <p14:tracePt t="96397" x="2928938" y="4187825"/>
          <p14:tracePt t="96415" x="3009900" y="4187825"/>
          <p14:tracePt t="96431" x="3098800" y="4187825"/>
          <p14:tracePt t="96448" x="3179763" y="4187825"/>
          <p14:tracePt t="96464" x="3268663" y="4187825"/>
          <p14:tracePt t="96466" x="3295650" y="4187825"/>
          <p14:tracePt t="96481" x="3313113" y="4187825"/>
          <p14:tracePt t="96497" x="3340100" y="4187825"/>
          <p14:tracePt t="96515" x="3348038" y="4187825"/>
          <p14:tracePt t="96531" x="3357563" y="4187825"/>
          <p14:tracePt t="96676" x="3367088" y="4187825"/>
          <p14:tracePt t="96692" x="3375025" y="4187825"/>
          <p14:tracePt t="96699" x="3384550" y="4187825"/>
          <p14:tracePt t="96708" x="3394075" y="4187825"/>
          <p14:tracePt t="96715" x="3402013" y="4187825"/>
          <p14:tracePt t="96731" x="3438525" y="4187825"/>
          <p14:tracePt t="96747" x="3482975" y="4187825"/>
          <p14:tracePt t="96764" x="3536950" y="4187825"/>
          <p14:tracePt t="96781" x="3598863" y="4187825"/>
          <p14:tracePt t="96798" x="3670300" y="4187825"/>
          <p14:tracePt t="96814" x="3724275" y="4187825"/>
          <p14:tracePt t="96831" x="3768725" y="4187825"/>
          <p14:tracePt t="96848" x="3803650" y="4187825"/>
          <p14:tracePt t="96864" x="3830638" y="4187825"/>
          <p14:tracePt t="96881" x="3848100" y="4187825"/>
          <p14:tracePt t="96882" x="3857625" y="4187825"/>
          <p14:tracePt t="96897" x="3875088" y="4187825"/>
          <p14:tracePt t="96914" x="3902075" y="4187825"/>
          <p14:tracePt t="96931" x="3929063" y="4187825"/>
          <p14:tracePt t="96947" x="3946525" y="4187825"/>
          <p14:tracePt t="96964" x="3956050" y="4187825"/>
          <p14:tracePt t="96981" x="3973513" y="4187825"/>
          <p14:tracePt t="96998" x="3990975" y="4187825"/>
          <p14:tracePt t="97014" x="4010025" y="4187825"/>
          <p14:tracePt t="97031" x="4027488" y="4187825"/>
          <p14:tracePt t="97048" x="4037013" y="4187825"/>
          <p14:tracePt t="97064" x="4071938" y="4187825"/>
          <p14:tracePt t="97067" x="4081463" y="4187825"/>
          <p14:tracePt t="97081" x="4089400" y="4187825"/>
          <p14:tracePt t="97097" x="4108450" y="4187825"/>
          <p14:tracePt t="97114" x="4160838" y="4187825"/>
          <p14:tracePt t="97131" x="4205288" y="4187825"/>
          <p14:tracePt t="97147" x="4241800" y="4187825"/>
          <p14:tracePt t="97163" x="4295775" y="4187825"/>
          <p14:tracePt t="97181" x="4357688" y="4187825"/>
          <p14:tracePt t="97197" x="4419600" y="4187825"/>
          <p14:tracePt t="97214" x="4491038" y="4187825"/>
          <p14:tracePt t="97231" x="4554538" y="4187825"/>
          <p14:tracePt t="97247" x="4598988" y="4187825"/>
          <p14:tracePt t="97264" x="4643438" y="4187825"/>
          <p14:tracePt t="97281" x="4687888" y="4187825"/>
          <p14:tracePt t="97282" x="4705350" y="4187825"/>
          <p14:tracePt t="97299" x="4714875" y="4187825"/>
          <p14:tracePt t="97314" x="4724400" y="4187825"/>
          <p14:tracePt t="97331" x="4732338" y="4187825"/>
          <p14:tracePt t="97348" x="4741863" y="4187825"/>
          <p14:tracePt t="97364" x="4759325" y="4187825"/>
          <p14:tracePt t="97380" x="4768850" y="4187825"/>
          <p14:tracePt t="97397" x="4776788" y="4187825"/>
          <p14:tracePt t="97414" x="4803775" y="4187825"/>
          <p14:tracePt t="97430" x="4813300" y="4187825"/>
          <p14:tracePt t="97448" x="4848225" y="4197350"/>
          <p14:tracePt t="97464" x="4867275" y="4197350"/>
          <p14:tracePt t="97481" x="4902200" y="4197350"/>
          <p14:tracePt t="97483" x="4911725" y="4197350"/>
          <p14:tracePt t="97497" x="4919663" y="4197350"/>
          <p14:tracePt t="97514" x="4956175" y="4197350"/>
          <p14:tracePt t="97531" x="4965700" y="4197350"/>
          <p14:tracePt t="97547" x="4973638" y="4197350"/>
          <p14:tracePt t="97564" x="4991100" y="4197350"/>
          <p14:tracePt t="97581" x="5000625" y="4197350"/>
          <p14:tracePt t="97614" x="5010150" y="4197350"/>
          <p14:tracePt t="97631" x="5018088" y="4197350"/>
          <p14:tracePt t="97647" x="5027613" y="4197350"/>
          <p14:tracePt t="97664" x="5037138" y="4197350"/>
          <p14:tracePt t="97681" x="5054600" y="4197350"/>
          <p14:tracePt t="97697" x="5081588" y="4197350"/>
          <p14:tracePt t="97714" x="5108575" y="4197350"/>
          <p14:tracePt t="97716" x="5116513" y="4197350"/>
          <p14:tracePt t="97731" x="5153025" y="4197350"/>
          <p14:tracePt t="97747" x="5205413" y="4197350"/>
          <p14:tracePt t="97764" x="5251450" y="4197350"/>
          <p14:tracePt t="97780" x="5313363" y="4197350"/>
          <p14:tracePt t="97797" x="5340350" y="4197350"/>
          <p14:tracePt t="97814" x="5357813" y="4197350"/>
          <p14:tracePt t="97831" x="5384800" y="4187825"/>
          <p14:tracePt t="97847" x="5402263" y="4187825"/>
          <p14:tracePt t="97864" x="5411788" y="4187825"/>
          <p14:tracePt t="97880" x="5429250" y="4187825"/>
          <p14:tracePt t="97897" x="5446713" y="4187825"/>
          <p14:tracePt t="97899" x="5456238" y="4187825"/>
          <p14:tracePt t="97913" x="5465763" y="4187825"/>
          <p14:tracePt t="97931" x="5510213" y="4187825"/>
          <p14:tracePt t="97947" x="5545138" y="4187825"/>
          <p14:tracePt t="97964" x="5599113" y="4187825"/>
          <p14:tracePt t="97980" x="5643563" y="4187825"/>
          <p14:tracePt t="97997" x="5680075" y="4187825"/>
          <p14:tracePt t="98013" x="5715000" y="4187825"/>
          <p14:tracePt t="98030" x="5732463" y="4187825"/>
          <p14:tracePt t="98047" x="5741988" y="4187825"/>
          <p14:tracePt t="98064" x="5751513" y="4187825"/>
          <p14:tracePt t="98080" x="5759450" y="4187825"/>
          <p14:tracePt t="98097" x="5768975" y="4187825"/>
          <p14:tracePt t="98114" x="5786438" y="4187825"/>
          <p14:tracePt t="98115" x="5795963" y="4187825"/>
          <p14:tracePt t="98131" x="5803900" y="4187825"/>
          <p14:tracePt t="98147" x="5857875" y="4187825"/>
          <p14:tracePt t="98164" x="5929313" y="4187825"/>
          <p14:tracePt t="98180" x="5991225" y="4187825"/>
          <p14:tracePt t="98197" x="6099175" y="4187825"/>
          <p14:tracePt t="98214" x="6232525" y="4187825"/>
          <p14:tracePt t="98230" x="6330950" y="4187825"/>
          <p14:tracePt t="98247" x="6394450" y="4187825"/>
          <p14:tracePt t="98264" x="6419850" y="4187825"/>
          <p14:tracePt t="98280" x="6429375" y="4187825"/>
          <p14:tracePt t="98421" x="6429375" y="4197350"/>
          <p14:tracePt t="98428" x="6429375" y="4205288"/>
          <p14:tracePt t="98436" x="6411913" y="4205288"/>
          <p14:tracePt t="98447" x="6402388" y="4205288"/>
          <p14:tracePt t="98464" x="6384925" y="4214813"/>
          <p14:tracePt t="98480" x="6357938" y="4214813"/>
          <p14:tracePt t="98497" x="6348413" y="4224338"/>
          <p14:tracePt t="98498" x="6340475" y="4224338"/>
          <p14:tracePt t="98514" x="6330950" y="4224338"/>
          <p14:tracePt t="98802" x="0" y="0"/>
        </p14:tracePtLst>
        <p14:tracePtLst>
          <p14:tracePt t="99661" x="7089775" y="4224338"/>
          <p14:tracePt t="99683" x="7099300" y="4224338"/>
          <p14:tracePt t="99733" x="7108825" y="4224338"/>
          <p14:tracePt t="99916" x="7108825" y="4214813"/>
          <p14:tracePt t="99957" x="7116763" y="4205288"/>
          <p14:tracePt t="99964" x="7116763" y="4197350"/>
          <p14:tracePt t="99973" x="7134225" y="4197350"/>
          <p14:tracePt t="99980" x="7161213" y="4197350"/>
          <p14:tracePt t="99997" x="7224713" y="4197350"/>
          <p14:tracePt t="100013" x="7304088" y="4197350"/>
          <p14:tracePt t="100047" x="7466013" y="4187825"/>
          <p14:tracePt t="100080" x="7554913" y="4179888"/>
          <p14:tracePt t="100114" x="7777163" y="4179888"/>
          <p14:tracePt t="100130" x="7813675" y="4179888"/>
          <p14:tracePt t="100147" x="7867650" y="4179888"/>
          <p14:tracePt t="100148" x="7894638" y="4179888"/>
          <p14:tracePt t="100163" x="7947025" y="4179888"/>
          <p14:tracePt t="100180" x="7983538" y="4179888"/>
          <p14:tracePt t="100196" x="8062913" y="4179888"/>
          <p14:tracePt t="100213" x="8161338" y="4179888"/>
          <p14:tracePt t="100230" x="8205788" y="4179888"/>
          <p14:tracePt t="100247" x="8259763" y="4179888"/>
          <p14:tracePt t="100263" x="8296275" y="4179888"/>
          <p14:tracePt t="100279" x="8340725" y="4179888"/>
          <p14:tracePt t="100282" x="8348663" y="4179888"/>
          <p14:tracePt t="100313" x="8358188" y="4179888"/>
          <p14:tracePt t="100444" x="8358188" y="4197350"/>
          <p14:tracePt t="100452" x="8348663" y="4197350"/>
          <p14:tracePt t="100463" x="8340725" y="4205288"/>
          <p14:tracePt t="100479" x="8296275" y="4224338"/>
          <p14:tracePt t="100496" x="8242300" y="4241800"/>
          <p14:tracePt t="100513" x="8188325" y="4268788"/>
          <p14:tracePt t="100515" x="8116888" y="4276725"/>
          <p14:tracePt t="100530" x="8062913" y="4295775"/>
          <p14:tracePt t="100546" x="7956550" y="4340225"/>
          <p14:tracePt t="100563" x="7759700" y="4367213"/>
          <p14:tracePt t="100580" x="7626350" y="4384675"/>
          <p14:tracePt t="100596" x="7367588" y="4394200"/>
          <p14:tracePt t="100613" x="7089775" y="4394200"/>
          <p14:tracePt t="100629" x="6796088" y="4394200"/>
          <p14:tracePt t="100646" x="6367463" y="4394200"/>
          <p14:tracePt t="100663" x="5956300" y="4394200"/>
          <p14:tracePt t="100679" x="5518150" y="4394200"/>
          <p14:tracePt t="100696" x="5054600" y="4394200"/>
          <p14:tracePt t="100713" x="4687888" y="4394200"/>
          <p14:tracePt t="100730" x="4394200" y="4394200"/>
          <p14:tracePt t="100732" x="4268788" y="4394200"/>
          <p14:tracePt t="100746" x="4027488" y="4394200"/>
          <p14:tracePt t="100763" x="3848100" y="4394200"/>
          <p14:tracePt t="100780" x="3687763" y="4394200"/>
          <p14:tracePt t="100796" x="3527425" y="4394200"/>
          <p14:tracePt t="100813" x="3411538" y="4394200"/>
          <p14:tracePt t="100830" x="3322638" y="4394200"/>
          <p14:tracePt t="100847" x="3268663" y="4394200"/>
          <p14:tracePt t="100863" x="3224213" y="4394200"/>
          <p14:tracePt t="100879" x="3187700" y="4394200"/>
          <p14:tracePt t="100896" x="3143250" y="4394200"/>
          <p14:tracePt t="100913" x="3108325" y="4394200"/>
          <p14:tracePt t="100916" x="3098800" y="4394200"/>
          <p14:tracePt t="100930" x="3071813" y="4394200"/>
          <p14:tracePt t="100963" x="3036888" y="4394200"/>
          <p14:tracePt t="100980" x="3017838" y="4394200"/>
          <p14:tracePt t="100996" x="3000375" y="4394200"/>
          <p14:tracePt t="101013" x="2990850" y="4394200"/>
          <p14:tracePt t="101030" x="2973388" y="4394200"/>
          <p14:tracePt t="101046" x="2946400" y="4394200"/>
          <p14:tracePt t="101063" x="2928938" y="4394200"/>
          <p14:tracePt t="101079" x="2911475" y="4394200"/>
          <p14:tracePt t="101096" x="2901950" y="4394200"/>
          <p14:tracePt t="101113" x="2894013" y="4394200"/>
          <p14:tracePt t="101146" x="2874963" y="4394200"/>
          <p14:tracePt t="101163" x="2847975" y="4394200"/>
          <p14:tracePt t="101188" x="2840038" y="4394200"/>
          <p14:tracePt t="101205" x="2830513" y="4394200"/>
          <p14:tracePt t="101228" x="2822575" y="4394200"/>
          <p14:tracePt t="101245" x="2813050" y="4394200"/>
          <p14:tracePt t="101253" x="2803525" y="4394200"/>
          <p14:tracePt t="101268" x="2786063" y="4394200"/>
          <p14:tracePt t="101285" x="2768600" y="4394200"/>
          <p14:tracePt t="101296" x="2759075" y="4394200"/>
          <p14:tracePt t="101313" x="2741613" y="4394200"/>
          <p14:tracePt t="101330" x="2714625" y="4394200"/>
          <p14:tracePt t="101346" x="2705100" y="4394200"/>
          <p14:tracePt t="101363" x="2670175" y="4394200"/>
          <p14:tracePt t="101380" x="2652713" y="4394200"/>
          <p14:tracePt t="101396" x="2633663" y="4394200"/>
          <p14:tracePt t="101413" x="2625725" y="4394200"/>
          <p14:tracePt t="101446" x="2616200" y="4402138"/>
          <p14:tracePt t="101701" x="2598738" y="4411663"/>
          <p14:tracePt t="101781" x="2598738" y="4429125"/>
          <p14:tracePt t="101813" x="2598738" y="4438650"/>
          <p14:tracePt t="101821" x="2608263" y="4446588"/>
          <p14:tracePt t="101836" x="2608263" y="4456113"/>
          <p14:tracePt t="101853" x="2616200" y="4456113"/>
          <p14:tracePt t="101877" x="2616200" y="4465638"/>
          <p14:tracePt t="101884" x="2625725" y="4483100"/>
          <p14:tracePt t="101901" x="2633663" y="4483100"/>
          <p14:tracePt t="101917" x="2633663" y="4500563"/>
          <p14:tracePt t="101929" x="2643188" y="4500563"/>
          <p14:tracePt t="101946" x="2652713" y="4510088"/>
          <p14:tracePt t="101963" x="2660650" y="4527550"/>
          <p14:tracePt t="101979" x="2660650" y="4537075"/>
          <p14:tracePt t="102021" x="2670175" y="4554538"/>
          <p14:tracePt t="102037" x="2679700" y="4554538"/>
          <p14:tracePt t="102053" x="2687638" y="4562475"/>
          <p14:tracePt t="102093" x="2687638" y="4572000"/>
          <p14:tracePt t="102109" x="2687638" y="4581525"/>
          <p14:tracePt t="102157" x="2705100" y="4589463"/>
          <p14:tracePt t="102189" x="2705100" y="4598988"/>
          <p14:tracePt t="102196" x="2705100" y="4608513"/>
          <p14:tracePt t="102213" x="2714625" y="4616450"/>
          <p14:tracePt t="102221" x="2724150" y="4625975"/>
          <p14:tracePt t="102229" x="2724150" y="4633913"/>
          <p14:tracePt t="102253" x="2724150" y="4643438"/>
          <p14:tracePt t="102268" x="2732088" y="4643438"/>
          <p14:tracePt t="102292" x="2732088" y="4652963"/>
          <p14:tracePt t="102517" x="2741613" y="4652963"/>
          <p14:tracePt t="102557" x="2759075" y="4652963"/>
          <p14:tracePt t="102580" x="2768600" y="4652963"/>
          <p14:tracePt t="102605" x="2776538" y="4652963"/>
          <p14:tracePt t="102637" x="2786063" y="4652963"/>
          <p14:tracePt t="102645" x="2795588" y="4652963"/>
          <p14:tracePt t="102653" x="2795588" y="4643438"/>
          <p14:tracePt t="102764" x="2803525" y="4633913"/>
          <p14:tracePt t="102780" x="2813050" y="4625975"/>
          <p14:tracePt t="102805" x="2822575" y="4625975"/>
          <p14:tracePt t="102948" x="2830513" y="4616450"/>
          <p14:tracePt t="102973" x="2840038" y="4616450"/>
          <p14:tracePt t="103005" x="2857500" y="4616450"/>
          <p14:tracePt t="103045" x="2867025" y="4616450"/>
          <p14:tracePt t="103053" x="2867025" y="4608513"/>
          <p14:tracePt t="103068" x="2874963" y="4598988"/>
          <p14:tracePt t="103325" x="2857500" y="4598988"/>
          <p14:tracePt t="103332" x="2847975" y="4598988"/>
          <p14:tracePt t="103348" x="2830513" y="4598988"/>
          <p14:tracePt t="103364" x="2822575" y="4598988"/>
          <p14:tracePt t="103373" x="2813050" y="4589463"/>
          <p14:tracePt t="103380" x="2803525" y="4589463"/>
          <p14:tracePt t="103396" x="2776538" y="4589463"/>
          <p14:tracePt t="103429" x="2724150" y="4581525"/>
          <p14:tracePt t="103463" x="2643188" y="4581525"/>
          <p14:tracePt t="103495" x="2562225" y="4581525"/>
          <p14:tracePt t="103512" x="2536825" y="4581525"/>
          <p14:tracePt t="103529" x="2509838" y="4581525"/>
          <p14:tracePt t="103531" x="2490788" y="4581525"/>
          <p14:tracePt t="103546" x="2482850" y="4581525"/>
          <p14:tracePt t="103562" x="2446338" y="4572000"/>
          <p14:tracePt t="103581" x="2438400" y="4572000"/>
          <p14:tracePt t="103595" x="2419350" y="4572000"/>
          <p14:tracePt t="103612" x="2411413" y="4562475"/>
          <p14:tracePt t="103629" x="2401888" y="4562475"/>
          <p14:tracePt t="103646" x="2393950" y="4562475"/>
          <p14:tracePt t="103685" x="2374900" y="4554538"/>
          <p14:tracePt t="103701" x="2366963" y="4554538"/>
          <p14:tracePt t="103716" x="2347913" y="4537075"/>
          <p14:tracePt t="103733" x="2339975" y="4537075"/>
          <p14:tracePt t="103749" x="2330450" y="4537075"/>
          <p14:tracePt t="103764" x="2322513" y="4537075"/>
          <p14:tracePt t="103779" x="2312988" y="4537075"/>
          <p14:tracePt t="103782" x="2312988" y="4527550"/>
          <p14:tracePt t="103797" x="2295525" y="4518025"/>
          <p14:tracePt t="103813" x="2276475" y="4518025"/>
          <p14:tracePt t="103828" x="2251075" y="4518025"/>
          <p14:tracePt t="103846" x="2241550" y="4518025"/>
          <p14:tracePt t="103862" x="2224088" y="4518025"/>
          <p14:tracePt t="103879" x="2214563" y="4518025"/>
          <p14:tracePt t="103895" x="2205038" y="4518025"/>
          <p14:tracePt t="103912" x="2197100" y="4518025"/>
          <p14:tracePt t="103929" x="2187575" y="4518025"/>
          <p14:tracePt t="103946" x="2179638" y="4518025"/>
          <p14:tracePt t="103979" x="2170113" y="4518025"/>
          <p14:tracePt t="103995" x="2160588" y="4518025"/>
          <p14:tracePt t="104014" x="2152650" y="4518025"/>
          <p14:tracePt t="104054" x="2143125" y="4518025"/>
          <p14:tracePt t="104060" x="2133600" y="4518025"/>
          <p14:tracePt t="104077" x="2125663" y="4518025"/>
          <p14:tracePt t="104101" x="2116138" y="4518025"/>
          <p14:tracePt t="104116" x="2098675" y="4518025"/>
          <p14:tracePt t="104133" x="2089150" y="4518025"/>
          <p14:tracePt t="104141" x="2081213" y="4518025"/>
          <p14:tracePt t="104157" x="2071688" y="4518025"/>
          <p14:tracePt t="104165" x="2062163" y="4518025"/>
          <p14:tracePt t="104179" x="2054225" y="4518025"/>
          <p14:tracePt t="104196" x="2027238" y="4518025"/>
          <p14:tracePt t="104212" x="2000250" y="4518025"/>
          <p14:tracePt t="104229" x="1982788" y="4518025"/>
          <p14:tracePt t="104245" x="1965325" y="4510088"/>
          <p14:tracePt t="104262" x="1946275" y="4510088"/>
          <p14:tracePt t="104278" x="1928813" y="4510088"/>
          <p14:tracePt t="104296" x="1911350" y="4510088"/>
          <p14:tracePt t="104312" x="1901825" y="4500563"/>
          <p14:tracePt t="104328" x="1884363" y="4500563"/>
          <p14:tracePt t="104346" x="1874838" y="4500563"/>
          <p14:tracePt t="104516" x="1866900" y="4491038"/>
          <p14:tracePt t="104557" x="1874838" y="4491038"/>
          <p14:tracePt t="104564" x="1893888" y="4483100"/>
          <p14:tracePt t="104580" x="1901825" y="4483100"/>
          <p14:tracePt t="104596" x="1919288" y="4473575"/>
          <p14:tracePt t="104612" x="1928813" y="4465638"/>
          <p14:tracePt t="104629" x="1946275" y="4465638"/>
          <p14:tracePt t="104662" x="1955800" y="4456113"/>
          <p14:tracePt t="104678" x="1965325" y="4456113"/>
          <p14:tracePt t="104701" x="1973263" y="4456113"/>
          <p14:tracePt t="104748" x="1982788" y="4456113"/>
          <p14:tracePt t="104776" x="1990725" y="4456113"/>
          <p14:tracePt t="104797" x="2000250" y="4446588"/>
          <p14:tracePt t="104901" x="2017713" y="4446588"/>
          <p14:tracePt t="104949" x="2027238" y="4438650"/>
          <p14:tracePt t="105237" x="2036763" y="4438650"/>
          <p14:tracePt t="105293" x="2044700" y="4438650"/>
          <p14:tracePt t="105414" x="2054225" y="4438650"/>
          <p14:tracePt t="105437" x="2062163" y="4438650"/>
          <p14:tracePt t="105462" x="2081213" y="4438650"/>
          <p14:tracePt t="105469" x="2089150" y="4438650"/>
          <p14:tracePt t="105495" x="2108200" y="4438650"/>
          <p14:tracePt t="105512" x="2116138" y="4438650"/>
          <p14:tracePt t="105528" x="2133600" y="4438650"/>
          <p14:tracePt t="105545" x="2143125" y="4438650"/>
          <p14:tracePt t="105562" x="2152650" y="4438650"/>
          <p14:tracePt t="105563" x="2160588" y="4438650"/>
          <p14:tracePt t="105595" x="2170113" y="4438650"/>
          <p14:tracePt t="105621" x="2179638" y="4438650"/>
          <p14:tracePt t="105749" x="2187575" y="4438650"/>
          <p14:tracePt t="105782" x="2197100" y="4438650"/>
          <p14:tracePt t="105797" x="2205038" y="4438650"/>
          <p14:tracePt t="105813" x="2214563" y="4438650"/>
          <p14:tracePt t="105837" x="2224088" y="4438650"/>
          <p14:tracePt t="105844" x="2232025" y="4429125"/>
          <p14:tracePt t="105870" x="2241550" y="4429125"/>
          <p14:tracePt t="105876" x="2241550" y="4419600"/>
          <p14:tracePt t="105885" x="2251075" y="4419600"/>
          <p14:tracePt t="105895" x="2259013" y="4419600"/>
          <p14:tracePt t="105912" x="2276475" y="4419600"/>
          <p14:tracePt t="105928" x="2295525" y="4419600"/>
          <p14:tracePt t="105962" x="2312988" y="4419600"/>
          <p14:tracePt t="105978" x="2330450" y="4419600"/>
          <p14:tracePt t="105995" x="2357438" y="4419600"/>
          <p14:tracePt t="106012" x="2374900" y="4419600"/>
          <p14:tracePt t="106278" x="2393950" y="4419600"/>
          <p14:tracePt t="106301" x="2401888" y="4419600"/>
          <p14:tracePt t="106309" x="2411413" y="4419600"/>
          <p14:tracePt t="106318" x="2419350" y="4419600"/>
          <p14:tracePt t="106328" x="2428875" y="4419600"/>
          <p14:tracePt t="106345" x="2446338" y="4419600"/>
          <p14:tracePt t="106362" x="2473325" y="4419600"/>
          <p14:tracePt t="106378" x="2500313" y="4419600"/>
          <p14:tracePt t="106394" x="2527300" y="4429125"/>
          <p14:tracePt t="106396" x="2544763" y="4438650"/>
          <p14:tracePt t="106411" x="2571750" y="4446588"/>
          <p14:tracePt t="106428" x="2598738" y="4456113"/>
          <p14:tracePt t="106444" x="2625725" y="4465638"/>
          <p14:tracePt t="106461" x="2670175" y="4483100"/>
          <p14:tracePt t="106478" x="2751138" y="4491038"/>
          <p14:tracePt t="106495" x="2813050" y="4500563"/>
          <p14:tracePt t="106511" x="2894013" y="4518025"/>
          <p14:tracePt t="106528" x="2938463" y="4518025"/>
          <p14:tracePt t="106545" x="2973388" y="4527550"/>
          <p14:tracePt t="106654" x="2982913" y="4527550"/>
          <p14:tracePt t="106669" x="2990850" y="4527550"/>
          <p14:tracePt t="106685" x="3000375" y="4527550"/>
          <p14:tracePt t="106709" x="3009900" y="4527550"/>
          <p14:tracePt t="106724" x="3017838" y="4527550"/>
          <p14:tracePt t="106733" x="3036888" y="4527550"/>
          <p14:tracePt t="106745" x="3044825" y="4527550"/>
          <p14:tracePt t="106762" x="3071813" y="4527550"/>
          <p14:tracePt t="106778" x="3108325" y="4527550"/>
          <p14:tracePt t="106781" x="3125788" y="4527550"/>
          <p14:tracePt t="106797" x="3143250" y="4527550"/>
          <p14:tracePt t="106822" x="3160713" y="4518025"/>
          <p14:tracePt t="106829" x="3170238" y="4510088"/>
          <p14:tracePt t="106845" x="3179763" y="4500563"/>
          <p14:tracePt t="106862" x="3197225" y="4491038"/>
          <p14:tracePt t="106878" x="3214688" y="4473575"/>
          <p14:tracePt t="106895" x="3224213" y="4465638"/>
          <p14:tracePt t="106912" x="3232150" y="4465638"/>
          <p14:tracePt t="106997" x="3241675" y="4456113"/>
          <p14:tracePt t="107022" x="3259138" y="4456113"/>
          <p14:tracePt t="107028" x="3268663" y="4456113"/>
          <p14:tracePt t="107037" x="3276600" y="4456113"/>
          <p14:tracePt t="107054" x="3286125" y="4456113"/>
          <p14:tracePt t="107062" x="3303588" y="4456113"/>
          <p14:tracePt t="107078" x="3322638" y="4456113"/>
          <p14:tracePt t="107095" x="3330575" y="4446588"/>
          <p14:tracePt t="107112" x="3367088" y="4446588"/>
          <p14:tracePt t="107128" x="3411538" y="4446588"/>
          <p14:tracePt t="107145" x="3455988" y="4438650"/>
          <p14:tracePt t="107161" x="3517900" y="4438650"/>
          <p14:tracePt t="107178" x="3571875" y="4429125"/>
          <p14:tracePt t="107195" x="3633788" y="4429125"/>
          <p14:tracePt t="107197" x="3670300" y="4419600"/>
          <p14:tracePt t="107212" x="3714750" y="4419600"/>
          <p14:tracePt t="107228" x="3732213" y="4419600"/>
          <p14:tracePt t="107244" x="3776663" y="4419600"/>
          <p14:tracePt t="107261" x="3803650" y="4419600"/>
          <p14:tracePt t="107278" x="3840163" y="4419600"/>
          <p14:tracePt t="107295" x="3911600" y="4419600"/>
          <p14:tracePt t="107312" x="3946525" y="4419600"/>
          <p14:tracePt t="107328" x="3973513" y="4419600"/>
          <p14:tracePt t="107345" x="4010025" y="4419600"/>
          <p14:tracePt t="107361" x="4044950" y="4419600"/>
          <p14:tracePt t="107378" x="4062413" y="4419600"/>
          <p14:tracePt t="107380" x="4081463" y="4419600"/>
          <p14:tracePt t="107397" x="4089400" y="4419600"/>
          <p14:tracePt t="107422" x="4098925" y="4419600"/>
          <p14:tracePt t="107429" x="4108450" y="4419600"/>
          <p14:tracePt t="107444" x="4125913" y="4419600"/>
          <p14:tracePt t="107461" x="4143375" y="4419600"/>
          <p14:tracePt t="107478" x="4179888" y="4419600"/>
          <p14:tracePt t="107494" x="4224338" y="4419600"/>
          <p14:tracePt t="107512" x="4276725" y="4419600"/>
          <p14:tracePt t="107528" x="4330700" y="4419600"/>
          <p14:tracePt t="107545" x="4402138" y="4419600"/>
          <p14:tracePt t="107561" x="4446588" y="4419600"/>
          <p14:tracePt t="107578" x="4473575" y="4419600"/>
          <p14:tracePt t="107581" x="4483100" y="4419600"/>
          <p14:tracePt t="107595" x="4500563" y="4419600"/>
          <p14:tracePt t="107611" x="4537075" y="4419600"/>
          <p14:tracePt t="107628" x="4589463" y="4429125"/>
          <p14:tracePt t="107645" x="4633913" y="4438650"/>
          <p14:tracePt t="107661" x="4687888" y="4438650"/>
          <p14:tracePt t="107678" x="4732338" y="4446588"/>
          <p14:tracePt t="107695" x="4776788" y="4465638"/>
          <p14:tracePt t="107712" x="4822825" y="4465638"/>
          <p14:tracePt t="107728" x="4857750" y="4465638"/>
          <p14:tracePt t="107745" x="4911725" y="4483100"/>
          <p14:tracePt t="107761" x="4929188" y="4483100"/>
          <p14:tracePt t="107778" x="4956175" y="4491038"/>
          <p14:tracePt t="107781" x="4965700" y="4491038"/>
          <p14:tracePt t="107805" x="4973638" y="4491038"/>
          <p14:tracePt t="107829" x="4983163" y="4491038"/>
          <p14:tracePt t="107845" x="4991100" y="4491038"/>
          <p14:tracePt t="107862" x="5000625" y="4500563"/>
          <p14:tracePt t="107869" x="5010150" y="4500563"/>
          <p14:tracePt t="107886" x="5018088" y="4500563"/>
          <p14:tracePt t="107910" x="5037138" y="4510088"/>
          <p14:tracePt t="107934" x="5045075" y="4518025"/>
          <p14:tracePt t="107973" x="5054600" y="4518025"/>
          <p14:tracePt t="107989" x="5072063" y="4527550"/>
          <p14:tracePt t="108006" x="5089525" y="4527550"/>
          <p14:tracePt t="108022" x="5108575" y="4537075"/>
          <p14:tracePt t="108038" x="5116513" y="4537075"/>
          <p14:tracePt t="108045" x="5126038" y="4545013"/>
          <p14:tracePt t="108054" x="5143500" y="4545013"/>
          <p14:tracePt t="108125" x="5153025" y="4545013"/>
          <p14:tracePt t="108822" x="5187950" y="4562475"/>
          <p14:tracePt t="108828" x="5214938" y="4572000"/>
          <p14:tracePt t="108838" x="5241925" y="4572000"/>
          <p14:tracePt t="108846" x="5295900" y="4581525"/>
          <p14:tracePt t="108861" x="5438775" y="4589463"/>
          <p14:tracePt t="108878" x="5608638" y="4616450"/>
          <p14:tracePt t="108894" x="5768975" y="4625975"/>
          <p14:tracePt t="108928" x="5911850" y="4633913"/>
          <p14:tracePt t="108961" x="5919788" y="4633913"/>
          <p14:tracePt t="109287" x="5929313" y="4633913"/>
          <p14:tracePt t="109342" x="5929313" y="4643438"/>
          <p14:tracePt t="109366" x="5929313" y="4652963"/>
          <p14:tracePt t="109381" x="5911850" y="4670425"/>
          <p14:tracePt t="109398" x="5911850" y="4679950"/>
          <p14:tracePt t="109406" x="5902325" y="4687888"/>
          <p14:tracePt t="109427" x="5894388" y="4697413"/>
          <p14:tracePt t="109461" x="5875338" y="4714875"/>
          <p14:tracePt t="109477" x="5867400" y="4714875"/>
          <p14:tracePt t="109511" x="5857875" y="4724400"/>
          <p14:tracePt t="109638" x="5867400" y="4724400"/>
          <p14:tracePt t="109645" x="5875338" y="4724400"/>
          <p14:tracePt t="109654" x="5911850" y="4732338"/>
          <p14:tracePt t="109662" x="5946775" y="4732338"/>
          <p14:tracePt t="109677" x="6081713" y="4741863"/>
          <p14:tracePt t="109694" x="6224588" y="4751388"/>
          <p14:tracePt t="109711" x="6357938" y="4751388"/>
          <p14:tracePt t="109727" x="6446838" y="4751388"/>
          <p14:tracePt t="109744" x="6483350" y="4751388"/>
          <p14:tracePt t="109760" x="6500813" y="4751388"/>
          <p14:tracePt t="109777" x="6510338" y="4751388"/>
          <p14:tracePt t="109794" x="6518275" y="4751388"/>
          <p14:tracePt t="109982" x="6500813" y="4751388"/>
          <p14:tracePt t="110014" x="6491288" y="4751388"/>
          <p14:tracePt t="110062" x="6483350" y="4751388"/>
          <p14:tracePt t="110094" x="6473825" y="4751388"/>
          <p14:tracePt t="110214" x="6491288" y="4751388"/>
          <p14:tracePt t="110221" x="6500813" y="4751388"/>
          <p14:tracePt t="110229" x="6527800" y="4751388"/>
          <p14:tracePt t="110261" x="6626225" y="4741863"/>
          <p14:tracePt t="110278" x="6688138" y="4741863"/>
          <p14:tracePt t="110294" x="6732588" y="4724400"/>
          <p14:tracePt t="110310" x="6796088" y="4697413"/>
          <p14:tracePt t="110327" x="6823075" y="4670425"/>
          <p14:tracePt t="110344" x="6848475" y="4670425"/>
          <p14:tracePt t="110360" x="6867525" y="4652963"/>
          <p14:tracePt t="110377" x="6875463" y="4643438"/>
          <p14:tracePt t="110394" x="6911975" y="4633913"/>
          <p14:tracePt t="110410" x="6929438" y="4625975"/>
          <p14:tracePt t="110427" x="6956425" y="4616450"/>
          <p14:tracePt t="110429" x="6983413" y="4608513"/>
          <p14:tracePt t="110445" x="7010400" y="4598988"/>
          <p14:tracePt t="110461" x="7045325" y="4572000"/>
          <p14:tracePt t="110478" x="7054850" y="4562475"/>
          <p14:tracePt t="110494" x="7062788" y="4562475"/>
          <p14:tracePt t="110582" x="7062788" y="4572000"/>
          <p14:tracePt t="110589" x="7027863" y="4572000"/>
          <p14:tracePt t="110598" x="6973888" y="4581525"/>
          <p14:tracePt t="110610" x="6911975" y="4598988"/>
          <p14:tracePt t="110627" x="6804025" y="4633913"/>
          <p14:tracePt t="110644" x="6527800" y="4732338"/>
          <p14:tracePt t="110660" x="6286500" y="4795838"/>
          <p14:tracePt t="110677" x="6045200" y="4840288"/>
          <p14:tracePt t="110694" x="5751513" y="4875213"/>
          <p14:tracePt t="110711" x="5402263" y="4919663"/>
          <p14:tracePt t="110727" x="4983163" y="4946650"/>
          <p14:tracePt t="110744" x="4581525" y="4956175"/>
          <p14:tracePt t="110760" x="4071938" y="4956175"/>
          <p14:tracePt t="110777" x="3562350" y="4956175"/>
          <p14:tracePt t="110794" x="3232150" y="4956175"/>
          <p14:tracePt t="110810" x="2786063" y="4956175"/>
          <p14:tracePt t="110814" x="2670175" y="4956175"/>
          <p14:tracePt t="110827" x="2554288" y="4956175"/>
          <p14:tracePt t="110844" x="1911350" y="4902200"/>
          <p14:tracePt t="110861" x="1527175" y="4867275"/>
          <p14:tracePt t="110877" x="1303338" y="4857750"/>
          <p14:tracePt t="110894" x="1152525" y="4857750"/>
          <p14:tracePt t="110910" x="982663" y="4857750"/>
          <p14:tracePt t="110927" x="901700" y="4857750"/>
          <p14:tracePt t="110944" x="857250" y="4857750"/>
          <p14:tracePt t="110961" x="847725" y="4857750"/>
          <p14:tracePt t="110977" x="830263" y="4857750"/>
          <p14:tracePt t="111198" x="830263" y="4848225"/>
          <p14:tracePt t="111206" x="839788" y="4840288"/>
          <p14:tracePt t="111213" x="847725" y="4840288"/>
          <p14:tracePt t="111227" x="874713" y="4840288"/>
          <p14:tracePt t="111244" x="928688" y="4822825"/>
          <p14:tracePt t="111260" x="1044575" y="4813300"/>
          <p14:tracePt t="111277" x="1125538" y="4795838"/>
          <p14:tracePt t="111293" x="1160463" y="4795838"/>
          <p14:tracePt t="111310" x="1223963" y="4768850"/>
          <p14:tracePt t="111327" x="1285875" y="4768850"/>
          <p14:tracePt t="111344" x="1347788" y="4768850"/>
          <p14:tracePt t="111360" x="1401763" y="4759325"/>
          <p14:tracePt t="111377" x="1465263" y="4759325"/>
          <p14:tracePt t="111394" x="1527175" y="4759325"/>
          <p14:tracePt t="111397" x="1554163" y="4759325"/>
          <p14:tracePt t="111410" x="1598613" y="4759325"/>
          <p14:tracePt t="111427" x="1643063" y="4759325"/>
          <p14:tracePt t="111444" x="1679575" y="4759325"/>
          <p14:tracePt t="111445" x="1714500" y="4759325"/>
          <p14:tracePt t="111460" x="1741488" y="4759325"/>
          <p14:tracePt t="111477" x="1758950" y="4759325"/>
          <p14:tracePt t="111493" x="1768475" y="4759325"/>
          <p14:tracePt t="111718" x="1776413" y="4759325"/>
          <p14:tracePt t="111749" x="1776413" y="4751388"/>
          <p14:tracePt t="112223" x="1803400" y="4751388"/>
          <p14:tracePt t="112229" x="1847850" y="4759325"/>
          <p14:tracePt t="112243" x="1946275" y="4776788"/>
          <p14:tracePt t="112260" x="2241550" y="4830763"/>
          <p14:tracePt t="112277" x="2465388" y="4848225"/>
          <p14:tracePt t="112293" x="2616200" y="4848225"/>
          <p14:tracePt t="112310" x="2697163" y="4848225"/>
          <p14:tracePt t="112343" x="2732088" y="4848225"/>
          <p14:tracePt t="112590" x="2741613" y="4848225"/>
          <p14:tracePt t="112614" x="2751138" y="4848225"/>
          <p14:tracePt t="112623" x="2759075" y="4848225"/>
          <p14:tracePt t="112631" x="2768600" y="4848225"/>
          <p14:tracePt t="112643" x="2786063" y="4848225"/>
          <p14:tracePt t="112660" x="2901950" y="4848225"/>
          <p14:tracePt t="112677" x="2982913" y="4848225"/>
          <p14:tracePt t="112694" x="3098800" y="4848225"/>
          <p14:tracePt t="112710" x="3197225" y="4848225"/>
          <p14:tracePt t="112727" x="3259138" y="4840288"/>
          <p14:tracePt t="112743" x="3286125" y="4830763"/>
          <p14:tracePt t="112760" x="3295650" y="4830763"/>
          <p14:tracePt t="112943" x="3303588" y="4830763"/>
          <p14:tracePt t="112958" x="3313113" y="4840288"/>
          <p14:tracePt t="112965" x="3322638" y="4848225"/>
          <p14:tracePt t="112977" x="3330575" y="4894263"/>
          <p14:tracePt t="112993" x="3367088" y="4965700"/>
          <p14:tracePt t="113010" x="3402013" y="5018088"/>
          <p14:tracePt t="113027" x="3455988" y="5089525"/>
          <p14:tracePt t="113043" x="3482975" y="5153025"/>
          <p14:tracePt t="113045" x="3517900" y="5197475"/>
          <p14:tracePt t="113060" x="3562350" y="5259388"/>
          <p14:tracePt t="113077" x="3581400" y="5303838"/>
          <p14:tracePt t="113093" x="3581400" y="5330825"/>
          <p14:tracePt t="113110" x="3608388" y="5367338"/>
          <p14:tracePt t="113126" x="3625850" y="5419725"/>
          <p14:tracePt t="113143" x="3633788" y="5473700"/>
          <p14:tracePt t="113160" x="3643313" y="5510213"/>
          <p14:tracePt t="113177" x="3652838" y="5545138"/>
          <p14:tracePt t="113193" x="3652838" y="5581650"/>
          <p14:tracePt t="113210" x="3660775" y="5589588"/>
          <p14:tracePt t="113227" x="3660775" y="5608638"/>
          <p14:tracePt t="113243" x="3660775" y="5616575"/>
          <p14:tracePt t="113493" x="3670300" y="5626100"/>
          <p14:tracePt t="113526" x="3679825" y="5616575"/>
          <p14:tracePt t="113551" x="3697288" y="5599113"/>
          <p14:tracePt t="113558" x="3697288" y="5581650"/>
          <p14:tracePt t="113566" x="3714750" y="5545138"/>
          <p14:tracePt t="113576" x="3724275" y="5527675"/>
          <p14:tracePt t="113593" x="3732213" y="5491163"/>
          <p14:tracePt t="113627" x="3803650" y="5367338"/>
          <p14:tracePt t="113660" x="3894138" y="5259388"/>
          <p14:tracePt t="113662" x="3911600" y="5241925"/>
          <p14:tracePt t="113693" x="3990975" y="5153025"/>
          <p14:tracePt t="113709" x="4027488" y="5126038"/>
          <p14:tracePt t="113726" x="4054475" y="5089525"/>
          <p14:tracePt t="113743" x="4081463" y="5062538"/>
          <p14:tracePt t="113759" x="4098925" y="5027613"/>
          <p14:tracePt t="113776" x="4108450" y="5018088"/>
          <p14:tracePt t="113793" x="4125913" y="5010150"/>
          <p14:tracePt t="113809" x="4125913" y="5000625"/>
          <p14:tracePt t="113826" x="4133850" y="4991100"/>
          <p14:tracePt t="113843" x="4152900" y="4973638"/>
          <p14:tracePt t="113860" x="4160838" y="4956175"/>
          <p14:tracePt t="113876" x="4214813" y="4911725"/>
          <p14:tracePt t="113893" x="4232275" y="4894263"/>
          <p14:tracePt t="113910" x="4276725" y="4857750"/>
          <p14:tracePt t="113926" x="4322763" y="4813300"/>
          <p14:tracePt t="113943" x="4375150" y="4786313"/>
          <p14:tracePt t="113959" x="4446588" y="4751388"/>
          <p14:tracePt t="113976" x="4500563" y="4732338"/>
          <p14:tracePt t="113993" x="4562475" y="4714875"/>
          <p14:tracePt t="114010" x="4616450" y="4697413"/>
          <p14:tracePt t="114026" x="4670425" y="4697413"/>
          <p14:tracePt t="114043" x="4705350" y="4697413"/>
          <p14:tracePt t="114059" x="4732338" y="4697413"/>
          <p14:tracePt t="114061" x="4741863" y="4697413"/>
          <p14:tracePt t="114076" x="4751388" y="4697413"/>
          <p14:tracePt t="114094" x="4803775" y="4697413"/>
          <p14:tracePt t="114109" x="4840288" y="4697413"/>
          <p14:tracePt t="114126" x="4894263" y="4697413"/>
          <p14:tracePt t="114143" x="4946650" y="4714875"/>
          <p14:tracePt t="114159" x="5010150" y="4724400"/>
          <p14:tracePt t="114176" x="5081588" y="4732338"/>
          <p14:tracePt t="114193" x="5170488" y="4741863"/>
          <p14:tracePt t="114210" x="5276850" y="4741863"/>
          <p14:tracePt t="114226" x="5357813" y="4751388"/>
          <p14:tracePt t="114243" x="5419725" y="4759325"/>
          <p14:tracePt t="114245" x="5438775" y="4759325"/>
          <p14:tracePt t="114259" x="5456238" y="4759325"/>
          <p14:tracePt t="114276" x="5473700" y="4759325"/>
          <p14:tracePt t="114278" x="5483225" y="4759325"/>
          <p14:tracePt t="114294" x="5491163" y="4759325"/>
          <p14:tracePt t="114622" x="5510213" y="4759325"/>
          <p14:tracePt t="114629" x="5518150" y="4759325"/>
          <p14:tracePt t="114643" x="5545138" y="4759325"/>
          <p14:tracePt t="114659" x="5599113" y="4759325"/>
          <p14:tracePt t="114676" x="5653088" y="4759325"/>
          <p14:tracePt t="114678" x="5680075" y="4759325"/>
          <p14:tracePt t="114693" x="5751513" y="4759325"/>
          <p14:tracePt t="114709" x="5848350" y="4759325"/>
          <p14:tracePt t="114726" x="5911850" y="4759325"/>
          <p14:tracePt t="114759" x="6081713" y="4759325"/>
          <p14:tracePt t="114793" x="6143625" y="4751388"/>
          <p14:tracePt t="114826" x="6161088" y="4751388"/>
          <p14:tracePt t="114843" x="6170613" y="4751388"/>
          <p14:tracePt t="114942" x="6180138" y="4751388"/>
          <p14:tracePt t="114975" x="6197600" y="4751388"/>
          <p14:tracePt t="114990" x="6215063" y="4751388"/>
          <p14:tracePt t="114999" x="6224588" y="4751388"/>
          <p14:tracePt t="115010" x="6242050" y="4751388"/>
          <p14:tracePt t="115026" x="6296025" y="4751388"/>
          <p14:tracePt t="115043" x="6340475" y="4751388"/>
          <p14:tracePt t="115059" x="6394450" y="4751388"/>
          <p14:tracePt t="115061" x="6438900" y="4751388"/>
          <p14:tracePt t="115076" x="6473825" y="4751388"/>
          <p14:tracePt t="115093" x="6572250" y="4751388"/>
          <p14:tracePt t="115094" x="6634163" y="4741863"/>
          <p14:tracePt t="115109" x="6751638" y="4724400"/>
          <p14:tracePt t="115126" x="6867525" y="4724400"/>
          <p14:tracePt t="115142" x="6938963" y="4705350"/>
          <p14:tracePt t="115159" x="6983413" y="4697413"/>
          <p14:tracePt t="115176" x="7010400" y="4697413"/>
          <p14:tracePt t="115193" x="7018338" y="4687888"/>
          <p14:tracePt t="115262" x="7027863" y="4687888"/>
          <p14:tracePt t="115271" x="7037388" y="4687888"/>
          <p14:tracePt t="115294" x="7045325" y="4687888"/>
          <p14:tracePt t="115311" x="7054850" y="4687888"/>
          <p14:tracePt t="115318" x="7062788" y="4687888"/>
          <p14:tracePt t="115326" x="7072313" y="4687888"/>
          <p14:tracePt t="115359" x="7081838" y="4687888"/>
          <p14:tracePt t="115374" x="7089775" y="4687888"/>
          <p14:tracePt t="115383" x="7099300" y="4687888"/>
          <p14:tracePt t="115392" x="7108825" y="4687888"/>
          <p14:tracePt t="115455" x="7116763" y="4687888"/>
          <p14:tracePt t="115462" x="7126288" y="4687888"/>
          <p14:tracePt t="115477" x="7143750" y="4687888"/>
          <p14:tracePt t="115493" x="7180263" y="4687888"/>
          <p14:tracePt t="115509" x="7224713" y="4697413"/>
          <p14:tracePt t="115526" x="7269163" y="4705350"/>
          <p14:tracePt t="115542" x="7313613" y="4732338"/>
          <p14:tracePt t="115559" x="7367588" y="4741863"/>
          <p14:tracePt t="115576" x="7402513" y="4759325"/>
          <p14:tracePt t="115593" x="7439025" y="4759325"/>
          <p14:tracePt t="115609" x="7473950" y="4768850"/>
          <p14:tracePt t="115626" x="7491413" y="4768850"/>
          <p14:tracePt t="115642" x="7500938" y="4768850"/>
          <p14:tracePt t="115659" x="7518400" y="4768850"/>
          <p14:tracePt t="115676" x="7537450" y="4776788"/>
          <p14:tracePt t="115678" x="7545388" y="4776788"/>
          <p14:tracePt t="115693" x="7554913" y="4776788"/>
          <p14:tracePt t="115709" x="7572375" y="4776788"/>
          <p14:tracePt t="115742" x="7581900" y="4776788"/>
          <p14:tracePt t="115759" x="7589838" y="4776788"/>
          <p14:tracePt t="115776" x="7599363" y="4776788"/>
          <p14:tracePt t="115792" x="7608888" y="4776788"/>
          <p14:tracePt t="115958" x="7616825" y="4776788"/>
          <p14:tracePt t="115983" x="7626350" y="4776788"/>
          <p14:tracePt t="115991" x="7634288" y="4776788"/>
          <p14:tracePt t="115998" x="7643813" y="4776788"/>
          <p14:tracePt t="116015" x="7653338" y="4776788"/>
          <p14:tracePt t="116025" x="7661275" y="4776788"/>
          <p14:tracePt t="116042" x="7688263" y="4776788"/>
          <p14:tracePt t="116059" x="7732713" y="4776788"/>
          <p14:tracePt t="116076" x="7759700" y="4776788"/>
          <p14:tracePt t="116078" x="7777163" y="4776788"/>
          <p14:tracePt t="116092" x="7796213" y="4776788"/>
          <p14:tracePt t="116109" x="7848600" y="4776788"/>
          <p14:tracePt t="116126" x="7875588" y="4776788"/>
          <p14:tracePt t="116159" x="7885113" y="4776788"/>
          <p14:tracePt t="116191" x="7894638" y="4776788"/>
          <p14:tracePt t="116223" x="7902575" y="4776788"/>
          <p14:tracePt t="116231" x="7912100" y="4776788"/>
          <p14:tracePt t="116326" x="7920038" y="4786313"/>
          <p14:tracePt t="116375" x="7912100" y="4786313"/>
          <p14:tracePt t="116383" x="7867650" y="4786313"/>
          <p14:tracePt t="116392" x="7823200" y="4786313"/>
          <p14:tracePt t="116409" x="7670800" y="4786313"/>
          <p14:tracePt t="116425" x="7466013" y="4786313"/>
          <p14:tracePt t="116442" x="7251700" y="4786313"/>
          <p14:tracePt t="116458" x="6983413" y="4786313"/>
          <p14:tracePt t="116475" x="6634163" y="4786313"/>
          <p14:tracePt t="116492" x="6313488" y="4786313"/>
          <p14:tracePt t="116493" x="6116638" y="4786313"/>
          <p14:tracePt t="116508" x="5938838" y="4786313"/>
          <p14:tracePt t="116525" x="5446713" y="4786313"/>
          <p14:tracePt t="116542" x="5197475" y="4786313"/>
          <p14:tracePt t="116558" x="4965700" y="4786313"/>
          <p14:tracePt t="116575" x="4751388" y="4786313"/>
          <p14:tracePt t="116592" x="4537075" y="4786313"/>
          <p14:tracePt t="116608" x="4348163" y="4786313"/>
          <p14:tracePt t="116625" x="4187825" y="4786313"/>
          <p14:tracePt t="116642" x="4027488" y="4786313"/>
          <p14:tracePt t="116658" x="3884613" y="4786313"/>
          <p14:tracePt t="116675" x="3776663" y="4786313"/>
          <p14:tracePt t="116692" x="3643313" y="4786313"/>
          <p14:tracePt t="116693" x="3589338" y="4786313"/>
          <p14:tracePt t="116708" x="3509963" y="4786313"/>
          <p14:tracePt t="116725" x="3303588" y="4786313"/>
          <p14:tracePt t="116742" x="3197225" y="4795838"/>
          <p14:tracePt t="116758" x="3098800" y="4795838"/>
          <p14:tracePt t="116775" x="3036888" y="4795838"/>
          <p14:tracePt t="116791" x="2973388" y="4803775"/>
          <p14:tracePt t="116808" x="2894013" y="4813300"/>
          <p14:tracePt t="116825" x="2822575" y="4830763"/>
          <p14:tracePt t="116841" x="2732088" y="4848225"/>
          <p14:tracePt t="116858" x="2616200" y="4875213"/>
          <p14:tracePt t="116875" x="2536825" y="4902200"/>
          <p14:tracePt t="116891" x="2428875" y="4919663"/>
          <p14:tracePt t="116908" x="2322513" y="4938713"/>
          <p14:tracePt t="116925" x="2224088" y="4983163"/>
          <p14:tracePt t="116941" x="2170113" y="5000625"/>
          <p14:tracePt t="116958" x="2125663" y="5018088"/>
          <p14:tracePt t="116975" x="2098675" y="5027613"/>
          <p14:tracePt t="116991" x="2071688" y="5045075"/>
          <p14:tracePt t="117008" x="2044700" y="5054600"/>
          <p14:tracePt t="117025" x="2017713" y="5081588"/>
          <p14:tracePt t="117041" x="2000250" y="5089525"/>
          <p14:tracePt t="117058" x="1990725" y="5099050"/>
          <p14:tracePt t="117075" x="1982788" y="5099050"/>
          <p14:tracePt t="117091" x="1973263" y="5108575"/>
          <p14:tracePt t="117126" x="1965325" y="5116513"/>
          <p14:tracePt t="117141" x="1965325" y="5126038"/>
          <p14:tracePt t="117158" x="1965325" y="5133975"/>
          <p14:tracePt t="117175" x="1965325" y="5153025"/>
          <p14:tracePt t="117192" x="1973263" y="5153025"/>
          <p14:tracePt t="117209" x="1990725" y="5153025"/>
          <p14:tracePt t="117226" x="2000250" y="5153025"/>
          <p14:tracePt t="117242" x="2036763" y="5153025"/>
          <p14:tracePt t="117258" x="2054225" y="5153025"/>
          <p14:tracePt t="117275" x="2071688" y="5153025"/>
          <p14:tracePt t="117292" x="2081213" y="5153025"/>
          <p14:tracePt t="117309" x="2089150" y="5153025"/>
          <p14:tracePt t="117311" x="2098675" y="5153025"/>
          <p14:tracePt t="117334" x="2116138" y="5153025"/>
          <p14:tracePt t="117351" x="2125663" y="5143500"/>
          <p14:tracePt t="117375" x="2133600" y="5143500"/>
          <p14:tracePt t="117383" x="2143125" y="5143500"/>
          <p14:tracePt t="117391" x="2152650" y="5143500"/>
          <p14:tracePt t="117409" x="2160588" y="5143500"/>
          <p14:tracePt t="117425" x="2179638" y="5133975"/>
          <p14:tracePt t="117442" x="2197100" y="5133975"/>
          <p14:tracePt t="117458" x="2214563" y="5133975"/>
          <p14:tracePt t="117476" x="2259013" y="5133975"/>
          <p14:tracePt t="117492" x="2330450" y="5133975"/>
          <p14:tracePt t="117494" x="2384425" y="5133975"/>
          <p14:tracePt t="117510" x="2473325" y="5133975"/>
          <p14:tracePt t="117526" x="2571750" y="5133975"/>
          <p14:tracePt t="117542" x="2679700" y="5133975"/>
          <p14:tracePt t="117558" x="2751138" y="5133975"/>
          <p14:tracePt t="117575" x="2795588" y="5133975"/>
          <p14:tracePt t="117592" x="2847975" y="5133975"/>
          <p14:tracePt t="117609" x="2901950" y="5133975"/>
          <p14:tracePt t="117625" x="2946400" y="5160963"/>
          <p14:tracePt t="117642" x="2982913" y="5160963"/>
          <p14:tracePt t="117658" x="3000375" y="5160963"/>
          <p14:tracePt t="117676" x="3017838" y="5160963"/>
          <p14:tracePt t="117692" x="3036888" y="5160963"/>
          <p14:tracePt t="117708" x="3044825" y="5160963"/>
          <p14:tracePt t="117725" x="3054350" y="5160963"/>
          <p14:tracePt t="117742" x="3062288" y="5160963"/>
          <p14:tracePt t="117758" x="3081338" y="5170488"/>
          <p14:tracePt t="117991" x="3089275" y="5170488"/>
          <p14:tracePt t="117998" x="3098800" y="5170488"/>
          <p14:tracePt t="118015" x="3108325" y="5170488"/>
          <p14:tracePt t="118025" x="3116263" y="5170488"/>
          <p14:tracePt t="118042" x="3133725" y="5170488"/>
          <p14:tracePt t="118058" x="3152775" y="5170488"/>
          <p14:tracePt t="118075" x="3170238" y="5170488"/>
          <p14:tracePt t="118092" x="3179763" y="5170488"/>
          <p14:tracePt t="118631" x="3187700" y="5170488"/>
          <p14:tracePt t="118639" x="3214688" y="5170488"/>
          <p14:tracePt t="118647" x="3232150" y="5170488"/>
          <p14:tracePt t="118658" x="3259138" y="5170488"/>
          <p14:tracePt t="118675" x="3330575" y="5170488"/>
          <p14:tracePt t="118692" x="3446463" y="5170488"/>
          <p14:tracePt t="118694" x="3517900" y="5170488"/>
          <p14:tracePt t="118708" x="3598863" y="5170488"/>
          <p14:tracePt t="118742" x="3965575" y="5187950"/>
          <p14:tracePt t="118775" x="4179888" y="5205413"/>
          <p14:tracePt t="118808" x="4276725" y="5214938"/>
          <p14:tracePt t="118825" x="4330700" y="5224463"/>
          <p14:tracePt t="118842" x="4419600" y="5232400"/>
          <p14:tracePt t="118858" x="4473575" y="5232400"/>
          <p14:tracePt t="118862" x="4510088" y="5232400"/>
          <p14:tracePt t="118875" x="4581525" y="5232400"/>
          <p14:tracePt t="118892" x="4724400" y="5232400"/>
          <p14:tracePt t="118908" x="4867275" y="5232400"/>
          <p14:tracePt t="118910" x="4956175" y="5232400"/>
          <p14:tracePt t="118925" x="5037138" y="5232400"/>
          <p14:tracePt t="118942" x="5214938" y="5241925"/>
          <p14:tracePt t="118958" x="5545138" y="5259388"/>
          <p14:tracePt t="118975" x="5795963" y="5268913"/>
          <p14:tracePt t="118992" x="6054725" y="5286375"/>
          <p14:tracePt t="119008" x="6286500" y="5286375"/>
          <p14:tracePt t="119025" x="6419850" y="5286375"/>
          <p14:tracePt t="119042" x="6465888" y="5286375"/>
          <p14:tracePt t="119075" x="6473825" y="5295900"/>
          <p14:tracePt t="119092" x="6438900" y="5303838"/>
          <p14:tracePt t="119108" x="6313488" y="5303838"/>
          <p14:tracePt t="119125" x="6134100" y="5303838"/>
          <p14:tracePt t="119142" x="6037263" y="5303838"/>
          <p14:tracePt t="119158" x="5938838" y="5303838"/>
          <p14:tracePt t="119175" x="5830888" y="5303838"/>
          <p14:tracePt t="119191" x="5759450" y="5303838"/>
          <p14:tracePt t="119208" x="5661025" y="5295900"/>
          <p14:tracePt t="119225" x="5572125" y="5276850"/>
          <p14:tracePt t="119242" x="5518150" y="5268913"/>
          <p14:tracePt t="119258" x="5483225" y="5251450"/>
          <p14:tracePt t="119275" x="5473700" y="5251450"/>
          <p14:tracePt t="119326" x="5491163" y="5251450"/>
          <p14:tracePt t="119335" x="5527675" y="5251450"/>
          <p14:tracePt t="119343" x="5554663" y="5251450"/>
          <p14:tracePt t="119358" x="5661025" y="5241925"/>
          <p14:tracePt t="119375" x="5795963" y="5241925"/>
          <p14:tracePt t="119391" x="5965825" y="5241925"/>
          <p14:tracePt t="119408" x="6126163" y="5241925"/>
          <p14:tracePt t="119425" x="6313488" y="5241925"/>
          <p14:tracePt t="119442" x="6446838" y="5241925"/>
          <p14:tracePt t="119458" x="6572250" y="5241925"/>
          <p14:tracePt t="119475" x="6634163" y="5241925"/>
          <p14:tracePt t="119492" x="6653213" y="5241925"/>
          <p14:tracePt t="119544" x="6643688" y="5241925"/>
          <p14:tracePt t="119552" x="6572250" y="5241925"/>
          <p14:tracePt t="119558" x="6483350" y="5232400"/>
          <p14:tracePt t="119574" x="6286500" y="5197475"/>
          <p14:tracePt t="119591" x="6081713" y="5187950"/>
          <p14:tracePt t="119608" x="5902325" y="5187950"/>
          <p14:tracePt t="119625" x="5768975" y="5187950"/>
          <p14:tracePt t="119641" x="5688013" y="5170488"/>
          <p14:tracePt t="119658" x="5653088" y="5160963"/>
          <p14:tracePt t="119675" x="5626100" y="5153025"/>
          <p14:tracePt t="119726" x="5626100" y="5143500"/>
          <p14:tracePt t="119736" x="5653088" y="5143500"/>
          <p14:tracePt t="119743" x="5697538" y="5143500"/>
          <p14:tracePt t="119758" x="5840413" y="5143500"/>
          <p14:tracePt t="119774" x="6010275" y="5143500"/>
          <p14:tracePt t="119791" x="6161088" y="5143500"/>
          <p14:tracePt t="119808" x="6303963" y="5143500"/>
          <p14:tracePt t="119825" x="6348413" y="5143500"/>
          <p14:tracePt t="119903" x="6340475" y="5143500"/>
          <p14:tracePt t="119911" x="6303963" y="5143500"/>
          <p14:tracePt t="119919" x="6251575" y="5143500"/>
          <p14:tracePt t="119928" x="6197600" y="5143500"/>
          <p14:tracePt t="119942" x="6037263" y="5143500"/>
          <p14:tracePt t="119958" x="5786438" y="5143500"/>
          <p14:tracePt t="119975" x="5537200" y="5143500"/>
          <p14:tracePt t="119991" x="5276850" y="5143500"/>
          <p14:tracePt t="120008" x="5081588" y="5143500"/>
          <p14:tracePt t="120025" x="4884738" y="5143500"/>
          <p14:tracePt t="120041" x="4759325" y="5143500"/>
          <p14:tracePt t="120058" x="4660900" y="5143500"/>
          <p14:tracePt t="120074" x="4625975" y="5143500"/>
          <p14:tracePt t="120092" x="4616450" y="5143500"/>
          <p14:tracePt t="120183" x="4633913" y="5143500"/>
          <p14:tracePt t="120192" x="4652963" y="5143500"/>
          <p14:tracePt t="120200" x="4670425" y="5143500"/>
          <p14:tracePt t="120208" x="4714875" y="5143500"/>
          <p14:tracePt t="120224" x="4776788" y="5143500"/>
          <p14:tracePt t="120241" x="4875213" y="5143500"/>
          <p14:tracePt t="120258" x="4991100" y="5143500"/>
          <p14:tracePt t="120275" x="5099050" y="5143500"/>
          <p14:tracePt t="120292" x="5160963" y="5143500"/>
          <p14:tracePt t="120294" x="5187950" y="5143500"/>
          <p14:tracePt t="120308" x="5205413" y="5143500"/>
          <p14:tracePt t="120324" x="5232400" y="5143500"/>
          <p14:tracePt t="120341" x="5251450" y="5153025"/>
          <p14:tracePt t="120358" x="5268913" y="5160963"/>
          <p14:tracePt t="120423" x="5268913" y="5180013"/>
          <p14:tracePt t="120430" x="5268913" y="5197475"/>
          <p14:tracePt t="120441" x="5268913" y="5214938"/>
          <p14:tracePt t="120457" x="5251450" y="5276850"/>
          <p14:tracePt t="120475" x="5205413" y="5340350"/>
          <p14:tracePt t="120491" x="5133975" y="5402263"/>
          <p14:tracePt t="120508" x="5062538" y="5483225"/>
          <p14:tracePt t="120524" x="4991100" y="5527675"/>
          <p14:tracePt t="120526" x="4946650" y="5554663"/>
          <p14:tracePt t="120541" x="4822825" y="5608638"/>
          <p14:tracePt t="120558" x="4768850" y="5626100"/>
          <p14:tracePt t="120575" x="4465638" y="5688013"/>
          <p14:tracePt t="120591" x="4259263" y="5705475"/>
          <p14:tracePt t="120608" x="4071938" y="5705475"/>
          <p14:tracePt t="120624" x="3884613" y="5705475"/>
          <p14:tracePt t="120641" x="3786188" y="5705475"/>
          <p14:tracePt t="120657" x="3751263" y="5705475"/>
          <p14:tracePt t="120768" x="3732213" y="5705475"/>
          <p14:tracePt t="120776" x="3732213" y="5697538"/>
          <p14:tracePt t="120791" x="3714750" y="5680075"/>
          <p14:tracePt t="120807" x="3705225" y="5661025"/>
          <p14:tracePt t="120816" x="3705225" y="5653088"/>
          <p14:tracePt t="120824" x="3687763" y="5626100"/>
          <p14:tracePt t="120841" x="3660775" y="5616575"/>
          <p14:tracePt t="120858" x="3660775" y="5608638"/>
          <p14:tracePt t="120875" x="3652838" y="5589588"/>
          <p14:tracePt t="120891" x="3643313" y="5589588"/>
          <p14:tracePt t="120891" x="0" y="0"/>
        </p14:tracePtLst>
        <p14:tracePtLst>
          <p14:tracePt t="122815" x="1554163" y="1303338"/>
          <p14:tracePt t="122822" x="1544638" y="1285875"/>
          <p14:tracePt t="122831" x="1517650" y="1258888"/>
          <p14:tracePt t="122840" x="1509713" y="1258888"/>
          <p14:tracePt t="122857" x="1455738" y="1231900"/>
          <p14:tracePt t="122873" x="1411288" y="1160463"/>
          <p14:tracePt t="122890" x="1366838" y="1054100"/>
          <p14:tracePt t="122907" x="1312863" y="893763"/>
          <p14:tracePt t="122940" x="1196975" y="500063"/>
          <p14:tracePt t="122973" x="1133475" y="187325"/>
          <p14:tracePt t="123007" x="1116013" y="17463"/>
          <p14:tracePt t="123023" x="1116013" y="0"/>
          <p14:tracePt t="123176" x="1125538" y="0"/>
          <p14:tracePt t="123184" x="1133475" y="0"/>
          <p14:tracePt t="123232" x="1152525" y="0"/>
          <p14:tracePt t="123256" x="1169988" y="0"/>
          <p14:tracePt t="123264" x="1179513" y="0"/>
          <p14:tracePt t="123274" x="1187450" y="0"/>
          <p14:tracePt t="123290" x="1196975" y="36513"/>
          <p14:tracePt t="123307" x="1223963" y="71438"/>
          <p14:tracePt t="123324" x="1250950" y="133350"/>
          <p14:tracePt t="123340" x="1268413" y="179388"/>
          <p14:tracePt t="123343" x="1295400" y="214313"/>
          <p14:tracePt t="123357" x="1295400" y="241300"/>
          <p14:tracePt t="123374" x="1339850" y="339725"/>
          <p14:tracePt t="123390" x="1357313" y="393700"/>
          <p14:tracePt t="123407" x="1374775" y="438150"/>
          <p14:tracePt t="123424" x="1374775" y="465138"/>
          <p14:tracePt t="123440" x="1374775" y="490538"/>
          <p14:tracePt t="123457" x="1374775" y="509588"/>
          <p14:tracePt t="123474" x="1374775" y="527050"/>
          <p14:tracePt t="123491" x="1374775" y="536575"/>
          <p14:tracePt t="123507" x="1374775" y="554038"/>
          <p14:tracePt t="123524" x="1374775" y="571500"/>
          <p14:tracePt t="123540" x="1374775" y="598488"/>
          <p14:tracePt t="123557" x="1357313" y="642938"/>
          <p14:tracePt t="123559" x="1357313" y="696913"/>
          <p14:tracePt t="123574" x="1347788" y="741363"/>
          <p14:tracePt t="123591" x="1330325" y="776288"/>
          <p14:tracePt t="123607" x="1322388" y="795338"/>
          <p14:tracePt t="123623" x="1322388" y="812800"/>
          <p14:tracePt t="123640" x="1312863" y="822325"/>
          <p14:tracePt t="123728" x="1312863" y="839788"/>
          <p14:tracePt t="123743" x="1303338" y="857250"/>
          <p14:tracePt t="123752" x="1303338" y="866775"/>
          <p14:tracePt t="123759" x="1303338" y="901700"/>
          <p14:tracePt t="123774" x="1303338" y="919163"/>
          <p14:tracePt t="123791" x="1303338" y="1017588"/>
          <p14:tracePt t="123807" x="1303338" y="1108075"/>
          <p14:tracePt t="123823" x="1374775" y="1223963"/>
          <p14:tracePt t="123840" x="1455738" y="1357313"/>
          <p14:tracePt t="123857" x="1536700" y="1482725"/>
          <p14:tracePt t="123874" x="1625600" y="1581150"/>
          <p14:tracePt t="123891" x="1731963" y="1660525"/>
          <p14:tracePt t="123894" x="1785938" y="1679575"/>
          <p14:tracePt t="123907" x="1839913" y="1714500"/>
          <p14:tracePt t="123924" x="2009775" y="1785938"/>
          <p14:tracePt t="123940" x="2268538" y="1911350"/>
          <p14:tracePt t="123943" x="2482850" y="1965325"/>
          <p14:tracePt t="123957" x="2660650" y="2009775"/>
          <p14:tracePt t="123975" x="3179763" y="2071688"/>
          <p14:tracePt t="123991" x="3367088" y="2098675"/>
          <p14:tracePt t="124007" x="3500438" y="2116138"/>
          <p14:tracePt t="124024" x="3509963" y="2116138"/>
          <p14:tracePt t="124400" x="3517900" y="2125663"/>
          <p14:tracePt t="124664" x="3509963" y="2125663"/>
          <p14:tracePt t="124679" x="3500438" y="2125663"/>
          <p14:tracePt t="124688" x="3490913" y="2133600"/>
          <p14:tracePt t="124703" x="3482975" y="2133600"/>
          <p14:tracePt t="124719" x="3473450" y="2133600"/>
          <p14:tracePt t="124728" x="3465513" y="2133600"/>
          <p14:tracePt t="124743" x="3455988" y="2133600"/>
          <p14:tracePt t="124757" x="3446463" y="2133600"/>
          <p14:tracePt t="124791" x="3384550" y="2133600"/>
          <p14:tracePt t="124823" x="3303588" y="2098675"/>
          <p14:tracePt t="124857" x="3241675" y="2081213"/>
          <p14:tracePt t="124873" x="3224213" y="2081213"/>
          <p14:tracePt t="124907" x="3214688" y="2071688"/>
          <p14:tracePt t="124924" x="3205163" y="2071688"/>
          <p14:tracePt t="124940" x="3187700" y="2062163"/>
          <p14:tracePt t="124942" x="3179763" y="2054225"/>
          <p14:tracePt t="124957" x="3160713" y="2036763"/>
          <p14:tracePt t="124973" x="3108325" y="2009775"/>
          <p14:tracePt t="124990" x="2982913" y="1919288"/>
          <p14:tracePt t="125007" x="2857500" y="1822450"/>
          <p14:tracePt t="125023" x="2705100" y="1724025"/>
          <p14:tracePt t="125040" x="2544763" y="1633538"/>
          <p14:tracePt t="125057" x="2384425" y="1544638"/>
          <p14:tracePt t="125073" x="2312988" y="1517650"/>
          <p14:tracePt t="125090" x="2241550" y="1490663"/>
          <p14:tracePt t="125106" x="2179638" y="1482725"/>
          <p14:tracePt t="125123" x="2133600" y="1473200"/>
          <p14:tracePt t="125140" x="2081213" y="1465263"/>
          <p14:tracePt t="125157" x="2044700" y="1465263"/>
          <p14:tracePt t="125173" x="2027238" y="1465263"/>
          <p14:tracePt t="125175" x="2017713" y="1465263"/>
          <p14:tracePt t="125192" x="2009775" y="1465263"/>
          <p14:tracePt t="125216" x="2000250" y="1465263"/>
          <p14:tracePt t="125224" x="1990725" y="1465263"/>
          <p14:tracePt t="125240" x="1982788" y="1465263"/>
          <p14:tracePt t="125256" x="1973263" y="1465263"/>
          <p14:tracePt t="125273" x="1955800" y="1465263"/>
          <p14:tracePt t="125290" x="1946275" y="1465263"/>
          <p14:tracePt t="125307" x="1911350" y="1455738"/>
          <p14:tracePt t="125323" x="1857375" y="1455738"/>
          <p14:tracePt t="125340" x="1803400" y="1455738"/>
          <p14:tracePt t="125357" x="1724025" y="1455738"/>
          <p14:tracePt t="125374" x="1608138" y="1428750"/>
          <p14:tracePt t="125390" x="1571625" y="1428750"/>
          <p14:tracePt t="125407" x="1482725" y="1419225"/>
          <p14:tracePt t="125423" x="1455738" y="1419225"/>
          <p14:tracePt t="125440" x="1438275" y="1419225"/>
          <p14:tracePt t="125504" x="1438275" y="1411288"/>
          <p14:tracePt t="125512" x="1446213" y="1411288"/>
          <p14:tracePt t="125523" x="1473200" y="1401763"/>
          <p14:tracePt t="125540" x="1625600" y="1374775"/>
          <p14:tracePt t="125557" x="1768475" y="1347788"/>
          <p14:tracePt t="125558" x="1857375" y="1330325"/>
          <p14:tracePt t="125573" x="1938338" y="1312863"/>
          <p14:tracePt t="125590" x="2108200" y="1258888"/>
          <p14:tracePt t="125607" x="2143125" y="1250950"/>
          <p14:tracePt t="125672" x="2152650" y="1250950"/>
          <p14:tracePt t="125687" x="2160588" y="1250950"/>
          <p14:tracePt t="125839" x="2170113" y="1250950"/>
          <p14:tracePt t="125864" x="2179638" y="1250950"/>
          <p14:tracePt t="125943" x="2197100" y="1258888"/>
          <p14:tracePt t="125952" x="2197100" y="1268413"/>
          <p14:tracePt t="125959" x="2205038" y="1276350"/>
          <p14:tracePt t="125973" x="2214563" y="1295400"/>
          <p14:tracePt t="125989" x="2214563" y="1312863"/>
          <p14:tracePt t="126007" x="2214563" y="1401763"/>
          <p14:tracePt t="126023" x="2214563" y="1465263"/>
          <p14:tracePt t="126039" x="2187575" y="1562100"/>
          <p14:tracePt t="126056" x="2116138" y="1697038"/>
          <p14:tracePt t="126074" x="2017713" y="1874838"/>
          <p14:tracePt t="126089" x="1901825" y="2098675"/>
          <p14:tracePt t="126107" x="1768475" y="2374900"/>
          <p14:tracePt t="126123" x="1625600" y="2670175"/>
          <p14:tracePt t="126141" x="1490663" y="3027363"/>
          <p14:tracePt t="126156" x="1357313" y="3340100"/>
          <p14:tracePt t="126159" x="1285875" y="3473450"/>
          <p14:tracePt t="126173" x="1214438" y="3633788"/>
          <p14:tracePt t="126189" x="1143000" y="3822700"/>
          <p14:tracePt t="126207" x="1089025" y="3983038"/>
          <p14:tracePt t="126223" x="1071563" y="4089400"/>
          <p14:tracePt t="126240" x="1054100" y="4133850"/>
          <p14:tracePt t="126256" x="1054100" y="4160838"/>
          <p14:tracePt t="126273" x="1054100" y="4187825"/>
          <p14:tracePt t="126376" x="1054100" y="4197350"/>
          <p14:tracePt t="126384" x="1054100" y="4205288"/>
          <p14:tracePt t="126399" x="1054100" y="4214813"/>
          <p14:tracePt t="126408" x="1054100" y="4224338"/>
          <p14:tracePt t="126481" x="1071563" y="4224338"/>
          <p14:tracePt t="126504" x="1081088" y="4214813"/>
          <p14:tracePt t="126519" x="1098550" y="4179888"/>
          <p14:tracePt t="126528" x="1098550" y="4170363"/>
          <p14:tracePt t="126540" x="1116013" y="4143375"/>
          <p14:tracePt t="126556" x="1143000" y="4108450"/>
          <p14:tracePt t="126573" x="1169988" y="4062413"/>
          <p14:tracePt t="126574" x="1187450" y="4037013"/>
          <p14:tracePt t="126590" x="1204913" y="4017963"/>
          <p14:tracePt t="126607" x="1285875" y="3919538"/>
          <p14:tracePt t="126623" x="1312863" y="3894138"/>
          <p14:tracePt t="126639" x="1339850" y="3867150"/>
          <p14:tracePt t="126656" x="1357313" y="3848100"/>
          <p14:tracePt t="126673" x="1374775" y="3822700"/>
          <p14:tracePt t="126690" x="1374775" y="3813175"/>
          <p14:tracePt t="126706" x="1384300" y="3803650"/>
          <p14:tracePt t="126936" x="1393825" y="3803650"/>
          <p14:tracePt t="126976" x="1393825" y="3795713"/>
          <p14:tracePt t="126999" x="1401763" y="3795713"/>
          <p14:tracePt t="127025" x="1411288" y="3795713"/>
          <p14:tracePt t="127033" x="1419225" y="3795713"/>
          <p14:tracePt t="127040" x="1446213" y="3795713"/>
          <p14:tracePt t="127056" x="1517650" y="3795713"/>
          <p14:tracePt t="127073" x="1670050" y="3795713"/>
          <p14:tracePt t="127089" x="1946275" y="3857625"/>
          <p14:tracePt t="127106" x="2295525" y="3938588"/>
          <p14:tracePt t="127123" x="2687638" y="3973513"/>
          <p14:tracePt t="127139" x="2965450" y="4000500"/>
          <p14:tracePt t="127156" x="3205163" y="4044950"/>
          <p14:tracePt t="127173" x="3348038" y="4054475"/>
          <p14:tracePt t="127175" x="3419475" y="4054475"/>
          <p14:tracePt t="127189" x="3446463" y="4054475"/>
          <p14:tracePt t="127206" x="3482975" y="4054475"/>
          <p14:tracePt t="127239" x="3500438" y="4054475"/>
          <p14:tracePt t="127256" x="3509963" y="4062413"/>
          <p14:tracePt t="127273" x="3554413" y="4062413"/>
          <p14:tracePt t="127289" x="3608388" y="4062413"/>
          <p14:tracePt t="127306" x="3679825" y="4062413"/>
          <p14:tracePt t="127323" x="3776663" y="4062413"/>
          <p14:tracePt t="127339" x="3929063" y="4062413"/>
          <p14:tracePt t="127356" x="4116388" y="4062413"/>
          <p14:tracePt t="127373" x="4357688" y="4062413"/>
          <p14:tracePt t="127375" x="4473575" y="4062413"/>
          <p14:tracePt t="127390" x="4589463" y="4062413"/>
          <p14:tracePt t="127392" x="4705350" y="4062413"/>
          <p14:tracePt t="127406" x="4884738" y="4062413"/>
          <p14:tracePt t="127422" x="4946650" y="4062413"/>
          <p14:tracePt t="127439" x="5037138" y="4062413"/>
          <p14:tracePt t="127456" x="5045075" y="4062413"/>
          <p14:tracePt t="127713" x="5045075" y="4071938"/>
          <p14:tracePt t="127776" x="5045075" y="4081463"/>
          <p14:tracePt t="127817" x="5045075" y="4089400"/>
          <p14:tracePt t="127824" x="5045075" y="4098925"/>
          <p14:tracePt t="127840" x="5045075" y="4108450"/>
          <p14:tracePt t="127856" x="5045075" y="4125913"/>
          <p14:tracePt t="127863" x="5045075" y="4133850"/>
          <p14:tracePt t="127872" x="5045075" y="4152900"/>
          <p14:tracePt t="127889" x="5045075" y="4205288"/>
          <p14:tracePt t="127906" x="5037138" y="4286250"/>
          <p14:tracePt t="127922" x="5027613" y="4384675"/>
          <p14:tracePt t="127939" x="5027613" y="4446588"/>
          <p14:tracePt t="127956" x="5027613" y="4491038"/>
          <p14:tracePt t="127973" x="5027613" y="4537075"/>
          <p14:tracePt t="127989" x="5027613" y="4545013"/>
          <p14:tracePt t="127992" x="5037138" y="4562475"/>
          <p14:tracePt t="128006" x="5037138" y="4572000"/>
          <p14:tracePt t="128023" x="5045075" y="4589463"/>
          <p14:tracePt t="128039" x="5054600" y="4608513"/>
          <p14:tracePt t="128056" x="5062538" y="4625975"/>
          <p14:tracePt t="128089" x="5089525" y="4633913"/>
          <p14:tracePt t="128106" x="5126038" y="4660900"/>
          <p14:tracePt t="128123" x="5197475" y="4687888"/>
          <p14:tracePt t="128139" x="5286375" y="4741863"/>
          <p14:tracePt t="128156" x="5402263" y="4776788"/>
          <p14:tracePt t="128173" x="5518150" y="4813300"/>
          <p14:tracePt t="128189" x="5616575" y="4830763"/>
          <p14:tracePt t="128191" x="5670550" y="4830763"/>
          <p14:tracePt t="128206" x="5786438" y="4867275"/>
          <p14:tracePt t="128223" x="5848350" y="4884738"/>
          <p14:tracePt t="128239" x="6000750" y="4919663"/>
          <p14:tracePt t="128241" x="6062663" y="4919663"/>
          <p14:tracePt t="128256" x="6197600" y="4938713"/>
          <p14:tracePt t="128272" x="6367463" y="4946650"/>
          <p14:tracePt t="128289" x="6518275" y="4965700"/>
          <p14:tracePt t="128306" x="6670675" y="4973638"/>
          <p14:tracePt t="128323" x="6786563" y="4973638"/>
          <p14:tracePt t="128339" x="6894513" y="4973638"/>
          <p14:tracePt t="128356" x="6965950" y="4973638"/>
          <p14:tracePt t="128373" x="6983413" y="4973638"/>
          <p14:tracePt t="128389" x="7000875" y="4973638"/>
          <p14:tracePt t="128408" x="7010400" y="4973638"/>
          <p14:tracePt t="128440" x="7018338" y="4973638"/>
          <p14:tracePt t="128449" x="7027863" y="4973638"/>
          <p14:tracePt t="128457" x="7037388" y="4973638"/>
          <p14:tracePt t="128472" x="7054850" y="4973638"/>
          <p14:tracePt t="128489" x="7072313" y="4973638"/>
          <p14:tracePt t="128506" x="7081838" y="4973638"/>
          <p14:tracePt t="128523" x="7089775" y="4973638"/>
          <p14:tracePt t="128539" x="7099300" y="4973638"/>
          <p14:tracePt t="128556" x="7108825" y="4973638"/>
          <p14:tracePt t="128573" x="7116763" y="4973638"/>
          <p14:tracePt t="128589" x="7134225" y="4965700"/>
          <p14:tracePt t="128606" x="7143750" y="4965700"/>
          <p14:tracePt t="128622" x="7153275" y="4965700"/>
          <p14:tracePt t="128639" x="7161213" y="4965700"/>
          <p14:tracePt t="128953" x="7161213" y="4956175"/>
          <p14:tracePt t="128961" x="7143750" y="4956175"/>
          <p14:tracePt t="128972" x="7108825" y="4946650"/>
          <p14:tracePt t="128989" x="7000875" y="4929188"/>
          <p14:tracePt t="129006" x="6823075" y="4902200"/>
          <p14:tracePt t="129008" x="6732588" y="4884738"/>
          <p14:tracePt t="129022" x="6616700" y="4867275"/>
          <p14:tracePt t="129039" x="6197600" y="4830763"/>
          <p14:tracePt t="129056" x="5830888" y="4803775"/>
          <p14:tracePt t="129089" x="5251450" y="4786313"/>
          <p14:tracePt t="129123" x="4875213" y="4768850"/>
          <p14:tracePt t="129156" x="4776788" y="4768850"/>
          <p14:tracePt t="129320" x="4803775" y="4768850"/>
          <p14:tracePt t="129328" x="4857750" y="4768850"/>
          <p14:tracePt t="129339" x="4902200" y="4768850"/>
          <p14:tracePt t="129356" x="5037138" y="4786313"/>
          <p14:tracePt t="129372" x="5205413" y="4795838"/>
          <p14:tracePt t="129389" x="5438775" y="4822825"/>
          <p14:tracePt t="129393" x="5589588" y="4830763"/>
          <p14:tracePt t="129406" x="5724525" y="4830763"/>
          <p14:tracePt t="129422" x="5956300" y="4830763"/>
          <p14:tracePt t="129439" x="6161088" y="4830763"/>
          <p14:tracePt t="129440" x="6276975" y="4830763"/>
          <p14:tracePt t="129456" x="6483350" y="4830763"/>
          <p14:tracePt t="129472" x="6661150" y="4830763"/>
          <p14:tracePt t="129489" x="6823075" y="4830763"/>
          <p14:tracePt t="129505" x="6956425" y="4830763"/>
          <p14:tracePt t="129522" x="6991350" y="4830763"/>
          <p14:tracePt t="129539" x="7010400" y="4830763"/>
          <p14:tracePt t="129556" x="7018338" y="4830763"/>
          <p14:tracePt t="129705" x="7027863" y="4830763"/>
          <p14:tracePt t="129713" x="7027863" y="4848225"/>
          <p14:tracePt t="129736" x="7037388" y="4848225"/>
          <p14:tracePt t="129777" x="7037388" y="4857750"/>
          <p14:tracePt t="129784" x="7045325" y="4867275"/>
          <p14:tracePt t="130313" x="7062788" y="4867275"/>
          <p14:tracePt t="130321" x="7089775" y="4867275"/>
          <p14:tracePt t="130328" x="7108825" y="4867275"/>
          <p14:tracePt t="130339" x="7126288" y="4867275"/>
          <p14:tracePt t="130356" x="7180263" y="4867275"/>
          <p14:tracePt t="130372" x="7259638" y="4867275"/>
          <p14:tracePt t="130388" x="7348538" y="4867275"/>
          <p14:tracePt t="130422" x="7500938" y="4867275"/>
          <p14:tracePt t="130456" x="7562850" y="4867275"/>
          <p14:tracePt t="130488" x="7572375" y="4867275"/>
          <p14:tracePt t="130505" x="7589838" y="4867275"/>
          <p14:tracePt t="130522" x="7626350" y="4867275"/>
          <p14:tracePt t="130539" x="7643813" y="4867275"/>
          <p14:tracePt t="130555" x="7670800" y="4867275"/>
          <p14:tracePt t="130572" x="7705725" y="4867275"/>
          <p14:tracePt t="130588" x="7724775" y="4867275"/>
          <p14:tracePt t="130605" x="7759700" y="4867275"/>
          <p14:tracePt t="130622" x="7786688" y="4867275"/>
          <p14:tracePt t="130624" x="7813675" y="4867275"/>
          <p14:tracePt t="130638" x="7831138" y="4867275"/>
          <p14:tracePt t="130655" x="7875588" y="4867275"/>
          <p14:tracePt t="130672" x="7902575" y="4867275"/>
          <p14:tracePt t="130688" x="7912100" y="4867275"/>
          <p14:tracePt t="130857" x="7920038" y="4867275"/>
          <p14:tracePt t="130873" x="7920038" y="4875213"/>
          <p14:tracePt t="130881" x="7920038" y="4884738"/>
          <p14:tracePt t="130897" x="7912100" y="4894263"/>
          <p14:tracePt t="130905" x="7902575" y="4894263"/>
          <p14:tracePt t="130922" x="7885113" y="4911725"/>
          <p14:tracePt t="130938" x="7840663" y="4929188"/>
          <p14:tracePt t="130955" x="7804150" y="4965700"/>
          <p14:tracePt t="130972" x="7742238" y="4983163"/>
          <p14:tracePt t="130988" x="7661275" y="5000625"/>
          <p14:tracePt t="131005" x="7562850" y="5027613"/>
          <p14:tracePt t="131021" x="7385050" y="5062538"/>
          <p14:tracePt t="131023" x="7304088" y="5089525"/>
          <p14:tracePt t="131038" x="7188200" y="5108575"/>
          <p14:tracePt t="131055" x="6840538" y="5153025"/>
          <p14:tracePt t="131072" x="6491288" y="5187950"/>
          <p14:tracePt t="131088" x="6116638" y="5214938"/>
          <p14:tracePt t="131105" x="5697538" y="5214938"/>
          <p14:tracePt t="131122" x="5116513" y="5214938"/>
          <p14:tracePt t="131138" x="4394200" y="5214938"/>
          <p14:tracePt t="131155" x="3830638" y="5214938"/>
          <p14:tracePt t="131172" x="3295650" y="5214938"/>
          <p14:tracePt t="131189" x="2955925" y="5214938"/>
          <p14:tracePt t="131205" x="2732088" y="5214938"/>
          <p14:tracePt t="131207" x="2643188" y="5214938"/>
          <p14:tracePt t="131222" x="2589213" y="5214938"/>
          <p14:tracePt t="131238" x="2473325" y="5214938"/>
          <p14:tracePt t="131256" x="2393950" y="5214938"/>
          <p14:tracePt t="131272" x="2374900" y="5214938"/>
          <p14:tracePt t="131288" x="2366963" y="5214938"/>
          <p14:tracePt t="131322" x="2357438" y="5214938"/>
          <p14:tracePt t="131361" x="2347913" y="5214938"/>
          <p14:tracePt t="131377" x="2339975" y="5214938"/>
          <p14:tracePt t="131400" x="2330450" y="5224463"/>
          <p14:tracePt t="131417" x="2330450" y="5232400"/>
          <p14:tracePt t="131424" x="2322513" y="5241925"/>
          <p14:tracePt t="131473" x="2322513" y="5251450"/>
          <p14:tracePt t="131505" x="2312988" y="5251450"/>
          <p14:tracePt t="135306" x="2303463" y="5251450"/>
          <p14:tracePt t="135314" x="2303463" y="5205413"/>
          <p14:tracePt t="135322" x="2276475" y="5160963"/>
          <p14:tracePt t="135337" x="2251075" y="5010150"/>
          <p14:tracePt t="135354" x="2187575" y="4822825"/>
          <p14:tracePt t="135371" x="2133600" y="4633913"/>
          <p14:tracePt t="135388" x="2054225" y="4411663"/>
          <p14:tracePt t="135404" x="1965325" y="4170363"/>
          <p14:tracePt t="135437" x="1758950" y="3679825"/>
          <p14:tracePt t="135440" x="1704975" y="3571875"/>
          <p14:tracePt t="135471" x="1536700" y="3160713"/>
          <p14:tracePt t="135505" x="1446213" y="2919413"/>
          <p14:tracePt t="135520" x="1411288" y="2795588"/>
          <p14:tracePt t="135537" x="1374775" y="2714625"/>
          <p14:tracePt t="135554" x="1339850" y="2598738"/>
          <p14:tracePt t="135571" x="1330325" y="2536825"/>
          <p14:tracePt t="135587" x="1312863" y="2455863"/>
          <p14:tracePt t="135604" x="1295400" y="2393950"/>
          <p14:tracePt t="135621" x="1285875" y="2322513"/>
          <p14:tracePt t="135637" x="1285875" y="2268538"/>
          <p14:tracePt t="135654" x="1285875" y="2205038"/>
          <p14:tracePt t="135656" x="1295400" y="2160588"/>
          <p14:tracePt t="135671" x="1303338" y="2133600"/>
          <p14:tracePt t="135687" x="1330325" y="2036763"/>
          <p14:tracePt t="135704" x="1428750" y="1857375"/>
          <p14:tracePt t="135721" x="1465263" y="1776413"/>
          <p14:tracePt t="135737" x="1527175" y="1687513"/>
          <p14:tracePt t="135754" x="1571625" y="1625600"/>
          <p14:tracePt t="135771" x="1598613" y="1589088"/>
          <p14:tracePt t="135787" x="1616075" y="1562100"/>
          <p14:tracePt t="135804" x="1643063" y="1536700"/>
          <p14:tracePt t="135821" x="1652588" y="1517650"/>
          <p14:tracePt t="135888" x="1660525" y="1509713"/>
          <p14:tracePt t="135914" x="1660525" y="1500188"/>
          <p14:tracePt t="135922" x="1670050" y="1490663"/>
          <p14:tracePt t="135938" x="1679575" y="1482725"/>
          <p14:tracePt t="135947" x="1697038" y="1482725"/>
          <p14:tracePt t="135962" x="1704975" y="1465263"/>
          <p14:tracePt t="135970" x="1714500" y="1455738"/>
          <p14:tracePt t="135987" x="1751013" y="1428750"/>
          <p14:tracePt t="136004" x="1785938" y="1411288"/>
          <p14:tracePt t="136021" x="1812925" y="1393825"/>
          <p14:tracePt t="136037" x="1857375" y="1366838"/>
          <p14:tracePt t="136054" x="1866900" y="1357313"/>
          <p14:tracePt t="136071" x="1893888" y="1339850"/>
          <p14:tracePt t="136087" x="1901825" y="1330325"/>
          <p14:tracePt t="136104" x="1911350" y="1330325"/>
          <p14:tracePt t="136121" x="1938338" y="1322388"/>
          <p14:tracePt t="136137" x="1973263" y="1312863"/>
          <p14:tracePt t="136154" x="2027238" y="1312863"/>
          <p14:tracePt t="136170" x="2143125" y="1303338"/>
          <p14:tracePt t="136187" x="2232025" y="1303338"/>
          <p14:tracePt t="136204" x="2357438" y="1303338"/>
          <p14:tracePt t="136221" x="2517775" y="1303338"/>
          <p14:tracePt t="136237" x="2660650" y="1303338"/>
          <p14:tracePt t="136254" x="2759075" y="1303338"/>
          <p14:tracePt t="136270" x="2830513" y="1303338"/>
          <p14:tracePt t="136273" x="2857500" y="1312863"/>
          <p14:tracePt t="136287" x="2884488" y="1330325"/>
          <p14:tracePt t="136304" x="2919413" y="1330325"/>
          <p14:tracePt t="136320" x="2990850" y="1347788"/>
          <p14:tracePt t="136337" x="3044825" y="1357313"/>
          <p14:tracePt t="136353" x="3098800" y="1366838"/>
          <p14:tracePt t="136371" x="3170238" y="1384300"/>
          <p14:tracePt t="136387" x="3232150" y="1393825"/>
          <p14:tracePt t="136404" x="3322638" y="1411288"/>
          <p14:tracePt t="136420" x="3411538" y="1419225"/>
          <p14:tracePt t="136437" x="3455988" y="1438275"/>
          <p14:tracePt t="136454" x="3500438" y="1446213"/>
          <p14:tracePt t="136456" x="3509963" y="1446213"/>
          <p14:tracePt t="136470" x="3527425" y="1455738"/>
          <p14:tracePt t="136487" x="3544888" y="1455738"/>
          <p14:tracePt t="136504" x="3554413" y="1455738"/>
          <p14:tracePt t="136521" x="3562350" y="1465263"/>
          <p14:tracePt t="136537" x="3589338" y="1473200"/>
          <p14:tracePt t="136571" x="3608388" y="1482725"/>
          <p14:tracePt t="136587" x="3616325" y="1490663"/>
          <p14:tracePt t="136604" x="3633788" y="1500188"/>
          <p14:tracePt t="136620" x="3652838" y="1509713"/>
          <p14:tracePt t="136637" x="3670300" y="1527175"/>
          <p14:tracePt t="136654" x="3679825" y="1544638"/>
          <p14:tracePt t="136671" x="3705225" y="1562100"/>
          <p14:tracePt t="136673" x="3724275" y="1589088"/>
          <p14:tracePt t="136687" x="3741738" y="1616075"/>
          <p14:tracePt t="136704" x="3830638" y="1731963"/>
          <p14:tracePt t="136720" x="3894138" y="1812925"/>
          <p14:tracePt t="136737" x="3956050" y="1866900"/>
          <p14:tracePt t="136754" x="4037013" y="1893888"/>
          <p14:tracePt t="136770" x="4125913" y="1911350"/>
          <p14:tracePt t="136787" x="4224338" y="1911350"/>
          <p14:tracePt t="136804" x="4367213" y="1911350"/>
          <p14:tracePt t="136820" x="4545013" y="1893888"/>
          <p14:tracePt t="136837" x="4751388" y="1866900"/>
          <p14:tracePt t="136854" x="4938713" y="1857375"/>
          <p14:tracePt t="136857" x="5072063" y="1857375"/>
          <p14:tracePt t="136870" x="5187950" y="1847850"/>
          <p14:tracePt t="136887" x="5438775" y="1847850"/>
          <p14:tracePt t="136903" x="5697538" y="1839913"/>
          <p14:tracePt t="136905" x="5795963" y="1822450"/>
          <p14:tracePt t="136920" x="6099175" y="1776413"/>
          <p14:tracePt t="136937" x="6340475" y="1768475"/>
          <p14:tracePt t="136953" x="6537325" y="1758950"/>
          <p14:tracePt t="136970" x="6705600" y="1758950"/>
          <p14:tracePt t="136987" x="6858000" y="1758950"/>
          <p14:tracePt t="137003" x="6973888" y="1758950"/>
          <p14:tracePt t="137020" x="7081838" y="1758950"/>
          <p14:tracePt t="137037" x="7134225" y="1758950"/>
          <p14:tracePt t="137054" x="7188200" y="1751013"/>
          <p14:tracePt t="137070" x="7205663" y="1751013"/>
          <p14:tracePt t="137087" x="7215188" y="1751013"/>
          <p14:tracePt t="137103" x="7251700" y="1741488"/>
          <p14:tracePt t="137120" x="7358063" y="1731963"/>
          <p14:tracePt t="137137" x="7466013" y="1724025"/>
          <p14:tracePt t="137153" x="7589838" y="1697038"/>
          <p14:tracePt t="137170" x="7724775" y="1643063"/>
          <p14:tracePt t="137187" x="7813675" y="1616075"/>
          <p14:tracePt t="137204" x="7858125" y="1598613"/>
          <p14:tracePt t="137220" x="7885113" y="1589088"/>
          <p14:tracePt t="137237" x="7894638" y="1589088"/>
          <p14:tracePt t="137289" x="7902575" y="1589088"/>
          <p14:tracePt t="137298" x="7902575" y="1581150"/>
          <p14:tracePt t="137305" x="7912100" y="1581150"/>
          <p14:tracePt t="137321" x="7929563" y="1581150"/>
          <p14:tracePt t="137346" x="7939088" y="1581150"/>
          <p14:tracePt t="137354" x="7947025" y="1571625"/>
          <p14:tracePt t="137402" x="7956550" y="1562100"/>
          <p14:tracePt t="137434" x="7974013" y="1554163"/>
          <p14:tracePt t="137466" x="7974013" y="1536700"/>
          <p14:tracePt t="137474" x="7974013" y="1527175"/>
          <p14:tracePt t="137489" x="7974013" y="1517650"/>
          <p14:tracePt t="137505" x="7991475" y="1500188"/>
          <p14:tracePt t="137521" x="7991475" y="1482725"/>
          <p14:tracePt t="137538" x="7991475" y="1473200"/>
          <p14:tracePt t="137554" x="7991475" y="1465263"/>
          <p14:tracePt t="137570" x="7991475" y="1455738"/>
          <p14:tracePt t="137587" x="7991475" y="1446213"/>
          <p14:tracePt t="137802" x="7991475" y="1438275"/>
          <p14:tracePt t="137826" x="7983538" y="1438275"/>
          <p14:tracePt t="137834" x="7966075" y="1438275"/>
          <p14:tracePt t="137842" x="7920038" y="1438275"/>
          <p14:tracePt t="137853" x="7894638" y="1446213"/>
          <p14:tracePt t="137870" x="7759700" y="1455738"/>
          <p14:tracePt t="137887" x="7616825" y="1473200"/>
          <p14:tracePt t="137890" x="7518400" y="1482725"/>
          <p14:tracePt t="137903" x="7412038" y="1490663"/>
          <p14:tracePt t="137920" x="7037388" y="1500188"/>
          <p14:tracePt t="137937" x="6697663" y="1500188"/>
          <p14:tracePt t="137953" x="6402388" y="1500188"/>
          <p14:tracePt t="137970" x="5991225" y="1500188"/>
          <p14:tracePt t="137987" x="5626100" y="1500188"/>
          <p14:tracePt t="138003" x="5180013" y="1500188"/>
          <p14:tracePt t="138020" x="4902200" y="1500188"/>
          <p14:tracePt t="138036" x="4625975" y="1500188"/>
          <p14:tracePt t="138053" x="4330700" y="1500188"/>
          <p14:tracePt t="138070" x="4089400" y="1500188"/>
          <p14:tracePt t="138087" x="3911600" y="1500188"/>
          <p14:tracePt t="138089" x="3822700" y="1500188"/>
          <p14:tracePt t="138103" x="3714750" y="1500188"/>
          <p14:tracePt t="138120" x="3517900" y="1500188"/>
          <p14:tracePt t="138137" x="3357563" y="1500188"/>
          <p14:tracePt t="138153" x="3232150" y="1500188"/>
          <p14:tracePt t="138170" x="3081338" y="1500188"/>
          <p14:tracePt t="138187" x="2955925" y="1500188"/>
          <p14:tracePt t="138203" x="2847975" y="1500188"/>
          <p14:tracePt t="138220" x="2776538" y="1500188"/>
          <p14:tracePt t="138237" x="2687638" y="1500188"/>
          <p14:tracePt t="138253" x="2581275" y="1500188"/>
          <p14:tracePt t="138270" x="2517775" y="1500188"/>
          <p14:tracePt t="138273" x="2482850" y="1500188"/>
          <p14:tracePt t="138287" x="2455863" y="1500188"/>
          <p14:tracePt t="138303" x="2401888" y="1500188"/>
          <p14:tracePt t="138320" x="2357438" y="1500188"/>
          <p14:tracePt t="138337" x="2330450" y="1500188"/>
          <p14:tracePt t="138353" x="2322513" y="1500188"/>
          <p14:tracePt t="138370" x="2312988" y="1500188"/>
          <p14:tracePt t="138387" x="2303463" y="1509713"/>
          <p14:tracePt t="138403" x="2295525" y="1509713"/>
          <p14:tracePt t="138420" x="2276475" y="1509713"/>
          <p14:tracePt t="138437" x="2268538" y="1509713"/>
          <p14:tracePt t="138454" x="2251075" y="1517650"/>
          <p14:tracePt t="138470" x="2232025" y="1517650"/>
          <p14:tracePt t="138472" x="2224088" y="1517650"/>
          <p14:tracePt t="138486" x="2214563" y="1517650"/>
          <p14:tracePt t="138503" x="2205038" y="1527175"/>
          <p14:tracePt t="138520" x="2187575" y="1536700"/>
          <p14:tracePt t="138538" x="2179638" y="1536700"/>
          <p14:tracePt t="138842" x="2179638" y="1544638"/>
          <p14:tracePt t="138850" x="2187575" y="1544638"/>
          <p14:tracePt t="138866" x="2214563" y="1544638"/>
          <p14:tracePt t="138874" x="2224088" y="1554163"/>
          <p14:tracePt t="138887" x="2232025" y="1554163"/>
          <p14:tracePt t="138903" x="2259013" y="1562100"/>
          <p14:tracePt t="138920" x="2312988" y="1581150"/>
          <p14:tracePt t="138937" x="2347913" y="1581150"/>
          <p14:tracePt t="138953" x="2366963" y="1581150"/>
          <p14:tracePt t="138969" x="2401888" y="1581150"/>
          <p14:tracePt t="138987" x="2438400" y="1589088"/>
          <p14:tracePt t="139003" x="2455863" y="1598613"/>
          <p14:tracePt t="139020" x="2482850" y="1616075"/>
          <p14:tracePt t="139036" x="2500313" y="1633538"/>
          <p14:tracePt t="139053" x="2500313" y="1660525"/>
          <p14:tracePt t="139070" x="2500313" y="1714500"/>
          <p14:tracePt t="139087" x="2500313" y="1776413"/>
          <p14:tracePt t="139103" x="2500313" y="1830388"/>
          <p14:tracePt t="139105" x="2482850" y="1857375"/>
          <p14:tracePt t="139120" x="2465388" y="1938338"/>
          <p14:tracePt t="139137" x="2393950" y="2036763"/>
          <p14:tracePt t="139153" x="2384425" y="2133600"/>
          <p14:tracePt t="139513" x="2384425" y="2125663"/>
          <p14:tracePt t="139529" x="2384425" y="2116138"/>
          <p14:tracePt t="139554" x="2384425" y="2108200"/>
          <p14:tracePt t="139578" x="2384425" y="2098675"/>
          <p14:tracePt t="139594" x="2393950" y="2081213"/>
          <p14:tracePt t="139609" x="2401888" y="2054225"/>
          <p14:tracePt t="139618" x="2419350" y="2036763"/>
          <p14:tracePt t="139637" x="2446338" y="2009775"/>
          <p14:tracePt t="139670" x="2536825" y="1901825"/>
          <p14:tracePt t="139686" x="2608263" y="1822450"/>
          <p14:tracePt t="139703" x="2652713" y="1795463"/>
          <p14:tracePt t="139705" x="2660650" y="1785938"/>
          <p14:tracePt t="139719" x="2679700" y="1768475"/>
          <p14:tracePt t="139736" x="2697163" y="1751013"/>
          <p14:tracePt t="139753" x="2724150" y="1731963"/>
          <p14:tracePt t="139769" x="2741613" y="1731963"/>
          <p14:tracePt t="139786" x="2759075" y="1714500"/>
          <p14:tracePt t="139803" x="2813050" y="1714500"/>
          <p14:tracePt t="139819" x="2874963" y="1714500"/>
          <p14:tracePt t="139837" x="2990850" y="1714500"/>
          <p14:tracePt t="139853" x="3152775" y="1714500"/>
          <p14:tracePt t="139870" x="3295650" y="1714500"/>
          <p14:tracePt t="139886" x="3438525" y="1714500"/>
          <p14:tracePt t="139903" x="3544888" y="1714500"/>
          <p14:tracePt t="139905" x="3562350" y="1714500"/>
          <p14:tracePt t="139919" x="3608388" y="1714500"/>
          <p14:tracePt t="139936" x="3687763" y="1714500"/>
          <p14:tracePt t="139953" x="3714750" y="1714500"/>
          <p14:tracePt t="139969" x="3741738" y="1714500"/>
          <p14:tracePt t="139986" x="3776663" y="1714500"/>
          <p14:tracePt t="140003" x="3786188" y="1714500"/>
          <p14:tracePt t="140019" x="3795713" y="1714500"/>
          <p14:tracePt t="140036" x="3803650" y="1714500"/>
          <p14:tracePt t="140123" x="3813175" y="1704975"/>
          <p14:tracePt t="140137" x="3822700" y="1704975"/>
          <p14:tracePt t="140154" x="3830638" y="1704975"/>
          <p14:tracePt t="140162" x="3840163" y="1704975"/>
          <p14:tracePt t="140170" x="3848100" y="1697038"/>
          <p14:tracePt t="140186" x="3902075" y="1679575"/>
          <p14:tracePt t="140203" x="3938588" y="1679575"/>
          <p14:tracePt t="140219" x="3983038" y="1679575"/>
          <p14:tracePt t="140236" x="4037013" y="1660525"/>
          <p14:tracePt t="140253" x="4116388" y="1652588"/>
          <p14:tracePt t="140269" x="4187825" y="1633538"/>
          <p14:tracePt t="140286" x="4251325" y="1633538"/>
          <p14:tracePt t="140303" x="4295775" y="1616075"/>
          <p14:tracePt t="140522" x="4303713" y="1616075"/>
          <p14:tracePt t="140529" x="4313238" y="1616075"/>
          <p14:tracePt t="140538" x="4322763" y="1616075"/>
          <p14:tracePt t="140554" x="4340225" y="1625600"/>
          <p14:tracePt t="140569" x="4384675" y="1633538"/>
          <p14:tracePt t="140586" x="4419600" y="1660525"/>
          <p14:tracePt t="140603" x="4473575" y="1679575"/>
          <p14:tracePt t="140619" x="4527550" y="1704975"/>
          <p14:tracePt t="140636" x="4616450" y="1731963"/>
          <p14:tracePt t="140653" x="4687888" y="1768475"/>
          <p14:tracePt t="140669" x="4732338" y="1795463"/>
          <p14:tracePt t="140686" x="4803775" y="1839913"/>
          <p14:tracePt t="140702" x="4884738" y="1893888"/>
          <p14:tracePt t="140705" x="4929188" y="1928813"/>
          <p14:tracePt t="140719" x="4946650" y="1938338"/>
          <p14:tracePt t="140736" x="5000625" y="1990725"/>
          <p14:tracePt t="140753" x="5037138" y="2036763"/>
          <p14:tracePt t="140769" x="5062538" y="2062163"/>
          <p14:tracePt t="140786" x="5081588" y="2089150"/>
          <p14:tracePt t="140954" x="5081588" y="2098675"/>
          <p14:tracePt t="140962" x="5081588" y="2108200"/>
          <p14:tracePt t="140969" x="5089525" y="2125663"/>
          <p14:tracePt t="140988" x="5089525" y="2143125"/>
          <p14:tracePt t="141002" x="5099050" y="2170113"/>
          <p14:tracePt t="141019" x="5116513" y="2214563"/>
          <p14:tracePt t="141036" x="5116513" y="2232025"/>
          <p14:tracePt t="141053" x="5116513" y="2241550"/>
          <p14:tracePt t="141069" x="5126038" y="2268538"/>
          <p14:tracePt t="141086" x="5126038" y="2303463"/>
          <p14:tracePt t="141103" x="5126038" y="2339975"/>
          <p14:tracePt t="141104" x="5126038" y="2374900"/>
          <p14:tracePt t="141119" x="5126038" y="2419350"/>
          <p14:tracePt t="141136" x="5099050" y="2589213"/>
          <p14:tracePt t="141153" x="5062538" y="2759075"/>
          <p14:tracePt t="141169" x="5010150" y="2928938"/>
          <p14:tracePt t="141186" x="4938713" y="3143250"/>
          <p14:tracePt t="141203" x="4867275" y="3348038"/>
          <p14:tracePt t="141219" x="4803775" y="3589338"/>
          <p14:tracePt t="141236" x="4732338" y="3813175"/>
          <p14:tracePt t="141252" x="4652963" y="4037013"/>
          <p14:tracePt t="141269" x="4581525" y="4268788"/>
          <p14:tracePt t="141286" x="4491038" y="4491038"/>
          <p14:tracePt t="141302" x="4340225" y="4795838"/>
          <p14:tracePt t="141319" x="4152900" y="5126038"/>
          <p14:tracePt t="141337" x="3840163" y="5608638"/>
          <p14:tracePt t="141353" x="3633788" y="5938838"/>
          <p14:tracePt t="141369" x="3330575" y="6357938"/>
          <p14:tracePt t="141385" x="3108325" y="6697663"/>
          <p14:tracePt t="141402" x="2803525" y="6848475"/>
          <p14:tracePt t="141419" x="2482850" y="6848475"/>
          <p14:tracePt t="141435" x="2179638" y="6848475"/>
          <p14:tracePt t="141453" x="1919288" y="6848475"/>
          <p14:tracePt t="141469" x="1687513" y="6848475"/>
          <p14:tracePt t="141486" x="1465263" y="6848475"/>
          <p14:tracePt t="141502" x="1303338" y="6848475"/>
          <p14:tracePt t="141519" x="1179513" y="6848475"/>
          <p14:tracePt t="141521" x="1143000" y="6848475"/>
          <p14:tracePt t="141536" x="1108075" y="6848475"/>
          <p14:tracePt t="141553" x="1071563" y="6848475"/>
          <p14:tracePt t="141729" x="1071563" y="6831013"/>
          <p14:tracePt t="141737" x="1071563" y="6813550"/>
          <p14:tracePt t="141745" x="1071563" y="6796088"/>
          <p14:tracePt t="141753" x="1071563" y="6777038"/>
          <p14:tracePt t="141769" x="1081088" y="6759575"/>
          <p14:tracePt t="141786" x="1108075" y="6670675"/>
          <p14:tracePt t="141802" x="1125538" y="6634163"/>
          <p14:tracePt t="141819" x="1160463" y="6572250"/>
          <p14:tracePt t="141836" x="1196975" y="6527800"/>
          <p14:tracePt t="141852" x="1231900" y="6465888"/>
          <p14:tracePt t="141869" x="1276350" y="6411913"/>
          <p14:tracePt t="141886" x="1339850" y="6330950"/>
          <p14:tracePt t="141902" x="1428750" y="6232525"/>
          <p14:tracePt t="141919" x="1544638" y="6116638"/>
          <p14:tracePt t="141935" x="1679575" y="6000750"/>
          <p14:tracePt t="141937" x="1731963" y="5956300"/>
          <p14:tracePt t="141952" x="1812925" y="5902325"/>
          <p14:tracePt t="141969" x="2017713" y="5751513"/>
          <p14:tracePt t="141985" x="2170113" y="5643563"/>
          <p14:tracePt t="142002" x="2303463" y="5581650"/>
          <p14:tracePt t="142019" x="2428875" y="5500688"/>
          <p14:tracePt t="142036" x="2544763" y="5465763"/>
          <p14:tracePt t="142052" x="2652713" y="5419725"/>
          <p14:tracePt t="142069" x="2724150" y="5384800"/>
          <p14:tracePt t="142086" x="2803525" y="5357813"/>
          <p14:tracePt t="142102" x="2874963" y="5348288"/>
          <p14:tracePt t="142119" x="2946400" y="5340350"/>
          <p14:tracePt t="142121" x="2982913" y="5330825"/>
          <p14:tracePt t="142136" x="3017838" y="5322888"/>
          <p14:tracePt t="142152" x="3071813" y="5322888"/>
          <p14:tracePt t="142154" x="3108325" y="5322888"/>
          <p14:tracePt t="142169" x="3143250" y="5322888"/>
          <p14:tracePt t="142186" x="3179763" y="5322888"/>
          <p14:tracePt t="142202" x="3214688" y="5313363"/>
          <p14:tracePt t="142218" x="3232150" y="5313363"/>
          <p14:tracePt t="142235" x="3259138" y="5313363"/>
          <p14:tracePt t="142252" x="3286125" y="5313363"/>
          <p14:tracePt t="142269" x="3313113" y="5313363"/>
          <p14:tracePt t="142286" x="3322638" y="5313363"/>
          <p14:tracePt t="142302" x="3340100" y="5313363"/>
          <p14:tracePt t="142305" x="3367088" y="5322888"/>
          <p14:tracePt t="142319" x="3375025" y="5340350"/>
          <p14:tracePt t="142336" x="3419475" y="5357813"/>
          <p14:tracePt t="142354" x="3438525" y="5384800"/>
          <p14:tracePt t="142370" x="3455988" y="5402263"/>
          <p14:tracePt t="142386" x="3455988" y="5411788"/>
          <p14:tracePt t="142403" x="3465513" y="5419725"/>
          <p14:tracePt t="142426" x="3465513" y="5429250"/>
          <p14:tracePt t="142523" x="3482975" y="5429250"/>
          <p14:tracePt t="142891" x="3473450" y="5429250"/>
          <p14:tracePt t="142899" x="3455988" y="5429250"/>
          <p14:tracePt t="142905" x="3446463" y="5419725"/>
          <p14:tracePt t="142918" x="3419475" y="5402263"/>
          <p14:tracePt t="142935" x="3367088" y="5357813"/>
          <p14:tracePt t="142952" x="3322638" y="5322888"/>
          <p14:tracePt t="142954" x="3303588" y="5303838"/>
          <p14:tracePt t="142969" x="3259138" y="5268913"/>
          <p14:tracePt t="142986" x="3232150" y="5224463"/>
          <p14:tracePt t="143002" x="3187700" y="5170488"/>
          <p14:tracePt t="143019" x="3133725" y="5116513"/>
          <p14:tracePt t="143035" x="3089275" y="5054600"/>
          <p14:tracePt t="143052" x="3044825" y="4983163"/>
          <p14:tracePt t="143069" x="3000375" y="4929188"/>
          <p14:tracePt t="143085" x="2973388" y="4894263"/>
          <p14:tracePt t="143102" x="2938463" y="4848225"/>
          <p14:tracePt t="143119" x="2901950" y="4822825"/>
          <p14:tracePt t="143135" x="2894013" y="4813300"/>
          <p14:tracePt t="143153" x="2874963" y="4786313"/>
          <p14:tracePt t="143179" x="2857500" y="4768850"/>
          <p14:tracePt t="143194" x="2857500" y="4759325"/>
          <p14:tracePt t="143211" x="2857500" y="4751388"/>
          <p14:tracePt t="143219" x="2857500" y="4741863"/>
          <p14:tracePt t="143235" x="2857500" y="4732338"/>
          <p14:tracePt t="143252" x="2857500" y="4714875"/>
          <p14:tracePt t="143268" x="2857500" y="4697413"/>
          <p14:tracePt t="143285" x="2884488" y="4652963"/>
          <p14:tracePt t="143302" x="2901950" y="4643438"/>
          <p14:tracePt t="143318" x="2919413" y="4625975"/>
          <p14:tracePt t="143335" x="2928938" y="4608513"/>
          <p14:tracePt t="143352" x="2955925" y="4581525"/>
          <p14:tracePt t="143368" x="2973388" y="4562475"/>
          <p14:tracePt t="143385" x="3017838" y="4537075"/>
          <p14:tracePt t="143402" x="3036888" y="4518025"/>
          <p14:tracePt t="143418" x="3062288" y="4510088"/>
          <p14:tracePt t="143435" x="3116263" y="4491038"/>
          <p14:tracePt t="143452" x="3152775" y="4491038"/>
          <p14:tracePt t="143468" x="3197225" y="4473575"/>
          <p14:tracePt t="143485" x="3268663" y="4473575"/>
          <p14:tracePt t="143502" x="3348038" y="4456113"/>
          <p14:tracePt t="143518" x="3402013" y="4456113"/>
          <p14:tracePt t="143535" x="3446463" y="4456113"/>
          <p14:tracePt t="143552" x="3517900" y="4456113"/>
          <p14:tracePt t="143554" x="3571875" y="4456113"/>
          <p14:tracePt t="143568" x="3633788" y="4465638"/>
          <p14:tracePt t="143585" x="3776663" y="4527550"/>
          <p14:tracePt t="143602" x="3894138" y="4562475"/>
          <p14:tracePt t="143618" x="3990975" y="4625975"/>
          <p14:tracePt t="143635" x="4089400" y="4687888"/>
          <p14:tracePt t="143652" x="4179888" y="4759325"/>
          <p14:tracePt t="143668" x="4251325" y="4803775"/>
          <p14:tracePt t="143685" x="4303713" y="4867275"/>
          <p14:tracePt t="143702" x="4348163" y="4919663"/>
          <p14:tracePt t="143718" x="4419600" y="4973638"/>
          <p14:tracePt t="143735" x="4473575" y="5037138"/>
          <p14:tracePt t="143738" x="4510088" y="5062538"/>
          <p14:tracePt t="143752" x="4554538" y="5099050"/>
          <p14:tracePt t="143768" x="4598988" y="5133975"/>
          <p14:tracePt t="143786" x="4660900" y="5180013"/>
          <p14:tracePt t="143802" x="4705350" y="5205413"/>
          <p14:tracePt t="143818" x="4732338" y="5224463"/>
          <p14:tracePt t="143835" x="4751388" y="5224463"/>
          <p14:tracePt t="143852" x="4759325" y="5232400"/>
          <p14:tracePt t="143868" x="4768850" y="5232400"/>
          <p14:tracePt t="143885" x="4768850" y="5241925"/>
          <p14:tracePt t="143902" x="4776788" y="5241925"/>
          <p14:tracePt t="143918" x="4786313" y="5259388"/>
          <p14:tracePt t="143935" x="4795838" y="5268913"/>
          <p14:tracePt t="143952" x="4803775" y="5276850"/>
          <p14:tracePt t="143968" x="4813300" y="5295900"/>
          <p14:tracePt t="143971" x="4813300" y="5303838"/>
          <p14:tracePt t="143985" x="4822825" y="5330825"/>
          <p14:tracePt t="144002" x="4822825" y="5348288"/>
          <p14:tracePt t="144018" x="4830763" y="5367338"/>
          <p14:tracePt t="144035" x="4830763" y="5394325"/>
          <p14:tracePt t="144052" x="4830763" y="5429250"/>
          <p14:tracePt t="144068" x="4830763" y="5456238"/>
          <p14:tracePt t="144085" x="4830763" y="5491163"/>
          <p14:tracePt t="144102" x="4822825" y="5527675"/>
          <p14:tracePt t="144118" x="4786313" y="5581650"/>
          <p14:tracePt t="144135" x="4768850" y="5608638"/>
          <p14:tracePt t="144152" x="4741863" y="5653088"/>
          <p14:tracePt t="144168" x="4741863" y="5670550"/>
          <p14:tracePt t="144185" x="4741863" y="5680075"/>
          <p14:tracePt t="144202" x="4741863" y="5697538"/>
          <p14:tracePt t="144218" x="4732338" y="5715000"/>
          <p14:tracePt t="144235" x="4732338" y="5732463"/>
          <p14:tracePt t="144252" x="4732338" y="5776913"/>
          <p14:tracePt t="144268" x="4732338" y="5803900"/>
          <p14:tracePt t="144285" x="4732338" y="5857875"/>
          <p14:tracePt t="144302" x="4732338" y="5929313"/>
          <p14:tracePt t="144319" x="4732338" y="5965825"/>
          <p14:tracePt t="144335" x="4732338" y="5983288"/>
          <p14:tracePt t="144352" x="4732338" y="6010275"/>
          <p14:tracePt t="144419" x="4732338" y="6018213"/>
          <p14:tracePt t="144427" x="4714875" y="6027738"/>
          <p14:tracePt t="144435" x="4714875" y="6045200"/>
          <p14:tracePt t="144452" x="4697413" y="6116638"/>
          <p14:tracePt t="144468" x="4679950" y="6180138"/>
          <p14:tracePt t="144485" x="4643438" y="6242050"/>
          <p14:tracePt t="144502" x="4589463" y="6242050"/>
          <p14:tracePt t="144978" x="4598988" y="6242050"/>
          <p14:tracePt t="144986" x="4598988" y="6232525"/>
          <p14:tracePt t="145002" x="4598988" y="6224588"/>
          <p14:tracePt t="145011" x="4608513" y="6224588"/>
          <p14:tracePt t="145019" x="4616450" y="6215063"/>
          <p14:tracePt t="145043" x="4616450" y="6205538"/>
          <p14:tracePt t="145051" x="4625975" y="6197600"/>
          <p14:tracePt t="145068" x="4643438" y="6161088"/>
          <p14:tracePt t="145102" x="4705350" y="6089650"/>
          <p14:tracePt t="145135" x="4768850" y="6027738"/>
          <p14:tracePt t="145168" x="4830763" y="5938838"/>
          <p14:tracePt t="145170" x="4867275" y="5894388"/>
          <p14:tracePt t="145185" x="4929188" y="5840413"/>
          <p14:tracePt t="145202" x="5045075" y="5751513"/>
          <p14:tracePt t="145218" x="5214938" y="5661025"/>
          <p14:tracePt t="145235" x="5402263" y="5554663"/>
          <p14:tracePt t="145251" x="5562600" y="5473700"/>
          <p14:tracePt t="145268" x="5732463" y="5394325"/>
          <p14:tracePt t="145285" x="5929313" y="5322888"/>
          <p14:tracePt t="145302" x="6089650" y="5286375"/>
          <p14:tracePt t="145318" x="6286500" y="5224463"/>
          <p14:tracePt t="145335" x="6456363" y="5187950"/>
          <p14:tracePt t="145351" x="6562725" y="5153025"/>
          <p14:tracePt t="145353" x="6589713" y="5143500"/>
          <p14:tracePt t="145368" x="6643688" y="5126038"/>
          <p14:tracePt t="145385" x="6661150" y="5116513"/>
          <p14:tracePt t="145402" x="6670675" y="5108575"/>
          <p14:tracePt t="145418" x="6680200" y="5108575"/>
          <p14:tracePt t="145434" x="6705600" y="5108575"/>
          <p14:tracePt t="145451" x="6732588" y="5108575"/>
          <p14:tracePt t="145468" x="6769100" y="5108575"/>
          <p14:tracePt t="145485" x="6831013" y="5108575"/>
          <p14:tracePt t="145502" x="6938963" y="5089525"/>
          <p14:tracePt t="145518" x="7072313" y="5081588"/>
          <p14:tracePt t="145535" x="7242175" y="5054600"/>
          <p14:tracePt t="145551" x="7412038" y="5010150"/>
          <p14:tracePt t="145554" x="7491413" y="4983163"/>
          <p14:tracePt t="145568" x="7554913" y="4956175"/>
          <p14:tracePt t="145585" x="7680325" y="4919663"/>
          <p14:tracePt t="145602" x="7751763" y="4894263"/>
          <p14:tracePt t="145618" x="7804150" y="4875213"/>
          <p14:tracePt t="145634" x="7858125" y="4875213"/>
          <p14:tracePt t="145651" x="7902575" y="4867275"/>
          <p14:tracePt t="145668" x="7920038" y="4867275"/>
          <p14:tracePt t="145685" x="7983538" y="4857750"/>
          <p14:tracePt t="145701" x="8037513" y="4830763"/>
          <p14:tracePt t="145718" x="8089900" y="4830763"/>
          <p14:tracePt t="145734" x="8180388" y="4822825"/>
          <p14:tracePt t="145751" x="8251825" y="4786313"/>
          <p14:tracePt t="145768" x="8313738" y="4768850"/>
          <p14:tracePt t="145771" x="8331200" y="4759325"/>
          <p14:tracePt t="145785" x="8340725" y="4741863"/>
          <p14:tracePt t="145801" x="8348663" y="4732338"/>
          <p14:tracePt t="145915" x="8348663" y="4724400"/>
          <p14:tracePt t="145955" x="8340725" y="4724400"/>
          <p14:tracePt t="145963" x="8331200" y="4724400"/>
          <p14:tracePt t="145979" x="8323263" y="4724400"/>
          <p14:tracePt t="145995" x="8313738" y="4724400"/>
          <p14:tracePt t="146026" x="8304213" y="4724400"/>
          <p14:tracePt t="146099" x="8296275" y="4714875"/>
          <p14:tracePt t="146123" x="8286750" y="4714875"/>
          <p14:tracePt t="146203" x="8277225" y="4714875"/>
          <p14:tracePt t="146226" x="8269288" y="4724400"/>
          <p14:tracePt t="146243" x="8259763" y="4741863"/>
          <p14:tracePt t="146251" x="8251825" y="4751388"/>
          <p14:tracePt t="146258" x="8242300" y="4768850"/>
          <p14:tracePt t="146267" x="8224838" y="4776788"/>
          <p14:tracePt t="146284" x="8215313" y="4795838"/>
          <p14:tracePt t="146301" x="8205788" y="4813300"/>
          <p14:tracePt t="146317" x="8197850" y="4822825"/>
          <p14:tracePt t="146371" x="8188325" y="4813300"/>
          <p14:tracePt t="146379" x="8188325" y="4795838"/>
          <p14:tracePt t="146386" x="8180388" y="4776788"/>
          <p14:tracePt t="146402" x="8180388" y="4759325"/>
          <p14:tracePt t="146418" x="8170863" y="4741863"/>
          <p14:tracePt t="146483" x="8143875" y="4751388"/>
          <p14:tracePt t="146491" x="8116888" y="4768850"/>
          <p14:tracePt t="146501" x="8072438" y="4786313"/>
          <p14:tracePt t="146517" x="7991475" y="4884738"/>
          <p14:tracePt t="146534" x="7875588" y="5010150"/>
          <p14:tracePt t="146551" x="7705725" y="5160963"/>
          <p14:tracePt t="146568" x="7554913" y="5303838"/>
          <p14:tracePt t="146570" x="7412038" y="5411788"/>
          <p14:tracePt t="146584" x="7269163" y="5500688"/>
          <p14:tracePt t="146601" x="6751638" y="5786438"/>
          <p14:tracePt t="146618" x="6473825" y="5884863"/>
          <p14:tracePt t="146634" x="6170613" y="5973763"/>
          <p14:tracePt t="146651" x="5919788" y="6010275"/>
          <p14:tracePt t="146668" x="5661025" y="6010275"/>
          <p14:tracePt t="146685" x="5232400" y="5973763"/>
          <p14:tracePt t="146701" x="4840288" y="5875338"/>
          <p14:tracePt t="146717" x="4375150" y="5732463"/>
          <p14:tracePt t="146734" x="4054475" y="5626100"/>
          <p14:tracePt t="146751" x="3840163" y="5589588"/>
          <p14:tracePt t="146768" x="3679825" y="5562600"/>
          <p14:tracePt t="146770" x="3598863" y="5527675"/>
          <p14:tracePt t="146784" x="3544888" y="5500688"/>
          <p14:tracePt t="146802" x="3402013" y="5419725"/>
          <p14:tracePt t="146818" x="3259138" y="5330825"/>
          <p14:tracePt t="146834" x="3116263" y="5232400"/>
          <p14:tracePt t="146851" x="2965450" y="5170488"/>
          <p14:tracePt t="146868" x="2840038" y="5126038"/>
          <p14:tracePt t="146884" x="2724150" y="5089525"/>
          <p14:tracePt t="146901" x="2660650" y="5072063"/>
          <p14:tracePt t="146917" x="2625725" y="5062538"/>
          <p14:tracePt t="146934" x="2571750" y="5054600"/>
          <p14:tracePt t="146951" x="2500313" y="5054600"/>
          <p14:tracePt t="146968" x="2465388" y="5054600"/>
          <p14:tracePt t="146970" x="2446338" y="5054600"/>
          <p14:tracePt t="146984" x="2428875" y="5054600"/>
          <p14:tracePt t="147001" x="2384425" y="5054600"/>
          <p14:tracePt t="147018" x="2303463" y="5037138"/>
          <p14:tracePt t="147034" x="2197100" y="5010150"/>
          <p14:tracePt t="147051" x="2071688" y="4983163"/>
          <p14:tracePt t="147067" x="1938338" y="4956175"/>
          <p14:tracePt t="147084" x="1857375" y="4956175"/>
          <p14:tracePt t="147101" x="1830388" y="4938713"/>
          <p14:tracePt t="147117" x="1822450" y="4929188"/>
          <p14:tracePt t="147244" x="1812925" y="4929188"/>
          <p14:tracePt t="147251" x="1803400" y="4929188"/>
          <p14:tracePt t="147267" x="1803400" y="4938713"/>
          <p14:tracePt t="147275" x="1795463" y="4938713"/>
          <p14:tracePt t="147306" x="1795463" y="4946650"/>
          <p14:tracePt t="147315" x="1785938" y="4946650"/>
          <p14:tracePt t="147332" x="1785938" y="4956175"/>
          <p14:tracePt t="147346" x="1768475" y="4965700"/>
          <p14:tracePt t="147363" x="1758950" y="4965700"/>
          <p14:tracePt t="147372" x="1758950" y="4973638"/>
          <p14:tracePt t="147384" x="1758950" y="4983163"/>
          <p14:tracePt t="147401" x="1751013" y="4983163"/>
          <p14:tracePt t="147419" x="1751013" y="4991100"/>
          <p14:tracePt t="147434" x="1751013" y="5000625"/>
          <p14:tracePt t="147451" x="1751013" y="5018088"/>
          <p14:tracePt t="147467" x="1751013" y="5037138"/>
          <p14:tracePt t="147484" x="1751013" y="5054600"/>
          <p14:tracePt t="147501" x="1751013" y="5072063"/>
          <p14:tracePt t="147517" x="1768475" y="5099050"/>
          <p14:tracePt t="147534" x="1785938" y="5133975"/>
          <p14:tracePt t="147551" x="1803400" y="5153025"/>
          <p14:tracePt t="147584" x="1812925" y="5160963"/>
          <p14:tracePt t="147602" x="1830388" y="5160963"/>
          <p14:tracePt t="147626" x="1839913" y="5160963"/>
          <p14:tracePt t="147634" x="1847850" y="5160963"/>
          <p14:tracePt t="147650" x="1866900" y="5143500"/>
          <p14:tracePt t="147668" x="1901825" y="5116513"/>
          <p14:tracePt t="147684" x="1946275" y="5089525"/>
          <p14:tracePt t="147701" x="1990725" y="5072063"/>
          <p14:tracePt t="147717" x="2017713" y="5054600"/>
          <p14:tracePt t="147734" x="2027238" y="5045075"/>
          <p14:tracePt t="147786" x="2036763" y="5045075"/>
          <p14:tracePt t="147803" x="2044700" y="5062538"/>
          <p14:tracePt t="147811" x="2044700" y="5072063"/>
          <p14:tracePt t="147827" x="2044700" y="5081588"/>
          <p14:tracePt t="147835" x="2054225" y="5089525"/>
          <p14:tracePt t="147851" x="2054225" y="5099050"/>
          <p14:tracePt t="147916" x="2054225" y="5108575"/>
          <p14:tracePt t="147931" x="2062163" y="5108575"/>
          <p14:tracePt t="147939" x="2071688" y="5108575"/>
          <p14:tracePt t="147951" x="2071688" y="5099050"/>
          <p14:tracePt t="147967" x="2098675" y="5081588"/>
          <p14:tracePt t="147984" x="2116138" y="5081588"/>
          <p14:tracePt t="148000" x="2125663" y="5072063"/>
          <p14:tracePt t="148059" x="2133600" y="5072063"/>
          <p14:tracePt t="148083" x="2152650" y="5081588"/>
          <p14:tracePt t="148098" x="2160588" y="5089525"/>
          <p14:tracePt t="148107" x="2170113" y="5108575"/>
          <p14:tracePt t="148117" x="2179638" y="5133975"/>
          <p14:tracePt t="148134" x="2197100" y="5153025"/>
          <p14:tracePt t="148151" x="2205038" y="5170488"/>
          <p14:tracePt t="148167" x="2214563" y="5187950"/>
          <p14:tracePt t="148184" x="2224088" y="5214938"/>
          <p14:tracePt t="148395" x="2224088" y="5224463"/>
          <p14:tracePt t="148442"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CB5FA-0C0A-4734-99F6-033A92D1A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443" y="1219200"/>
            <a:ext cx="2933700" cy="3810000"/>
          </a:xfrm>
          <a:prstGeom prst="rect">
            <a:avLst/>
          </a:prstGeom>
        </p:spPr>
      </p:pic>
      <p:pic>
        <p:nvPicPr>
          <p:cNvPr id="7" name="Picture 6">
            <a:extLst>
              <a:ext uri="{FF2B5EF4-FFF2-40B4-BE49-F238E27FC236}">
                <a16:creationId xmlns:a16="http://schemas.microsoft.com/office/drawing/2014/main" id="{DDBFE3B3-9412-4BDA-AE52-B9DD85DEC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57" y="1219199"/>
            <a:ext cx="3600450" cy="3810001"/>
          </a:xfrm>
          <a:prstGeom prst="rect">
            <a:avLst/>
          </a:prstGeom>
        </p:spPr>
      </p:pic>
      <p:pic>
        <p:nvPicPr>
          <p:cNvPr id="9" name="Audio 8">
            <a:hlinkClick r:id="" action="ppaction://media"/>
            <a:extLst>
              <a:ext uri="{FF2B5EF4-FFF2-40B4-BE49-F238E27FC236}">
                <a16:creationId xmlns:a16="http://schemas.microsoft.com/office/drawing/2014/main" id="{98261D21-BEA0-447B-BEA4-1BAB643A966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63381783"/>
      </p:ext>
    </p:extLst>
  </p:cSld>
  <p:clrMapOvr>
    <a:masterClrMapping/>
  </p:clrMapOvr>
  <mc:AlternateContent xmlns:mc="http://schemas.openxmlformats.org/markup-compatibility/2006" xmlns:p14="http://schemas.microsoft.com/office/powerpoint/2010/main">
    <mc:Choice Requires="p14">
      <p:transition spd="slow" p14:dur="2000" advTm="47894"/>
    </mc:Choice>
    <mc:Fallback xmlns="">
      <p:transition spd="slow" advTm="47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08" x="571500" y="3625850"/>
          <p14:tracePt t="1188" x="642938" y="3581400"/>
          <p14:tracePt t="1217" x="785813" y="3500438"/>
          <p14:tracePt t="1268" x="1571625" y="3295650"/>
          <p14:tracePt t="1296" x="2017713" y="3197225"/>
          <p14:tracePt t="1324" x="2374900" y="3081338"/>
          <p14:tracePt t="1325" x="2446338" y="3062288"/>
          <p14:tracePt t="1352" x="2589213" y="3000375"/>
          <p14:tracePt t="1379" x="2616200" y="2973388"/>
          <p14:tracePt t="1414" x="2633663" y="2973388"/>
          <p14:tracePt t="1483" x="2633663" y="3089275"/>
          <p14:tracePt t="1510" x="2633663" y="3394075"/>
          <p14:tracePt t="1546" x="2633663" y="3714750"/>
          <p14:tracePt t="1581" x="2616200" y="3956050"/>
          <p14:tracePt t="1609" x="2589213" y="4010025"/>
          <p14:tracePt t="1644" x="2554288" y="4027488"/>
          <p14:tracePt t="1645" x="2544763" y="4027488"/>
          <p14:tracePt t="1679" x="2428875" y="3929063"/>
          <p14:tracePt t="1715" x="2295525" y="3652838"/>
          <p14:tracePt t="1716" x="2241550" y="3554413"/>
          <p14:tracePt t="1725" x="2214563" y="3465513"/>
          <p14:tracePt t="1767" x="2108200" y="3000375"/>
          <p14:tracePt t="1794" x="2081213" y="2776538"/>
          <p14:tracePt t="1829" x="2071688" y="2554288"/>
          <p14:tracePt t="1830" x="2062163" y="2527300"/>
          <p14:tracePt t="1849" x="2054225" y="2509838"/>
          <p14:tracePt t="1925" x="2017713" y="2768600"/>
          <p14:tracePt t="1969" x="1955800" y="3295650"/>
          <p14:tracePt t="1996" x="1955800" y="3544888"/>
          <p14:tracePt t="2017" x="1955800" y="3625850"/>
          <p14:tracePt t="2044" x="1955800" y="3714750"/>
          <p14:tracePt t="2127" x="1946275" y="3608388"/>
          <p14:tracePt t="2170" x="1847850" y="3160713"/>
          <p14:tracePt t="2199" x="1803400" y="2884488"/>
          <p14:tracePt t="2234" x="1803400" y="2857500"/>
          <p14:tracePt t="2284" x="1785938" y="2965450"/>
          <p14:tracePt t="2285" x="1785938" y="3036888"/>
          <p14:tracePt t="2320" x="1776413" y="3384550"/>
          <p14:tracePt t="2348" x="1751013" y="3589338"/>
          <p14:tracePt t="2384" x="1751013" y="3652838"/>
          <p14:tracePt t="2467" x="1751013" y="3438525"/>
          <p14:tracePt t="2503" x="1751013" y="3152775"/>
          <p14:tracePt t="2522" x="1751013" y="3089275"/>
          <p14:tracePt t="2549" x="1751013" y="3054350"/>
          <p14:tracePt t="2633" x="1751013" y="3089275"/>
          <p14:tracePt t="2717" x="1768475" y="2990850"/>
          <p14:tracePt t="2752" x="1776413" y="2938463"/>
          <p14:tracePt t="2983" x="0" y="0"/>
        </p14:tracePtLst>
        <p14:tracePtLst>
          <p14:tracePt t="3436" x="2027238" y="2847975"/>
          <p14:tracePt t="3553" x="1973263" y="2847975"/>
          <p14:tracePt t="3591" x="1884363" y="2857500"/>
          <p14:tracePt t="3620" x="1839913" y="2874963"/>
          <p14:tracePt t="3653" x="1785938" y="2884488"/>
          <p14:tracePt t="3687" x="1758950" y="2894013"/>
          <p14:tracePt t="3720" x="1687513" y="2894013"/>
          <p14:tracePt t="3753" x="1660525" y="2894013"/>
          <p14:tracePt t="3788" x="1633538" y="2894013"/>
          <p14:tracePt t="3821" x="1589088" y="2894013"/>
          <p14:tracePt t="3854" x="1536700" y="2901950"/>
          <p14:tracePt t="3888" x="1500188" y="2901950"/>
          <p14:tracePt t="3921" x="1482725" y="2911475"/>
          <p14:tracePt t="3975" x="1473200" y="2911475"/>
          <p14:tracePt t="4053" x="1554163" y="2857500"/>
          <p14:tracePt t="4091" x="1768475" y="2776538"/>
          <p14:tracePt t="4120" x="2036763" y="2714625"/>
          <p14:tracePt t="4153" x="2197100" y="2670175"/>
          <p14:tracePt t="4175" x="2214563" y="2660650"/>
          <p14:tracePt t="4208" x="2224088" y="2660650"/>
          <p14:tracePt t="4320" x="2187575" y="2679700"/>
          <p14:tracePt t="4353" x="2054225" y="2724150"/>
          <p14:tracePt t="4375" x="1946275" y="2741613"/>
          <p14:tracePt t="4408" x="1803400" y="2759075"/>
          <p14:tracePt t="4436" x="1731963" y="2759075"/>
          <p14:tracePt t="4475" x="1679575" y="2776538"/>
          <p14:tracePt t="4508" x="1670050" y="2776538"/>
          <p14:tracePt t="4520" x="1660525" y="2776538"/>
          <p14:tracePt t="4555" x="1652588" y="2776538"/>
          <p14:tracePt t="4592" x="1633538" y="2776538"/>
          <p14:tracePt t="4619" x="1616075" y="2786063"/>
          <p14:tracePt t="4653" x="1598613" y="2795588"/>
          <p14:tracePt t="4852" x="0" y="0"/>
        </p14:tracePtLst>
        <p14:tracePtLst>
          <p14:tracePt t="5441" x="1812925" y="3384550"/>
          <p14:tracePt t="5524" x="1795463" y="3384550"/>
          <p14:tracePt t="5553" x="1758950" y="3411538"/>
          <p14:tracePt t="5575" x="1697038" y="3527425"/>
          <p14:tracePt t="5607" x="1625600" y="3705225"/>
          <p14:tracePt t="5641" x="1571625" y="3857625"/>
          <p14:tracePt t="5680" x="1500188" y="4027488"/>
          <p14:tracePt t="5708" x="1490663" y="4160838"/>
          <p14:tracePt t="5741" x="1465263" y="4276725"/>
          <p14:tracePt t="5780" x="1446213" y="4357688"/>
          <p14:tracePt t="5808" x="1446213" y="4419600"/>
          <p14:tracePt t="5842" x="1446213" y="4473575"/>
          <p14:tracePt t="5880" x="1446213" y="4527550"/>
          <p14:tracePt t="5908" x="1446213" y="4537075"/>
          <p14:tracePt t="5953" x="1446213" y="4545013"/>
          <p14:tracePt t="6014" x="1455738" y="4545013"/>
          <p14:tracePt t="6047" x="1482725" y="4545013"/>
          <p14:tracePt t="6091" x="1517650" y="4545013"/>
          <p14:tracePt t="6125" x="1598613" y="4545013"/>
          <p14:tracePt t="6153" x="1625600" y="4545013"/>
          <p14:tracePt t="6186" x="1687513" y="4545013"/>
          <p14:tracePt t="6220" x="1758950" y="4545013"/>
          <p14:tracePt t="6248" x="1812925" y="4545013"/>
          <p14:tracePt t="6297" x="1874838" y="4537075"/>
          <p14:tracePt t="6324" x="1919288" y="4491038"/>
          <p14:tracePt t="6357" x="1982788" y="4384675"/>
          <p14:tracePt t="6397" x="2036763" y="4259263"/>
          <p14:tracePt t="6426" x="2044700" y="4187825"/>
          <p14:tracePt t="6459" x="2044700" y="4125913"/>
          <p14:tracePt t="6492" x="2044700" y="4116388"/>
          <p14:tracePt t="6614" x="0" y="0"/>
        </p14:tracePtLst>
        <p14:tracePtLst>
          <p14:tracePt t="7414" x="2036763" y="2687638"/>
          <p14:tracePt t="7480" x="2000250" y="2679700"/>
          <p14:tracePt t="7513" x="1857375" y="2687638"/>
          <p14:tracePt t="7527" x="1768475" y="2705100"/>
          <p14:tracePt t="7556" x="1571625" y="2705100"/>
          <p14:tracePt t="7580" x="1446213" y="2714625"/>
          <p14:tracePt t="7613" x="1374775" y="2724150"/>
          <p14:tracePt t="7642" x="1347788" y="2724150"/>
          <p14:tracePt t="7680" x="1339850" y="2724150"/>
          <p14:tracePt t="7830" x="1455738" y="2697163"/>
          <p14:tracePt t="7858" x="1536700" y="2670175"/>
          <p14:tracePt t="7897" x="1660525" y="2643188"/>
          <p14:tracePt t="7930" x="1704975" y="2625725"/>
          <p14:tracePt t="8030" x="1731963" y="2625725"/>
          <p14:tracePt t="8058" x="1776413" y="2616200"/>
          <p14:tracePt t="8087" x="1812925" y="2608263"/>
          <p14:tracePt t="8115" x="1830388" y="2589213"/>
          <p14:tracePt t="8148" x="1857375" y="2581275"/>
          <p14:tracePt t="8186" x="1857375" y="2571750"/>
          <p14:tracePt t="8302" x="1768475" y="2608263"/>
          <p14:tracePt t="8330" x="1652588" y="2633663"/>
          <p14:tracePt t="8363" x="1482725" y="2679700"/>
          <p14:tracePt t="8402" x="1384300" y="2724150"/>
          <p14:tracePt t="8519" x="1401763" y="2714625"/>
          <p14:tracePt t="8547" x="1509713" y="2687638"/>
          <p14:tracePt t="8585" x="1679575" y="2652713"/>
          <p14:tracePt t="8618" x="1758950" y="2643188"/>
          <p14:tracePt t="8663" x="1776413" y="2643188"/>
          <p14:tracePt t="8718" x="1795463" y="2643188"/>
          <p14:tracePt t="8768" x="1785938" y="2670175"/>
          <p14:tracePt t="8802" x="1704975" y="2714625"/>
          <p14:tracePt t="8835" x="1633538" y="2768600"/>
          <p14:tracePt t="8863" x="1616075" y="2776538"/>
          <p14:tracePt t="9001" x="1704975" y="2751138"/>
          <p14:tracePt t="9019" x="1803400" y="2714625"/>
          <p14:tracePt t="9047" x="1901825" y="2687638"/>
          <p14:tracePt t="9085" x="1911350" y="2687638"/>
          <p14:tracePt t="9185" x="1893888" y="2714625"/>
          <p14:tracePt t="9219" x="1874838" y="2732088"/>
          <p14:tracePt t="9963" x="1874838" y="2741613"/>
          <p14:tracePt t="9985" x="1919288" y="2724150"/>
          <p14:tracePt t="10018" x="2000250" y="2705100"/>
          <p14:tracePt t="10048" x="2017713" y="2705100"/>
          <p14:tracePt t="10101" x="2027238" y="2705100"/>
          <p14:tracePt t="10268" x="1973263" y="2705100"/>
          <p14:tracePt t="10301" x="1884363" y="2732088"/>
          <p14:tracePt t="10334" x="1795463" y="2741613"/>
          <p14:tracePt t="10368" x="1714500" y="2741613"/>
          <p14:tracePt t="10402" x="1679575" y="2741613"/>
          <p14:tracePt t="10435" x="1652588" y="2741613"/>
          <p14:tracePt t="10467" x="1643063" y="2741613"/>
          <p14:tracePt t="10589" x="1768475" y="2724150"/>
          <p14:tracePt t="10618" x="1965325" y="2643188"/>
          <p14:tracePt t="10652" x="2108200" y="2633663"/>
          <p14:tracePt t="10690" x="2108200" y="2625725"/>
          <p14:tracePt t="10839" x="2116138" y="2625725"/>
          <p14:tracePt t="10868" x="2054225" y="2643188"/>
          <p14:tracePt t="10891" x="1982788" y="2660650"/>
          <p14:tracePt t="10923" x="1830388" y="2679700"/>
          <p14:tracePt t="10952" x="1704975" y="2714625"/>
          <p14:tracePt t="10985" x="1616075" y="2724150"/>
          <p14:tracePt t="11013" x="1598613" y="2732088"/>
          <p14:tracePt t="11014" x="1589088" y="2732088"/>
          <p14:tracePt t="11596" x="1608138" y="2724150"/>
          <p14:tracePt t="11624" x="1633538" y="2724150"/>
          <p14:tracePt t="11658" x="1652588" y="2705100"/>
          <p14:tracePt t="12201" x="1687513" y="2697163"/>
          <p14:tracePt t="12230" x="1714500" y="2687638"/>
          <p14:tracePt t="12262" x="1776413" y="2660650"/>
          <p14:tracePt t="12284" x="1822450" y="2643188"/>
          <p14:tracePt t="12312" x="1839913" y="2643188"/>
          <p14:tracePt t="12346" x="1866900" y="2625725"/>
          <p14:tracePt t="12380" x="1884363" y="2625725"/>
          <p14:tracePt t="12413" x="1901825" y="2616200"/>
          <p14:tracePt t="12446" x="1919288" y="2616200"/>
          <p14:tracePt t="12517" x="1928813" y="2616200"/>
          <p14:tracePt t="12745" x="1893888" y="2625725"/>
          <p14:tracePt t="12779" x="1803400" y="2643188"/>
          <p14:tracePt t="12801" x="1751013" y="2652713"/>
          <p14:tracePt t="12829" x="1714500" y="2652713"/>
          <p14:tracePt t="12829" x="1704975" y="2670175"/>
          <p14:tracePt t="12862" x="1670050" y="2670175"/>
          <p14:tracePt t="12901" x="1652588" y="2679700"/>
          <p14:tracePt t="12929" x="1625600" y="2679700"/>
          <p14:tracePt t="12979" x="1598613" y="2679700"/>
          <p14:tracePt t="13145" x="1697038" y="2660650"/>
          <p14:tracePt t="13179" x="1847850" y="2633663"/>
          <p14:tracePt t="13217" x="1946275" y="2616200"/>
          <p14:tracePt t="13246" x="1965325" y="2616200"/>
          <p14:tracePt t="13379" x="1973263" y="2625725"/>
          <p14:tracePt t="13406" x="1847850" y="2633663"/>
          <p14:tracePt t="13435" x="1768475" y="2660650"/>
          <p14:tracePt t="13468" x="1687513" y="2679700"/>
          <p14:tracePt t="13506" x="1608138" y="2697163"/>
          <p14:tracePt t="13523" x="1581150" y="2697163"/>
          <p14:tracePt t="13551" x="1562100" y="2705100"/>
          <p14:tracePt t="13584" x="1554163" y="2705100"/>
          <p14:tracePt t="13889" x="1562100" y="2705100"/>
          <p14:tracePt t="13922" x="1581150" y="2697163"/>
          <p14:tracePt t="13923" x="0" y="0"/>
        </p14:tracePtLst>
        <p14:tracePtLst>
          <p14:tracePt t="14357" x="1643063" y="3776663"/>
          <p14:tracePt t="14391" x="1643063" y="3751263"/>
          <p14:tracePt t="14441" x="1652588" y="3732213"/>
          <p14:tracePt t="14557" x="1652588" y="3795713"/>
          <p14:tracePt t="14587" x="1652588" y="4010025"/>
          <p14:tracePt t="14612" x="1652588" y="4170363"/>
          <p14:tracePt t="14641" x="1652588" y="4322763"/>
          <p14:tracePt t="14676" x="1660525" y="4411663"/>
          <p14:tracePt t="14717" x="1670050" y="4438650"/>
          <p14:tracePt t="14762" x="1670050" y="4446588"/>
          <p14:tracePt t="14845" x="1670050" y="4456113"/>
          <p14:tracePt t="14896" x="1679575" y="4456113"/>
          <p14:tracePt t="14931" x="1687513" y="4438650"/>
          <p14:tracePt t="14949" x="0" y="0"/>
        </p14:tracePtLst>
        <p14:tracePtLst>
          <p14:tracePt t="15784" x="2009775" y="2724150"/>
          <p14:tracePt t="15879" x="1973263" y="2724150"/>
          <p14:tracePt t="15904" x="1911350" y="2724150"/>
          <p14:tracePt t="15934" x="1776413" y="2724150"/>
          <p14:tracePt t="15969" x="1687513" y="2724150"/>
          <p14:tracePt t="15999" x="1598613" y="2724150"/>
          <p14:tracePt t="16012" x="1581150" y="2724150"/>
          <p14:tracePt t="16049" x="1500188" y="2724150"/>
          <p14:tracePt t="16076" x="1465263" y="2724150"/>
          <p14:tracePt t="16112" x="1347788" y="2751138"/>
          <p14:tracePt t="16140" x="1285875" y="2768600"/>
          <p14:tracePt t="16168" x="1223963" y="2795588"/>
          <p14:tracePt t="16202" x="1169988" y="2795588"/>
          <p14:tracePt t="16232" x="1160463" y="2803525"/>
          <p14:tracePt t="16462" x="0" y="0"/>
        </p14:tracePtLst>
        <p14:tracePtLst>
          <p14:tracePt t="16911" x="1465263" y="2633663"/>
          <p14:tracePt t="17018" x="1473200" y="2633663"/>
          <p14:tracePt t="17049" x="1473200" y="2670175"/>
          <p14:tracePt t="17079" x="1473200" y="2759075"/>
          <p14:tracePt t="17112" x="1473200" y="2847975"/>
          <p14:tracePt t="17147" x="1473200" y="2973388"/>
          <p14:tracePt t="17182" x="1473200" y="3108325"/>
          <p14:tracePt t="17211" x="1465263" y="3268663"/>
          <p14:tracePt t="17234" x="1465263" y="3465513"/>
          <p14:tracePt t="17264" x="1465263" y="3751263"/>
          <p14:tracePt t="17294" x="1465263" y="3919538"/>
          <p14:tracePt t="17334" x="1465263" y="4054475"/>
          <p14:tracePt t="17335" x="1465263" y="4089400"/>
          <p14:tracePt t="17364" x="1465263" y="4143375"/>
          <p14:tracePt t="17394" x="1465263" y="4214813"/>
          <p14:tracePt t="17434" x="1465263" y="4348163"/>
          <p14:tracePt t="17463" x="1465263" y="4465638"/>
          <p14:tracePt t="17498" x="1465263" y="4572000"/>
          <p14:tracePt t="17516" x="1473200" y="4608513"/>
          <p14:tracePt t="17551" x="1473200" y="4643438"/>
          <p14:tracePt t="17596" x="1473200" y="4652963"/>
          <p14:tracePt t="17632" x="1517650" y="4608513"/>
          <p14:tracePt t="17666" x="1581150" y="4402138"/>
          <p14:tracePt t="17696" x="1670050" y="4062413"/>
          <p14:tracePt t="17720" x="1704975" y="3776663"/>
          <p14:tracePt t="17750" x="1741488" y="3554413"/>
          <p14:tracePt t="17750" x="1751013" y="3500438"/>
          <p14:tracePt t="17767" x="1758950" y="3394075"/>
          <p14:tracePt t="17796" x="1758950" y="3313113"/>
          <p14:tracePt t="17836" x="1758950" y="3286125"/>
          <p14:tracePt t="18084" x="0" y="0"/>
        </p14:tracePtLst>
        <p14:tracePtLst>
          <p14:tracePt t="19017" x="1812925" y="5062538"/>
          <p14:tracePt t="19101" x="1812925" y="4991100"/>
          <p14:tracePt t="19125" x="1812925" y="4884738"/>
          <p14:tracePt t="19160" x="1830388" y="4643438"/>
          <p14:tracePt t="19189" x="1830388" y="4473575"/>
          <p14:tracePt t="19219" x="1830388" y="4438650"/>
          <p14:tracePt t="19305" x="1822450" y="4554538"/>
          <p14:tracePt t="19340" x="1803400" y="4687888"/>
          <p14:tracePt t="19374" x="1776413" y="4768850"/>
          <p14:tracePt t="19455" x="1776413" y="4598988"/>
          <p14:tracePt t="19490" x="1776413" y="4429125"/>
          <p14:tracePt t="19520" x="1776413" y="4394200"/>
          <p14:tracePt t="19605" x="1776413" y="4438650"/>
          <p14:tracePt t="19640" x="1776413" y="4465638"/>
          <p14:tracePt t="19795" x="0" y="0"/>
        </p14:tracePtLst>
        <p14:tracePtLst>
          <p14:tracePt t="22166" x="1517650" y="2732088"/>
          <p14:tracePt t="22211" x="1527175" y="2724150"/>
          <p14:tracePt t="22262" x="1544638" y="2714625"/>
          <p14:tracePt t="22297" x="1633538" y="2714625"/>
          <p14:tracePt t="22327" x="1704975" y="2714625"/>
          <p14:tracePt t="22328" x="1731963" y="2714625"/>
          <p14:tracePt t="22347" x="1768475" y="2714625"/>
          <p14:tracePt t="22382" x="1839913" y="2714625"/>
          <p14:tracePt t="22411" x="1866900" y="2697163"/>
          <p14:tracePt t="22441" x="1893888" y="2687638"/>
          <p14:tracePt t="22482" x="1911350" y="2679700"/>
          <p14:tracePt t="22549" x="1893888" y="2687638"/>
          <p14:tracePt t="22578" x="1812925" y="2705100"/>
          <p14:tracePt t="22609" x="1714500" y="2724150"/>
          <p14:tracePt t="22644" x="1652588" y="2732088"/>
          <p14:tracePt t="22683" x="1633538" y="2741613"/>
          <p14:tracePt t="22712" x="1625600" y="2741613"/>
          <p14:tracePt t="22845" x="1643063" y="2741613"/>
          <p14:tracePt t="22886" x="1670050" y="2732088"/>
          <p14:tracePt t="22932" x="1679575" y="2724150"/>
          <p14:tracePt t="23132" x="0" y="0"/>
        </p14:tracePtLst>
        <p14:tracePtLst>
          <p14:tracePt t="23690" x="1598613" y="4017963"/>
          <p14:tracePt t="23793" x="1598613" y="4125913"/>
          <p14:tracePt t="23822" x="1598613" y="4259263"/>
          <p14:tracePt t="23857" x="1589088" y="4456113"/>
          <p14:tracePt t="23880" x="1589088" y="4527550"/>
          <p14:tracePt t="23909" x="1589088" y="4562475"/>
          <p14:tracePt t="23938" x="1589088" y="4608513"/>
          <p14:tracePt t="23978" x="1589088" y="4660900"/>
          <p14:tracePt t="24099" x="1589088" y="4483100"/>
          <p14:tracePt t="24129" x="1589088" y="4205288"/>
          <p14:tracePt t="24163" x="1589088" y="4010025"/>
          <p14:tracePt t="24198" x="1589088" y="3938588"/>
          <p14:tracePt t="24227" x="1589088" y="3929063"/>
          <p14:tracePt t="24305" x="1589088" y="4108450"/>
          <p14:tracePt t="24334" x="1589088" y="4322763"/>
          <p14:tracePt t="24364" x="1589088" y="4473575"/>
          <p14:tracePt t="24403" x="1589088" y="4491038"/>
          <p14:tracePt t="24448" x="1598613" y="4348163"/>
          <p14:tracePt t="24472" x="1616075" y="4125913"/>
          <p14:tracePt t="24501" x="1625600" y="4010025"/>
          <p14:tracePt t="24519" x="1633538" y="3990975"/>
          <p14:tracePt t="24548" x="1633538" y="3983038"/>
          <p14:tracePt t="24620" x="1633538" y="4062413"/>
          <p14:tracePt t="24650" x="1643063" y="4089400"/>
          <p14:tracePt t="24724" x="1687513" y="4000500"/>
          <p14:tracePt t="24759" x="1795463" y="3803650"/>
          <p14:tracePt t="24782" x="1812925" y="3786188"/>
          <p14:tracePt t="24844" x="1812925" y="3911600"/>
          <p14:tracePt t="24878" x="1812925" y="4116388"/>
          <p14:tracePt t="24914" x="1812925" y="4187825"/>
          <p14:tracePt t="24977" x="1830388" y="4071938"/>
          <p14:tracePt t="25016" x="1857375" y="3938588"/>
          <p14:tracePt t="25114" x="1857375" y="4160838"/>
          <p14:tracePt t="25144" x="1857375" y="4224338"/>
          <p14:tracePt t="25232" x="1874838" y="4037013"/>
          <p14:tracePt t="25261" x="1901825" y="3894138"/>
          <p14:tracePt t="25285" x="1911350" y="3857625"/>
          <p14:tracePt t="25348" x="1911350" y="4000500"/>
          <p14:tracePt t="25378" x="1911350" y="4160838"/>
          <p14:tracePt t="25412" x="1911350" y="4197350"/>
          <p14:tracePt t="25487" x="1911350" y="4133850"/>
          <p14:tracePt t="25516" x="1911350" y="4044950"/>
          <p14:tracePt t="25550" x="1911350" y="4010025"/>
          <p14:tracePt t="25619" x="1893888" y="4170363"/>
          <p14:tracePt t="25649" x="1866900" y="4276725"/>
          <p14:tracePt t="25683" x="1866900" y="4295775"/>
          <p14:tracePt t="25752" x="1866900" y="4098925"/>
          <p14:tracePt t="25782" x="1866900" y="3973513"/>
          <p14:tracePt t="25821" x="1866900" y="3965575"/>
          <p14:tracePt t="25866" x="1857375" y="4205288"/>
          <p14:tracePt t="25906" x="1822450" y="4375150"/>
          <p14:tracePt t="25936" x="1812925" y="4384675"/>
          <p14:tracePt t="25998" x="1812925" y="4295775"/>
          <p14:tracePt t="26016" x="1812925" y="4241800"/>
          <p14:tracePt t="26046" x="1812925" y="4205288"/>
          <p14:tracePt t="26109" x="1776413" y="4384675"/>
          <p14:tracePt t="26138" x="1731963" y="4473575"/>
          <p14:tracePt t="26232" x="1731963" y="4384675"/>
          <p14:tracePt t="26233" x="1731963" y="4330700"/>
          <p14:tracePt t="26267" x="1731963" y="4152900"/>
          <p14:tracePt t="26303" x="1731963" y="4098925"/>
          <p14:tracePt t="26354" x="1660525" y="4232275"/>
          <p14:tracePt t="26383" x="1616075" y="4384675"/>
          <p14:tracePt t="26418" x="1608138" y="4402138"/>
          <p14:tracePt t="26483" x="1616075" y="4268788"/>
          <p14:tracePt t="26521" x="1625600" y="4205288"/>
          <p14:tracePt t="26621" x="1625600" y="4224338"/>
          <p14:tracePt t="26705" x="1633538" y="4197350"/>
          <p14:tracePt t="26809" x="1616075" y="4394200"/>
          <p14:tracePt t="26837" x="1616075" y="4419600"/>
          <p14:tracePt t="26921" x="1616075" y="4348163"/>
          <p14:tracePt t="26955" x="1643063" y="4232275"/>
          <p14:tracePt t="26985" x="1660525" y="4214813"/>
          <p14:tracePt t="27253" x="0" y="0"/>
        </p14:tracePtLst>
        <p14:tracePtLst>
          <p14:tracePt t="29343" x="6562725" y="4062413"/>
          <p14:tracePt t="29437" x="6581775" y="4062413"/>
          <p14:tracePt t="29471" x="6616700" y="4062413"/>
          <p14:tracePt t="29472" x="6626225" y="4062413"/>
          <p14:tracePt t="29490" x="6643688" y="4054475"/>
          <p14:tracePt t="29526" x="6715125" y="4010025"/>
          <p14:tracePt t="29545" x="6796088" y="3983038"/>
          <p14:tracePt t="29581" x="6884988" y="3938588"/>
          <p14:tracePt t="29617" x="6973888" y="3867150"/>
          <p14:tracePt t="29652" x="7027863" y="3822700"/>
          <p14:tracePt t="29688" x="7081838" y="3776663"/>
          <p14:tracePt t="29724" x="7099300" y="3759200"/>
          <p14:tracePt t="29758" x="7116763" y="3751263"/>
          <p14:tracePt t="29805" x="7170738" y="3759200"/>
          <p14:tracePt t="29834" x="7215188" y="3840163"/>
          <p14:tracePt t="29871" x="7224713" y="3894138"/>
          <p14:tracePt t="29895" x="7224713" y="3956050"/>
          <p14:tracePt t="29896" x="7224713" y="3973513"/>
          <p14:tracePt t="29921" x="7224713" y="4010025"/>
          <p14:tracePt t="29956" x="7197725" y="4089400"/>
          <p14:tracePt t="29982" x="7153275" y="4152900"/>
          <p14:tracePt t="30007" x="7108825" y="4197350"/>
          <p14:tracePt t="30008" x="7108825" y="4205288"/>
          <p14:tracePt t="30020" x="7081838" y="4224338"/>
          <p14:tracePt t="30056" x="7045325" y="4276725"/>
          <p14:tracePt t="30081" x="7010400" y="4295775"/>
          <p14:tracePt t="30128" x="6991350" y="4322763"/>
          <p14:tracePt t="30166" x="6965950" y="4348163"/>
          <p14:tracePt t="30202" x="6938963" y="4367213"/>
          <p14:tracePt t="30240" x="6911975" y="4394200"/>
          <p14:tracePt t="30241" x="6911975" y="4402138"/>
          <p14:tracePt t="30267" x="6902450" y="4402138"/>
          <p14:tracePt t="30526" x="6894513" y="4402138"/>
          <p14:tracePt t="30602" x="6894513" y="4375150"/>
          <p14:tracePt t="30639" x="6902450" y="4340225"/>
          <p14:tracePt t="30676" x="6902450" y="4313238"/>
          <p14:tracePt t="30700" x="6911975" y="4295775"/>
          <p14:tracePt t="30725" x="6919913" y="4268788"/>
          <p14:tracePt t="30760" x="6946900" y="4224338"/>
          <p14:tracePt t="30828" x="6946900" y="4205288"/>
          <p14:tracePt t="30872" x="6956425" y="4187825"/>
          <p14:tracePt t="30985" x="6983413" y="4259263"/>
          <p14:tracePt t="31021" x="7000875" y="4322763"/>
          <p14:tracePt t="31046" x="7000875" y="4330700"/>
          <p14:tracePt t="31159" x="7018338" y="4322763"/>
          <p14:tracePt t="31195" x="7054850" y="4268788"/>
          <p14:tracePt t="31219" x="7054850" y="4251325"/>
          <p14:tracePt t="31330" x="7054850" y="4322763"/>
          <p14:tracePt t="31355" x="7054850" y="4340225"/>
          <p14:tracePt t="31531" x="7045325" y="4313238"/>
          <p14:tracePt t="31578" x="7037388" y="4295775"/>
          <p14:tracePt t="31624" x="7018338" y="4276725"/>
          <p14:tracePt t="31648" x="7000875" y="4259263"/>
          <p14:tracePt t="31686" x="6991350" y="4241800"/>
          <p14:tracePt t="31731" x="6983413" y="4214813"/>
          <p14:tracePt t="32227" x="6973888" y="4205288"/>
          <p14:tracePt t="32359" x="6973888" y="4197350"/>
          <p14:tracePt t="32404" x="6973888" y="4187825"/>
          <p14:tracePt t="32573" x="6946900" y="4214813"/>
          <p14:tracePt t="32606" x="6946900" y="4241800"/>
          <p14:tracePt t="32726" x="6938963" y="4224338"/>
          <p14:tracePt t="32759" x="6938963" y="4205288"/>
          <p14:tracePt t="32873" x="6929438" y="4205288"/>
          <p14:tracePt t="33127" x="6929438" y="4224338"/>
          <p14:tracePt t="33160" x="6929438" y="4232275"/>
          <p14:tracePt t="33274" x="6929438" y="4205288"/>
          <p14:tracePt t="33307" x="6938963" y="4179888"/>
          <p14:tracePt t="33488" x="6938963" y="4214813"/>
          <p14:tracePt t="33527" x="6938963" y="4224338"/>
          <p14:tracePt t="33657" x="6938963" y="4205288"/>
          <p14:tracePt t="33674" x="6938963" y="4197350"/>
          <p14:tracePt t="33795" x="6938963" y="4224338"/>
          <p14:tracePt t="33946" x="6938963" y="4205288"/>
          <p14:tracePt t="34075" x="6938963" y="4214813"/>
          <p14:tracePt t="34206" x="6938963" y="4179888"/>
          <p14:tracePt t="34246" x="6938963" y="4160838"/>
          <p14:tracePt t="34376" x="6929438" y="4197350"/>
          <p14:tracePt t="34408" x="6919913" y="4214813"/>
          <p14:tracePt t="34546" x="6919913" y="4179888"/>
          <p14:tracePt t="34764" x="6919913" y="4197350"/>
          <p14:tracePt t="34930" x="6919913" y="4170363"/>
          <p14:tracePt t="34963" x="6919913" y="4160838"/>
          <p14:tracePt t="35182" x="6919913" y="4179888"/>
          <p14:tracePt t="35356" x="6929438" y="4152900"/>
          <p14:tracePt t="35471" x="6938963" y="4152900"/>
          <p14:tracePt t="35517" x="6938963" y="4160838"/>
          <p14:tracePt t="35751" x="6946900" y="4160838"/>
          <p14:tracePt t="35786" x="6965950" y="4152900"/>
          <p14:tracePt t="35918" x="6965950" y="4170363"/>
          <p14:tracePt t="35936" x="6965950" y="4187825"/>
          <p14:tracePt t="35966" x="6965950" y="4197350"/>
          <p14:tracePt t="36062" x="6965950" y="4152900"/>
          <p14:tracePt t="36092" x="6965950" y="4125913"/>
          <p14:tracePt t="36201" x="6946900" y="4187825"/>
          <p14:tracePt t="36235" x="6938963" y="4214813"/>
          <p14:tracePt t="36346" x="6938963" y="4179888"/>
          <p14:tracePt t="36376" x="6938963" y="4160838"/>
          <p14:tracePt t="36517" x="6938963" y="4187825"/>
          <p14:tracePt t="36623" x="6938963" y="4179888"/>
          <p14:tracePt t="36653" x="6938963" y="4143375"/>
          <p14:tracePt t="36784" x="6938963" y="4187825"/>
          <p14:tracePt t="36819" x="6938963" y="4214813"/>
          <p14:tracePt t="36924" x="6938963" y="4143375"/>
          <p14:tracePt t="36954" x="6938963" y="4089400"/>
          <p14:tracePt t="37074" x="6938963" y="4143375"/>
          <p14:tracePt t="37102" x="6938963" y="4152900"/>
          <p14:tracePt t="37218" x="6956425" y="4152900"/>
          <p14:tracePt t="37829" x="6956425" y="4170363"/>
          <p14:tracePt t="37863" x="6956425" y="4197350"/>
          <p14:tracePt t="38024" x="6946900" y="4160838"/>
          <p14:tracePt t="38059" x="6938963" y="4152900"/>
          <p14:tracePt t="38211" x="6919913" y="4152900"/>
          <p14:tracePt t="38262" x="6919913" y="4160838"/>
          <p14:tracePt t="38523" x="6919913" y="4152900"/>
          <p14:tracePt t="38563" x="6919913" y="4133850"/>
          <p14:tracePt t="38591" x="6919913" y="4125913"/>
          <p14:tracePt t="38625" x="6919913" y="4116388"/>
          <p14:tracePt t="38663" x="6919913" y="4089400"/>
          <p14:tracePt t="38811" x="6919913" y="4125913"/>
          <p14:tracePt t="38834" x="6919913" y="4143375"/>
          <p14:tracePt t="38995" x="6919913" y="4081463"/>
          <p14:tracePt t="39024" x="6919913" y="4071938"/>
          <p14:tracePt t="39128" x="6902450" y="4116388"/>
          <p14:tracePt t="39162" x="6902450" y="4133850"/>
          <p14:tracePt t="39262" x="6902450" y="4116388"/>
          <p14:tracePt t="39627" x="6902450" y="4133850"/>
          <p14:tracePt t="39910" x="6902450" y="4143375"/>
          <p14:tracePt t="40127" x="0" y="0"/>
        </p14:tracePtLst>
        <p14:tracePtLst>
          <p14:tracePt t="40539" x="6884988" y="4027488"/>
          <p14:tracePt t="40618" x="6884988" y="3983038"/>
          <p14:tracePt t="40642" x="6884988" y="3956050"/>
          <p14:tracePt t="40672" x="6894513" y="3929063"/>
          <p14:tracePt t="40706" x="6902450" y="3857625"/>
          <p14:tracePt t="40735" x="6911975" y="3786188"/>
          <p14:tracePt t="40776" x="6919913" y="3714750"/>
          <p14:tracePt t="40806" x="6929438" y="3643313"/>
          <p14:tracePt t="40835" x="6938963" y="3616325"/>
          <p14:tracePt t="40859" x="6938963" y="3598863"/>
          <p14:tracePt t="40999" x="6956425" y="3741738"/>
          <p14:tracePt t="41018" x="6956425" y="3848100"/>
          <p14:tracePt t="41047" x="6956425" y="4017963"/>
          <p14:tracePt t="41077" x="6956425" y="4098925"/>
          <p14:tracePt t="41107" x="6956425" y="4108450"/>
          <p14:tracePt t="41184" x="6956425" y="4062413"/>
          <p14:tracePt t="41218" x="6956425" y="3902075"/>
          <p14:tracePt t="41247" x="6956425" y="3803650"/>
          <p14:tracePt t="41282" x="6956425" y="3670300"/>
          <p14:tracePt t="41316" x="6956425" y="3633788"/>
          <p14:tracePt t="41422" x="6956425" y="3697288"/>
          <p14:tracePt t="41461" x="6956425" y="3768725"/>
          <p14:tracePt t="41490" x="6956425" y="3786188"/>
          <p14:tracePt t="41662" x="6956425" y="3724275"/>
          <p14:tracePt t="41690" x="6965950" y="3679825"/>
          <p14:tracePt t="41720" x="6973888" y="3670300"/>
          <p14:tracePt t="41822" x="6973888" y="3786188"/>
          <p14:tracePt t="41844" x="6973888" y="3884613"/>
          <p14:tracePt t="41873" x="6973888" y="3911600"/>
          <p14:tracePt t="42061" x="6973888" y="3840163"/>
          <p14:tracePt t="42090" x="6973888" y="3751263"/>
          <p14:tracePt t="42121" x="6973888" y="3705225"/>
          <p14:tracePt t="42221" x="6973888" y="3768725"/>
          <p14:tracePt t="42261" x="6973888" y="3840163"/>
          <p14:tracePt t="42294" x="6965950" y="3867150"/>
          <p14:tracePt t="42476"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6810" y="1485037"/>
            <a:ext cx="5885074"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THANKS</a:t>
            </a:r>
          </a:p>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FOR ATTENTION</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38917" name="Picture 5" descr="C:\Users\Dr momen\AppData\Local\Microsoft\Windows\Temporary Internet Files\Content.IE5\RFUCA2H2\MC90026722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762000"/>
            <a:ext cx="5105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F930FED-F4B9-453E-8F4D-5584696465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6277929"/>
      </p:ext>
    </p:extLst>
  </p:cSld>
  <p:clrMapOvr>
    <a:masterClrMapping/>
  </p:clrMapOvr>
  <mc:AlternateContent xmlns:mc="http://schemas.openxmlformats.org/markup-compatibility/2006" xmlns:p14="http://schemas.microsoft.com/office/powerpoint/2010/main">
    <mc:Choice Requires="p14">
      <p:transition spd="slow" p14:dur="2000" advTm="9007"/>
    </mc:Choice>
    <mc:Fallback xmlns="">
      <p:transition spd="slow" advTm="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style.rotation</p:attrName>
                                        </p:attrNameLst>
                                      </p:cBhvr>
                                      <p:tavLst>
                                        <p:tav tm="0">
                                          <p:val>
                                            <p:fltVal val="90"/>
                                          </p:val>
                                        </p:tav>
                                        <p:tav tm="100000">
                                          <p:val>
                                            <p:fltVal val="0"/>
                                          </p:val>
                                        </p:tav>
                                      </p:tavLst>
                                    </p:anim>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19200"/>
            <a:ext cx="7543800" cy="3886200"/>
          </a:xfrm>
        </p:spPr>
        <p:txBody>
          <a:bodyPr>
            <a:normAutofit/>
          </a:bodyPr>
          <a:lstStyle/>
          <a:p>
            <a:pPr marL="0" indent="0" algn="ctr">
              <a:buNone/>
            </a:pPr>
            <a:r>
              <a:rPr lang="en-US" sz="7200" dirty="0">
                <a:effectLst>
                  <a:outerShdw blurRad="38100" dist="38100" dir="2700000" algn="tl">
                    <a:srgbClr val="000000">
                      <a:alpha val="43137"/>
                    </a:srgbClr>
                  </a:outerShdw>
                </a:effectLst>
                <a:latin typeface="Algerian" pitchFamily="82" charset="0"/>
              </a:rPr>
              <a:t>Culture media</a:t>
            </a:r>
          </a:p>
        </p:txBody>
      </p:sp>
      <p:pic>
        <p:nvPicPr>
          <p:cNvPr id="2" name="Audio 1">
            <a:hlinkClick r:id="" action="ppaction://media"/>
            <a:extLst>
              <a:ext uri="{FF2B5EF4-FFF2-40B4-BE49-F238E27FC236}">
                <a16:creationId xmlns:a16="http://schemas.microsoft.com/office/drawing/2014/main" id="{32C39C8B-2DC5-432A-8017-FBD2C5400A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2445291"/>
      </p:ext>
    </p:extLst>
  </p:cSld>
  <p:clrMapOvr>
    <a:masterClrMapping/>
  </p:clrMapOvr>
  <mc:AlternateContent xmlns:mc="http://schemas.openxmlformats.org/markup-compatibility/2006" xmlns:p14="http://schemas.microsoft.com/office/powerpoint/2010/main">
    <mc:Choice Requires="p14">
      <p:transition spd="slow" p14:dur="2000" advTm="6542"/>
    </mc:Choice>
    <mc:Fallback xmlns="">
      <p:transition spd="slow" advTm="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382000" cy="3352800"/>
          </a:xfrm>
        </p:spPr>
        <p:txBody>
          <a:bodyPr>
            <a:normAutofit/>
          </a:bodyPr>
          <a:lstStyle/>
          <a:p>
            <a:pPr algn="just">
              <a:buFont typeface="Wingdings" panose="05000000000000000000" pitchFamily="2" charset="2"/>
              <a:buChar char="Ø"/>
            </a:pPr>
            <a:r>
              <a:rPr lang="en-US" sz="2000" b="1" dirty="0">
                <a:latin typeface="Cambria Math" panose="02040503050406030204" pitchFamily="18" charset="0"/>
                <a:ea typeface="Cambria Math" panose="02040503050406030204" pitchFamily="18" charset="0"/>
              </a:rPr>
              <a:t>Selective media: </a:t>
            </a:r>
            <a:r>
              <a:rPr lang="en-US" sz="2000" dirty="0">
                <a:latin typeface="Cambria Math" panose="02040503050406030204" pitchFamily="18" charset="0"/>
                <a:ea typeface="Cambria Math" panose="02040503050406030204" pitchFamily="18" charset="0"/>
              </a:rPr>
              <a:t>these media contain substance (chemicals, dyes or antibiotics) that inhibit all but a few types of bacteria. They facilitate the isolation of a particular species from a mixed inoculum</a:t>
            </a:r>
          </a:p>
          <a:p>
            <a:pPr marL="855663" indent="-457200" algn="just">
              <a:buFont typeface="+mj-lt"/>
              <a:buAutoNum type="arabicPeriod"/>
            </a:pPr>
            <a:r>
              <a:rPr lang="en-US" sz="2000" dirty="0">
                <a:latin typeface="Cambria Math" panose="02040503050406030204" pitchFamily="18" charset="0"/>
                <a:ea typeface="Cambria Math" panose="02040503050406030204" pitchFamily="18" charset="0"/>
              </a:rPr>
              <a:t> </a:t>
            </a:r>
            <a:r>
              <a:rPr lang="en-US" sz="2000" b="1" i="1" u="sng" dirty="0">
                <a:latin typeface="Cambria Math" panose="02040503050406030204" pitchFamily="18" charset="0"/>
                <a:ea typeface="Cambria Math" panose="02040503050406030204" pitchFamily="18" charset="0"/>
              </a:rPr>
              <a:t>Lowenstein Jensen medium (L-J): </a:t>
            </a:r>
            <a:r>
              <a:rPr lang="en-US" sz="2000" dirty="0">
                <a:latin typeface="Cambria Math" panose="02040503050406030204" pitchFamily="18" charset="0"/>
                <a:ea typeface="Cambria Math" panose="02040503050406030204" pitchFamily="18" charset="0"/>
              </a:rPr>
              <a:t>used for cultivation of </a:t>
            </a:r>
            <a:r>
              <a:rPr lang="en-US" sz="2000" b="1" i="1" dirty="0">
                <a:latin typeface="Cambria Math" panose="02040503050406030204" pitchFamily="18" charset="0"/>
                <a:ea typeface="Cambria Math" panose="02040503050406030204" pitchFamily="18" charset="0"/>
              </a:rPr>
              <a:t>M. Tuberculosis. </a:t>
            </a:r>
            <a:r>
              <a:rPr lang="en-US" sz="2000" dirty="0">
                <a:latin typeface="Cambria Math" panose="02040503050406030204" pitchFamily="18" charset="0"/>
                <a:ea typeface="Cambria Math" panose="02040503050406030204" pitchFamily="18" charset="0"/>
              </a:rPr>
              <a:t>It is composed of beaten egg, mineral salts and malachite green which inhibits other types of bacteria. It is sterilized by </a:t>
            </a:r>
            <a:r>
              <a:rPr lang="en-US" sz="2000" b="1" i="1" dirty="0">
                <a:latin typeface="Cambria Math" panose="02040503050406030204" pitchFamily="18" charset="0"/>
                <a:ea typeface="Cambria Math" panose="02040503050406030204" pitchFamily="18" charset="0"/>
              </a:rPr>
              <a:t>inspissation </a:t>
            </a:r>
            <a:r>
              <a:rPr lang="en-US" sz="2000" dirty="0">
                <a:latin typeface="Cambria Math" panose="02040503050406030204" pitchFamily="18" charset="0"/>
                <a:ea typeface="Cambria Math" panose="02040503050406030204" pitchFamily="18" charset="0"/>
              </a:rPr>
              <a:t>at 80°C for 1 </a:t>
            </a:r>
            <a:r>
              <a:rPr lang="en-US" sz="2000" dirty="0" err="1">
                <a:latin typeface="Cambria Math" panose="02040503050406030204" pitchFamily="18" charset="0"/>
                <a:ea typeface="Cambria Math" panose="02040503050406030204" pitchFamily="18" charset="0"/>
              </a:rPr>
              <a:t>hr</a:t>
            </a:r>
            <a:r>
              <a:rPr lang="en-US" sz="2000" dirty="0">
                <a:latin typeface="Cambria Math" panose="02040503050406030204" pitchFamily="18" charset="0"/>
                <a:ea typeface="Cambria Math" panose="02040503050406030204" pitchFamily="18" charset="0"/>
              </a:rPr>
              <a:t> and dispensed in screw capped bottles to avoid drying during incubation (TB grow after 2-8 weeks). </a:t>
            </a:r>
          </a:p>
        </p:txBody>
      </p:sp>
      <p:pic>
        <p:nvPicPr>
          <p:cNvPr id="4" name="Picture 3">
            <a:extLst>
              <a:ext uri="{FF2B5EF4-FFF2-40B4-BE49-F238E27FC236}">
                <a16:creationId xmlns:a16="http://schemas.microsoft.com/office/drawing/2014/main" id="{F2053AE2-5530-46A8-A7CE-19C730E713AE}"/>
              </a:ext>
            </a:extLst>
          </p:cNvPr>
          <p:cNvPicPr>
            <a:picLocks noChangeAspect="1"/>
          </p:cNvPicPr>
          <p:nvPr/>
        </p:nvPicPr>
        <p:blipFill>
          <a:blip r:embed="rId5"/>
          <a:stretch>
            <a:fillRect/>
          </a:stretch>
        </p:blipFill>
        <p:spPr>
          <a:xfrm>
            <a:off x="2819400" y="3429000"/>
            <a:ext cx="4267200" cy="2687620"/>
          </a:xfrm>
          <a:prstGeom prst="rect">
            <a:avLst/>
          </a:prstGeom>
        </p:spPr>
      </p:pic>
      <p:pic>
        <p:nvPicPr>
          <p:cNvPr id="2" name="Audio 1">
            <a:hlinkClick r:id="" action="ppaction://media"/>
            <a:extLst>
              <a:ext uri="{FF2B5EF4-FFF2-40B4-BE49-F238E27FC236}">
                <a16:creationId xmlns:a16="http://schemas.microsoft.com/office/drawing/2014/main" id="{9BA9020D-DF7B-48C5-B0B8-2BC5DEAB9F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3388857"/>
      </p:ext>
    </p:extLst>
  </p:cSld>
  <p:clrMapOvr>
    <a:masterClrMapping/>
  </p:clrMapOvr>
  <mc:AlternateContent xmlns:mc="http://schemas.openxmlformats.org/markup-compatibility/2006" xmlns:p14="http://schemas.microsoft.com/office/powerpoint/2010/main">
    <mc:Choice Requires="p14">
      <p:transition spd="slow" p14:dur="2000" advTm="104025"/>
    </mc:Choice>
    <mc:Fallback xmlns="">
      <p:transition spd="slow" advTm="10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arn(inVertical)">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uiExpand="1" build="p"/>
    </p:bldLst>
  </p:timing>
  <p:extLst>
    <p:ext uri="{3A86A75C-4F4B-4683-9AE1-C65F6400EC91}">
      <p14:laserTraceLst xmlns:p14="http://schemas.microsoft.com/office/powerpoint/2010/main">
        <p14:tracePtLst>
          <p14:tracePt t="62701" x="7527925" y="2179638"/>
          <p14:tracePt t="62829" x="7500938" y="2179638"/>
          <p14:tracePt t="62836" x="7483475" y="2179638"/>
          <p14:tracePt t="62844" x="7446963" y="2179638"/>
          <p14:tracePt t="62856" x="7402513" y="2179638"/>
          <p14:tracePt t="62873" x="7323138" y="2179638"/>
          <p14:tracePt t="62889" x="7259638" y="2179638"/>
          <p14:tracePt t="62906" x="7205663" y="2179638"/>
          <p14:tracePt t="62908" x="7180263" y="2179638"/>
          <p14:tracePt t="62939" x="7153275" y="2179638"/>
          <p14:tracePt t="63036" x="7153275" y="2170113"/>
          <p14:tracePt t="63077" x="7170738" y="2170113"/>
          <p14:tracePt t="63101" x="7180263" y="2170113"/>
          <p14:tracePt t="63125" x="7188200" y="2170113"/>
          <p14:tracePt t="63132" x="7197725" y="2170113"/>
          <p14:tracePt t="63148" x="7205663" y="2170113"/>
          <p14:tracePt t="63157" x="7224713" y="2170113"/>
          <p14:tracePt t="63173" x="7242175" y="2160588"/>
          <p14:tracePt t="63189" x="7251700" y="2160588"/>
          <p14:tracePt t="63206" x="7259638" y="2152650"/>
          <p14:tracePt t="63222" x="7269163" y="2143125"/>
          <p14:tracePt t="63309" x="0" y="0"/>
        </p14:tracePtLst>
        <p14:tracePtLst>
          <p14:tracePt t="64261" x="2660650" y="2455863"/>
          <p14:tracePt t="64365" x="2670175" y="2455863"/>
          <p14:tracePt t="64374" x="2687638" y="2455863"/>
          <p14:tracePt t="64381" x="2705100" y="2455863"/>
          <p14:tracePt t="64389" x="2724150" y="2455863"/>
          <p14:tracePt t="64422" x="2830513" y="2455863"/>
          <p14:tracePt t="64456" x="2901950" y="2455863"/>
          <p14:tracePt t="64489" x="2938463" y="2455863"/>
          <p14:tracePt t="64505" x="2955925" y="2455863"/>
          <p14:tracePt t="64522" x="2965450" y="2455863"/>
          <p14:tracePt t="64597" x="2928938" y="2455863"/>
          <p14:tracePt t="64605" x="2884488" y="2473325"/>
          <p14:tracePt t="64613" x="2840038" y="2490788"/>
          <p14:tracePt t="64621" x="2813050" y="2500313"/>
          <p14:tracePt t="64639" x="2732088" y="2517775"/>
          <p14:tracePt t="64655" x="2660650" y="2517775"/>
          <p14:tracePt t="64672" x="2589213" y="2536825"/>
          <p14:tracePt t="64689" x="2571750" y="2544763"/>
          <p14:tracePt t="64705" x="2554288" y="2544763"/>
          <p14:tracePt t="64772" x="2571750" y="2544763"/>
          <p14:tracePt t="64781" x="2608263" y="2544763"/>
          <p14:tracePt t="64790" x="2670175" y="2544763"/>
          <p14:tracePt t="64805" x="2795588" y="2536825"/>
          <p14:tracePt t="64822" x="2928938" y="2517775"/>
          <p14:tracePt t="64839" x="3027363" y="2509838"/>
          <p14:tracePt t="64855" x="3081338" y="2500313"/>
          <p14:tracePt t="64872" x="3089275" y="2500313"/>
          <p14:tracePt t="64925" x="3089275" y="2490788"/>
          <p14:tracePt t="64948" x="3071813" y="2490788"/>
          <p14:tracePt t="64957" x="3044825" y="2490788"/>
          <p14:tracePt t="64965" x="3017838" y="2490788"/>
          <p14:tracePt t="64973" x="2965450" y="2490788"/>
          <p14:tracePt t="64988" x="2840038" y="2490788"/>
          <p14:tracePt t="65005" x="2714625" y="2490788"/>
          <p14:tracePt t="65022" x="2554288" y="2500313"/>
          <p14:tracePt t="65039" x="2438400" y="2500313"/>
          <p14:tracePt t="65055" x="2339975" y="2500313"/>
          <p14:tracePt t="65072" x="2303463" y="2500313"/>
          <p14:tracePt t="65141" x="2312988" y="2500313"/>
          <p14:tracePt t="65149" x="2330450" y="2500313"/>
          <p14:tracePt t="65157" x="2347913" y="2490788"/>
          <p14:tracePt t="65172" x="2401888" y="2473325"/>
          <p14:tracePt t="65189" x="2446338" y="2465388"/>
          <p14:tracePt t="65205" x="2482850" y="2446338"/>
          <p14:tracePt t="65221" x="2527300" y="2438400"/>
          <p14:tracePt t="65239" x="2562225" y="2438400"/>
          <p14:tracePt t="65255" x="2643188" y="2428875"/>
          <p14:tracePt t="65272" x="2724150" y="2428875"/>
          <p14:tracePt t="65289" x="2813050" y="2428875"/>
          <p14:tracePt t="65305" x="2867025" y="2419350"/>
          <p14:tracePt t="65322" x="2911475" y="2419350"/>
          <p14:tracePt t="65324" x="2928938" y="2419350"/>
          <p14:tracePt t="65339" x="2946400" y="2419350"/>
          <p14:tracePt t="65356" x="3054350" y="2419350"/>
          <p14:tracePt t="65371" x="3152775" y="2419350"/>
          <p14:tracePt t="65389" x="3241675" y="2419350"/>
          <p14:tracePt t="65405" x="3268663" y="2419350"/>
          <p14:tracePt t="65422" x="3276600" y="2419350"/>
          <p14:tracePt t="65573" x="3295650" y="2419350"/>
          <p14:tracePt t="65597" x="3303588" y="2419350"/>
          <p14:tracePt t="65605" x="3330575" y="2419350"/>
          <p14:tracePt t="65613" x="3357563" y="2419350"/>
          <p14:tracePt t="65622" x="3367088" y="2419350"/>
          <p14:tracePt t="65638" x="3419475" y="2428875"/>
          <p14:tracePt t="65655" x="3482975" y="2428875"/>
          <p14:tracePt t="65672" x="3571875" y="2428875"/>
          <p14:tracePt t="65688" x="3670300" y="2428875"/>
          <p14:tracePt t="65705" x="3759200" y="2428875"/>
          <p14:tracePt t="65722" x="3867150" y="2428875"/>
          <p14:tracePt t="65726" x="3902075" y="2428875"/>
          <p14:tracePt t="65738" x="3919538" y="2428875"/>
          <p14:tracePt t="65755" x="4000500" y="2428875"/>
          <p14:tracePt t="65772" x="4071938" y="2428875"/>
          <p14:tracePt t="65788" x="4143375" y="2428875"/>
          <p14:tracePt t="65805" x="4197350" y="2428875"/>
          <p14:tracePt t="65822" x="4276725" y="2438400"/>
          <p14:tracePt t="65838" x="4384675" y="2446338"/>
          <p14:tracePt t="65855" x="4491038" y="2455863"/>
          <p14:tracePt t="65871" x="4616450" y="2465388"/>
          <p14:tracePt t="65889" x="4714875" y="2465388"/>
          <p14:tracePt t="65905" x="4759325" y="2465388"/>
          <p14:tracePt t="65922" x="4786313" y="2465388"/>
          <p14:tracePt t="65938" x="4830763" y="2465388"/>
          <p14:tracePt t="65955" x="4848225" y="2465388"/>
          <p14:tracePt t="65972" x="4875213" y="2465388"/>
          <p14:tracePt t="65988" x="4902200" y="2465388"/>
          <p14:tracePt t="66005" x="4919663" y="2465388"/>
          <p14:tracePt t="66021" x="4973638" y="2465388"/>
          <p14:tracePt t="66038" x="5010150" y="2465388"/>
          <p14:tracePt t="66055" x="5062538" y="2465388"/>
          <p14:tracePt t="66072" x="5116513" y="2465388"/>
          <p14:tracePt t="66088" x="5187950" y="2465388"/>
          <p14:tracePt t="66105" x="5259388" y="2465388"/>
          <p14:tracePt t="66122" x="5313363" y="2465388"/>
          <p14:tracePt t="66138" x="5367338" y="2465388"/>
          <p14:tracePt t="66140" x="5402263" y="2465388"/>
          <p14:tracePt t="66155" x="5419725" y="2465388"/>
          <p14:tracePt t="66172" x="5500688" y="2465388"/>
          <p14:tracePt t="66188" x="5554663" y="2465388"/>
          <p14:tracePt t="66205" x="5581650" y="2465388"/>
          <p14:tracePt t="66221" x="5608638" y="2465388"/>
          <p14:tracePt t="66238" x="5634038" y="2465388"/>
          <p14:tracePt t="66255" x="5661025" y="2465388"/>
          <p14:tracePt t="66272" x="5680075" y="2465388"/>
          <p14:tracePt t="66288" x="5715000" y="2465388"/>
          <p14:tracePt t="66305" x="5741988" y="2465388"/>
          <p14:tracePt t="66322" x="5786438" y="2465388"/>
          <p14:tracePt t="66323" x="5813425" y="2465388"/>
          <p14:tracePt t="66338" x="5822950" y="2465388"/>
          <p14:tracePt t="66355" x="5867400" y="2465388"/>
          <p14:tracePt t="66372" x="5965825" y="2473325"/>
          <p14:tracePt t="66388" x="6045200" y="2473325"/>
          <p14:tracePt t="66404" x="6170613" y="2490788"/>
          <p14:tracePt t="66421" x="6251575" y="2490788"/>
          <p14:tracePt t="66438" x="6340475" y="2500313"/>
          <p14:tracePt t="66455" x="6438900" y="2509838"/>
          <p14:tracePt t="66472" x="6500813" y="2517775"/>
          <p14:tracePt t="66488" x="6554788" y="2517775"/>
          <p14:tracePt t="66505" x="6634163" y="2517775"/>
          <p14:tracePt t="66522" x="6715125" y="2517775"/>
          <p14:tracePt t="66538" x="6777038" y="2517775"/>
          <p14:tracePt t="66540" x="6804025" y="2517775"/>
          <p14:tracePt t="66555" x="6823075" y="2517775"/>
          <p14:tracePt t="66572" x="6867525" y="2517775"/>
          <p14:tracePt t="66588" x="6875463" y="2517775"/>
          <p14:tracePt t="66604" x="6884988" y="2517775"/>
          <p14:tracePt t="66654" x="6894513" y="2517775"/>
          <p14:tracePt t="66669" x="6902450" y="2517775"/>
          <p14:tracePt t="66685" x="6911975" y="2517775"/>
          <p14:tracePt t="66693" x="6919913" y="2517775"/>
          <p14:tracePt t="66709" x="6929438" y="2517775"/>
          <p14:tracePt t="66721" x="6938963" y="2527300"/>
          <p14:tracePt t="66738" x="6965950" y="2527300"/>
          <p14:tracePt t="66741" x="6991350" y="2527300"/>
          <p14:tracePt t="66754" x="7000875" y="2536825"/>
          <p14:tracePt t="66772" x="7054850" y="2536825"/>
          <p14:tracePt t="66788" x="7116763" y="2544763"/>
          <p14:tracePt t="66805" x="7180263" y="2554288"/>
          <p14:tracePt t="66821" x="7215188" y="2554288"/>
          <p14:tracePt t="66838" x="7242175" y="2554288"/>
          <p14:tracePt t="66855" x="7269163" y="2554288"/>
          <p14:tracePt t="66871" x="7304088" y="2554288"/>
          <p14:tracePt t="66888" x="7313613" y="2554288"/>
          <p14:tracePt t="66905" x="7331075" y="2554288"/>
          <p14:tracePt t="66921" x="7340600" y="2554288"/>
          <p14:tracePt t="66938" x="7358063" y="2554288"/>
          <p14:tracePt t="66954" x="7375525" y="2554288"/>
          <p14:tracePt t="66972" x="7412038" y="2554288"/>
          <p14:tracePt t="66988" x="7429500" y="2554288"/>
          <p14:tracePt t="67004" x="7446963" y="2554288"/>
          <p14:tracePt t="67021" x="7456488" y="2554288"/>
          <p14:tracePt t="67292" x="0" y="0"/>
        </p14:tracePtLst>
        <p14:tracePtLst>
          <p14:tracePt t="68006" x="5411788" y="2554288"/>
          <p14:tracePt t="68013" x="5295900" y="2544763"/>
          <p14:tracePt t="68022" x="5197475" y="2536825"/>
          <p14:tracePt t="68038" x="5027613" y="2517775"/>
          <p14:tracePt t="68054" x="4919663" y="2517775"/>
          <p14:tracePt t="68071" x="4830763" y="2517775"/>
          <p14:tracePt t="68088" x="4741863" y="2517775"/>
          <p14:tracePt t="68121" x="4581525" y="2517775"/>
          <p14:tracePt t="68154" x="4402138" y="2517775"/>
          <p14:tracePt t="68157" x="4348163" y="2517775"/>
          <p14:tracePt t="68188" x="4205288" y="2517775"/>
          <p14:tracePt t="68204" x="4062413" y="2517775"/>
          <p14:tracePt t="68221" x="3929063" y="2517775"/>
          <p14:tracePt t="68238" x="3751263" y="2517775"/>
          <p14:tracePt t="68254" x="3589338" y="2517775"/>
          <p14:tracePt t="68271" x="3419475" y="2517775"/>
          <p14:tracePt t="68287" x="3286125" y="2517775"/>
          <p14:tracePt t="68304" x="3143250" y="2517775"/>
          <p14:tracePt t="68321" x="3000375" y="2517775"/>
          <p14:tracePt t="68337" x="2847975" y="2527300"/>
          <p14:tracePt t="68354" x="2732088" y="2527300"/>
          <p14:tracePt t="68356" x="2660650" y="2527300"/>
          <p14:tracePt t="68371" x="2625725" y="2527300"/>
          <p14:tracePt t="68388" x="2473325" y="2527300"/>
          <p14:tracePt t="68404" x="2374900" y="2527300"/>
          <p14:tracePt t="68421" x="2322513" y="2527300"/>
          <p14:tracePt t="68437" x="2259013" y="2527300"/>
          <p14:tracePt t="68454" x="2214563" y="2527300"/>
          <p14:tracePt t="68471" x="2160588" y="2527300"/>
          <p14:tracePt t="68487" x="2089150" y="2517775"/>
          <p14:tracePt t="68504" x="2044700" y="2509838"/>
          <p14:tracePt t="68521" x="2009775" y="2509838"/>
          <p14:tracePt t="68538" x="1982788" y="2509838"/>
          <p14:tracePt t="68540" x="1965325" y="2509838"/>
          <p14:tracePt t="68830" x="1965325" y="2500313"/>
          <p14:tracePt t="68838" x="1982788" y="2490788"/>
          <p14:tracePt t="68845" x="2017713" y="2482850"/>
          <p14:tracePt t="68854" x="2054225" y="2482850"/>
          <p14:tracePt t="68871" x="2152650" y="2455863"/>
          <p14:tracePt t="68888" x="2251075" y="2446338"/>
          <p14:tracePt t="68904" x="2339975" y="2438400"/>
          <p14:tracePt t="68921" x="2446338" y="2438400"/>
          <p14:tracePt t="68938" x="2589213" y="2438400"/>
          <p14:tracePt t="68954" x="2714625" y="2438400"/>
          <p14:tracePt t="68956" x="2795588" y="2438400"/>
          <p14:tracePt t="68971" x="2857500" y="2438400"/>
          <p14:tracePt t="68988" x="2973388" y="2438400"/>
          <p14:tracePt t="69004" x="3116263" y="2438400"/>
          <p14:tracePt t="69021" x="3133725" y="2438400"/>
          <p14:tracePt t="69037" x="3143250" y="2438400"/>
          <p14:tracePt t="69125" x="3143250" y="2446338"/>
          <p14:tracePt t="69134" x="3133725" y="2446338"/>
          <p14:tracePt t="69141" x="3089275" y="2455863"/>
          <p14:tracePt t="69154" x="3044825" y="2465388"/>
          <p14:tracePt t="69171" x="2928938" y="2473325"/>
          <p14:tracePt t="69188" x="2813050" y="2482850"/>
          <p14:tracePt t="69189" x="2724150" y="2482850"/>
          <p14:tracePt t="69204" x="2581275" y="2482850"/>
          <p14:tracePt t="69220" x="2438400" y="2482850"/>
          <p14:tracePt t="69237" x="2339975" y="2482850"/>
          <p14:tracePt t="69254" x="2276475" y="2482850"/>
          <p14:tracePt t="69271" x="2232025" y="2482850"/>
          <p14:tracePt t="69288" x="2205038" y="2482850"/>
          <p14:tracePt t="69304" x="2187575" y="2482850"/>
          <p14:tracePt t="69321" x="2170113" y="2482850"/>
          <p14:tracePt t="69337" x="2143125" y="2482850"/>
          <p14:tracePt t="69339" x="2133600" y="2482850"/>
          <p14:tracePt t="69354" x="2125663" y="2482850"/>
          <p14:tracePt t="69371" x="2116138" y="2482850"/>
          <p14:tracePt t="69388" x="2098675" y="2482850"/>
          <p14:tracePt t="69404" x="2089150" y="2482850"/>
          <p14:tracePt t="69549" x="2098675" y="2482850"/>
          <p14:tracePt t="69557" x="2116138" y="2482850"/>
          <p14:tracePt t="69565" x="2143125" y="2482850"/>
          <p14:tracePt t="69573" x="2170113" y="2482850"/>
          <p14:tracePt t="69588" x="2197100" y="2482850"/>
          <p14:tracePt t="69604" x="2347913" y="2482850"/>
          <p14:tracePt t="69620" x="2446338" y="2482850"/>
          <p14:tracePt t="69637" x="2608263" y="2482850"/>
          <p14:tracePt t="69654" x="2751138" y="2482850"/>
          <p14:tracePt t="69671" x="2901950" y="2482850"/>
          <p14:tracePt t="69687" x="3017838" y="2482850"/>
          <p14:tracePt t="69704" x="3116263" y="2482850"/>
          <p14:tracePt t="69720" x="3170238" y="2482850"/>
          <p14:tracePt t="69737" x="3179763" y="2482850"/>
          <p14:tracePt t="69754" x="3187700" y="2482850"/>
          <p14:tracePt t="70077" x="0" y="0"/>
        </p14:tracePtLst>
        <p14:tracePtLst>
          <p14:tracePt t="71414" x="7939088" y="2527300"/>
          <p14:tracePt t="71549" x="7894638" y="2527300"/>
          <p14:tracePt t="71558" x="7858125" y="2527300"/>
          <p14:tracePt t="71570" x="7759700" y="2544763"/>
          <p14:tracePt t="71587" x="7589838" y="2571750"/>
          <p14:tracePt t="71604" x="7232650" y="2643188"/>
          <p14:tracePt t="71621" x="6946900" y="2670175"/>
          <p14:tracePt t="71637" x="6545263" y="2687638"/>
          <p14:tracePt t="71670" x="5626100" y="2776538"/>
          <p14:tracePt t="71704" x="4473575" y="2973388"/>
          <p14:tracePt t="71736" x="3608388" y="3116263"/>
          <p14:tracePt t="71753" x="3367088" y="3143250"/>
          <p14:tracePt t="71770" x="3170238" y="3160713"/>
          <p14:tracePt t="71787" x="3017838" y="3160713"/>
          <p14:tracePt t="71789" x="2955925" y="3160713"/>
          <p14:tracePt t="71803" x="2884488" y="3160713"/>
          <p14:tracePt t="71821" x="2776538" y="3160713"/>
          <p14:tracePt t="71836" x="2714625" y="3160713"/>
          <p14:tracePt t="71853" x="2652713" y="3160713"/>
          <p14:tracePt t="71870" x="2581275" y="3160713"/>
          <p14:tracePt t="71887" x="2517775" y="3160713"/>
          <p14:tracePt t="71903" x="2419350" y="3160713"/>
          <p14:tracePt t="71920" x="2312988" y="3160713"/>
          <p14:tracePt t="71937" x="2232025" y="3170238"/>
          <p14:tracePt t="71953" x="2152650" y="3179763"/>
          <p14:tracePt t="71970" x="2143125" y="3179763"/>
          <p14:tracePt t="72029" x="2152650" y="3170238"/>
          <p14:tracePt t="72037" x="2179638" y="3160713"/>
          <p14:tracePt t="72045" x="2187575" y="3143250"/>
          <p14:tracePt t="72054" x="2205038" y="3116263"/>
          <p14:tracePt t="72070" x="2259013" y="3098800"/>
          <p14:tracePt t="72087" x="2295525" y="3071813"/>
          <p14:tracePt t="72103" x="2374900" y="3044825"/>
          <p14:tracePt t="72120" x="2490788" y="3000375"/>
          <p14:tracePt t="72136" x="2625725" y="2965450"/>
          <p14:tracePt t="72153" x="2786063" y="2928938"/>
          <p14:tracePt t="72170" x="2955925" y="2911475"/>
          <p14:tracePt t="72173" x="3027363" y="2894013"/>
          <p14:tracePt t="72187" x="3081338" y="2884488"/>
          <p14:tracePt t="72203" x="3116263" y="2884488"/>
          <p14:tracePt t="72205" x="3133725" y="2874963"/>
          <p14:tracePt t="72254" x="3143250" y="2874963"/>
          <p14:tracePt t="72262" x="3152775" y="2874963"/>
          <p14:tracePt t="72293" x="3160713" y="2867025"/>
          <p14:tracePt t="72310" x="3170238" y="2867025"/>
          <p14:tracePt t="72318" x="3179763" y="2867025"/>
          <p14:tracePt t="72326" x="3197225" y="2867025"/>
          <p14:tracePt t="72336" x="3232150" y="2867025"/>
          <p14:tracePt t="72354" x="3276600" y="2857500"/>
          <p14:tracePt t="72370" x="3357563" y="2830513"/>
          <p14:tracePt t="72387" x="3438525" y="2822575"/>
          <p14:tracePt t="72404" x="3544888" y="2803525"/>
          <p14:tracePt t="72420" x="3571875" y="2803525"/>
          <p14:tracePt t="72437" x="3616325" y="2786063"/>
          <p14:tracePt t="72453" x="3643313" y="2776538"/>
          <p14:tracePt t="72470" x="3652838" y="2776538"/>
          <p14:tracePt t="72503" x="3660775" y="2768600"/>
          <p14:tracePt t="72520" x="3670300" y="2768600"/>
          <p14:tracePt t="72536" x="3697288" y="2768600"/>
          <p14:tracePt t="72553" x="3705225" y="2759075"/>
          <p14:tracePt t="72587" x="3724275" y="2759075"/>
          <p14:tracePt t="73110" x="0" y="0"/>
        </p14:tracePtLst>
        <p14:tracePtLst>
          <p14:tracePt t="79647" x="3286125" y="2554288"/>
          <p14:tracePt t="79719" x="3295650" y="2554288"/>
          <p14:tracePt t="79727" x="3303588" y="2554288"/>
          <p14:tracePt t="79734" x="3313113" y="2554288"/>
          <p14:tracePt t="79751" x="3322638" y="2554288"/>
          <p14:tracePt t="79768" x="3357563" y="2554288"/>
          <p14:tracePt t="79785" x="3419475" y="2554288"/>
          <p14:tracePt t="79802" x="3527425" y="2554288"/>
          <p14:tracePt t="79835" x="3768725" y="2554288"/>
          <p14:tracePt t="79868" x="3875088" y="2554288"/>
          <p14:tracePt t="79901" x="3919538" y="2554288"/>
          <p14:tracePt t="79918" x="3938588" y="2562225"/>
          <p14:tracePt t="79934" x="3946525" y="2562225"/>
          <p14:tracePt t="79951" x="3965575" y="2581275"/>
          <p14:tracePt t="79969" x="4000500" y="2608263"/>
          <p14:tracePt t="79985" x="4062413" y="2679700"/>
          <p14:tracePt t="80001" x="4116388" y="2724150"/>
          <p14:tracePt t="80018" x="4179888" y="2776538"/>
          <p14:tracePt t="80034" x="4224338" y="2803525"/>
          <p14:tracePt t="80051" x="4251325" y="2803525"/>
          <p14:tracePt t="80068" x="4259263" y="2803525"/>
          <p14:tracePt t="80110" x="4268788" y="2803525"/>
          <p14:tracePt t="80135" x="4276725" y="2803525"/>
          <p14:tracePt t="80167" x="4286250" y="2803525"/>
          <p14:tracePt t="80247" x="4295775" y="2803525"/>
          <p14:tracePt t="80264" x="4313238" y="2803525"/>
          <p14:tracePt t="80279" x="4330700" y="2803525"/>
          <p14:tracePt t="80287" x="4348163" y="2803525"/>
          <p14:tracePt t="80301" x="4357688" y="2803525"/>
          <p14:tracePt t="80318" x="4419600" y="2803525"/>
          <p14:tracePt t="80334" x="4446588" y="2803525"/>
          <p14:tracePt t="80351" x="4465638" y="2803525"/>
          <p14:tracePt t="80368" x="4491038" y="2803525"/>
          <p14:tracePt t="80385" x="4518025" y="2803525"/>
          <p14:tracePt t="80401" x="4554538" y="2795588"/>
          <p14:tracePt t="80417" x="4581525" y="2786063"/>
          <p14:tracePt t="80434" x="4616450" y="2776538"/>
          <p14:tracePt t="80451" x="4633913" y="2776538"/>
          <p14:tracePt t="80468" x="4643438" y="2768600"/>
          <p14:tracePt t="80695" x="4652963" y="2768600"/>
          <p14:tracePt t="80719" x="4670425" y="2768600"/>
          <p14:tracePt t="80735" x="4679950" y="2768600"/>
          <p14:tracePt t="80743" x="4687888" y="2768600"/>
          <p14:tracePt t="80751" x="4697413" y="2759075"/>
          <p14:tracePt t="80768" x="4714875" y="2759075"/>
          <p14:tracePt t="80784" x="4741863" y="2759075"/>
          <p14:tracePt t="80801" x="4751388" y="2759075"/>
          <p14:tracePt t="80818" x="4759325" y="2759075"/>
          <p14:tracePt t="80911" x="4741863" y="2759075"/>
          <p14:tracePt t="80919" x="4714875" y="2759075"/>
          <p14:tracePt t="80927" x="4687888" y="2759075"/>
          <p14:tracePt t="80935" x="4670425" y="2759075"/>
          <p14:tracePt t="80951" x="4616450" y="2759075"/>
          <p14:tracePt t="80968" x="4572000" y="2768600"/>
          <p14:tracePt t="80984" x="4545013" y="2776538"/>
          <p14:tracePt t="81048" x="4562475" y="2776538"/>
          <p14:tracePt t="81055" x="4581525" y="2776538"/>
          <p14:tracePt t="81068" x="4616450" y="2776538"/>
          <p14:tracePt t="81084" x="4670425" y="2776538"/>
          <p14:tracePt t="81101" x="4724400" y="2776538"/>
          <p14:tracePt t="81103" x="4741863" y="2776538"/>
          <p14:tracePt t="81118" x="4759325" y="2776538"/>
          <p14:tracePt t="81134" x="4776788" y="2776538"/>
          <p14:tracePt t="81231" x="4776788" y="2786063"/>
          <p14:tracePt t="81247" x="4759325" y="2786063"/>
          <p14:tracePt t="81255" x="4732338" y="2795588"/>
          <p14:tracePt t="81268" x="4714875" y="2803525"/>
          <p14:tracePt t="81284" x="4670425" y="2813050"/>
          <p14:tracePt t="81301" x="4625975" y="2830513"/>
          <p14:tracePt t="81318" x="4608513" y="2830513"/>
          <p14:tracePt t="81407" x="4616450" y="2830513"/>
          <p14:tracePt t="81415" x="4643438" y="2830513"/>
          <p14:tracePt t="81423" x="4660900" y="2830513"/>
          <p14:tracePt t="81434" x="4687888" y="2830513"/>
          <p14:tracePt t="81451" x="4741863" y="2803525"/>
          <p14:tracePt t="81468" x="4776788" y="2795588"/>
          <p14:tracePt t="81484" x="4786313" y="2795588"/>
          <p14:tracePt t="81501" x="4795838" y="2795588"/>
          <p14:tracePt t="81704" x="4803775" y="2795588"/>
          <p14:tracePt t="81711" x="4822825" y="2795588"/>
          <p14:tracePt t="81727" x="4840288" y="2795588"/>
          <p14:tracePt t="81735" x="4857750" y="2795588"/>
          <p14:tracePt t="81751" x="4867275" y="2795588"/>
          <p14:tracePt t="81975" x="4875213" y="2795588"/>
          <p14:tracePt t="81983" x="4884738" y="2795588"/>
          <p14:tracePt t="81999" x="4894263" y="2795588"/>
          <p14:tracePt t="82007" x="4902200" y="2795588"/>
          <p14:tracePt t="82017" x="4919663" y="2795588"/>
          <p14:tracePt t="82034" x="4946650" y="2795588"/>
          <p14:tracePt t="82051" x="4991100" y="2795588"/>
          <p14:tracePt t="82067" x="5072063" y="2795588"/>
          <p14:tracePt t="82070" x="5108575" y="2795588"/>
          <p14:tracePt t="82084" x="5133975" y="2803525"/>
          <p14:tracePt t="82101" x="5214938" y="2803525"/>
          <p14:tracePt t="82102" x="5251450" y="2803525"/>
          <p14:tracePt t="82117" x="5276850" y="2822575"/>
          <p14:tracePt t="82134" x="5367338" y="2830513"/>
          <p14:tracePt t="82151" x="5419725" y="2830513"/>
          <p14:tracePt t="82167" x="5456238" y="2830513"/>
          <p14:tracePt t="82184" x="5483225" y="2830513"/>
          <p14:tracePt t="82201" x="5500688" y="2830513"/>
          <p14:tracePt t="82217" x="5527675" y="2830513"/>
          <p14:tracePt t="82234" x="5554663" y="2830513"/>
          <p14:tracePt t="82251" x="5589588" y="2830513"/>
          <p14:tracePt t="82267" x="5653088" y="2830513"/>
          <p14:tracePt t="82284" x="5688013" y="2830513"/>
          <p14:tracePt t="82301" x="5715000" y="2830513"/>
          <p14:tracePt t="82302" x="5724525" y="2830513"/>
          <p14:tracePt t="82318" x="5741988" y="2830513"/>
          <p14:tracePt t="85840"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B8E4B-089C-44F4-BD48-3487B043DFF4}"/>
              </a:ext>
            </a:extLst>
          </p:cNvPr>
          <p:cNvSpPr>
            <a:spLocks noGrp="1"/>
          </p:cNvSpPr>
          <p:nvPr>
            <p:ph idx="1"/>
          </p:nvPr>
        </p:nvSpPr>
        <p:spPr>
          <a:xfrm>
            <a:off x="304800" y="1371600"/>
            <a:ext cx="8229600" cy="2286000"/>
          </a:xfrm>
          <a:effectLst>
            <a:reflection endPos="0" dist="50800" dir="5400000" sy="-100000" algn="bl" rotWithShape="0"/>
            <a:softEdge rad="0"/>
          </a:effectLst>
        </p:spPr>
        <p:txBody>
          <a:bodyPr>
            <a:noAutofit/>
          </a:bodyPr>
          <a:lstStyle/>
          <a:p>
            <a:pPr marL="342900" lvl="0" indent="-342900" algn="just">
              <a:lnSpc>
                <a:spcPct val="115000"/>
              </a:lnSpc>
              <a:spcBef>
                <a:spcPts val="0"/>
              </a:spcBef>
              <a:spcAft>
                <a:spcPts val="600"/>
              </a:spcAft>
              <a:buFont typeface="+mj-lt"/>
              <a:buAutoNum type="arabicPeriod" startAt="2"/>
            </a:pPr>
            <a:r>
              <a:rPr lang="en-US" sz="2000" b="1" i="1" u="sng" dirty="0">
                <a:latin typeface="Cambria Math" panose="02040503050406030204" pitchFamily="18" charset="0"/>
                <a:ea typeface="Cambria Math" panose="02040503050406030204" pitchFamily="18" charset="0"/>
              </a:rPr>
              <a:t>Blood tellurite:</a:t>
            </a:r>
            <a:r>
              <a:rPr lang="en-US" sz="2000" dirty="0">
                <a:latin typeface="Cambria Math" panose="02040503050406030204" pitchFamily="18" charset="0"/>
                <a:ea typeface="Cambria Math" panose="02040503050406030204" pitchFamily="18" charset="0"/>
              </a:rPr>
              <a:t> it is a blood agar to which potassium tellurite (selective substance) is added in a concentration of 0.03%. it is sterilized as blood agar. It is used for the isolation of </a:t>
            </a:r>
            <a:r>
              <a:rPr lang="en-US" sz="2000" b="1" i="1" dirty="0">
                <a:latin typeface="Cambria Math" panose="02040503050406030204" pitchFamily="18" charset="0"/>
                <a:ea typeface="Cambria Math" panose="02040503050406030204" pitchFamily="18" charset="0"/>
              </a:rPr>
              <a:t>C. Diphtheriae </a:t>
            </a:r>
            <a:r>
              <a:rPr lang="en-US" sz="2000" i="1" dirty="0">
                <a:latin typeface="Cambria Math" panose="02040503050406030204" pitchFamily="18" charset="0"/>
                <a:ea typeface="Cambria Math" panose="02040503050406030204" pitchFamily="18" charset="0"/>
              </a:rPr>
              <a:t>which </a:t>
            </a:r>
            <a:r>
              <a:rPr lang="en-US" sz="2000" dirty="0">
                <a:latin typeface="Cambria Math" panose="02040503050406030204" pitchFamily="18" charset="0"/>
                <a:ea typeface="Cambria Math" panose="02040503050406030204" pitchFamily="18" charset="0"/>
              </a:rPr>
              <a:t>appears as black colonies due to reduction of tellurite to tellurium</a:t>
            </a:r>
          </a:p>
          <a:p>
            <a:pPr marL="0" lvl="0" indent="0" algn="just">
              <a:lnSpc>
                <a:spcPct val="115000"/>
              </a:lnSpc>
              <a:spcBef>
                <a:spcPts val="0"/>
              </a:spcBef>
              <a:spcAft>
                <a:spcPts val="600"/>
              </a:spcAft>
              <a:buNone/>
            </a:pPr>
            <a:endParaRPr lang="en-US" sz="2000" dirty="0">
              <a:latin typeface="Cambria Math" panose="02040503050406030204" pitchFamily="18" charset="0"/>
              <a:ea typeface="Cambria Math" panose="02040503050406030204" pitchFamily="18" charset="0"/>
            </a:endParaRPr>
          </a:p>
          <a:p>
            <a:pPr marL="342900" lvl="0" indent="-342900" algn="just">
              <a:lnSpc>
                <a:spcPct val="115000"/>
              </a:lnSpc>
              <a:spcBef>
                <a:spcPts val="0"/>
              </a:spcBef>
              <a:spcAft>
                <a:spcPts val="600"/>
              </a:spcAft>
              <a:buFont typeface="+mj-lt"/>
              <a:buAutoNum type="arabicPeriod" startAt="3"/>
            </a:pPr>
            <a:endParaRPr lang="en-US" sz="1600" dirty="0">
              <a:latin typeface="Cambria Math" panose="02040503050406030204" pitchFamily="18" charset="0"/>
              <a:ea typeface="Cambria Math" panose="02040503050406030204" pitchFamily="18" charset="0"/>
              <a:cs typeface="Arial" panose="020B0604020202020204" pitchFamily="34" charset="0"/>
            </a:endParaRPr>
          </a:p>
          <a:p>
            <a:pPr lvl="0"/>
            <a:endParaRPr lang="en-US" dirty="0"/>
          </a:p>
          <a:p>
            <a:pPr marL="0" indent="0" algn="just">
              <a:lnSpc>
                <a:spcPct val="150000"/>
              </a:lnSpc>
              <a:spcBef>
                <a:spcPts val="0"/>
              </a:spcBef>
              <a:spcAft>
                <a:spcPts val="1000"/>
              </a:spcAft>
              <a:buNone/>
            </a:pPr>
            <a:endParaRPr lang="en-US" sz="1800" dirty="0">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id="{1C9F72CE-7FDF-48F9-9888-DE1828CCA00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57400" y="2438400"/>
            <a:ext cx="4343400" cy="3657600"/>
          </a:xfrm>
          <a:prstGeom prst="rect">
            <a:avLst/>
          </a:prstGeom>
        </p:spPr>
      </p:pic>
      <p:pic>
        <p:nvPicPr>
          <p:cNvPr id="2" name="Audio 1">
            <a:hlinkClick r:id="" action="ppaction://media"/>
            <a:extLst>
              <a:ext uri="{FF2B5EF4-FFF2-40B4-BE49-F238E27FC236}">
                <a16:creationId xmlns:a16="http://schemas.microsoft.com/office/drawing/2014/main" id="{996F6DE3-A728-47BE-8A8F-F02FAD30CB4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49783272"/>
      </p:ext>
    </p:extLst>
  </p:cSld>
  <p:clrMapOvr>
    <a:masterClrMapping/>
  </p:clrMapOvr>
  <mc:AlternateContent xmlns:mc="http://schemas.openxmlformats.org/markup-compatibility/2006" xmlns:p14="http://schemas.microsoft.com/office/powerpoint/2010/main">
    <mc:Choice Requires="p14">
      <p:transition spd="slow" p14:dur="2000" advTm="52122"/>
    </mc:Choice>
    <mc:Fallback xmlns="">
      <p:transition spd="slow" advTm="5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arn(inVertical)">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 grpId="0" uiExpand="1" build="p"/>
      <p:bldP spid="3" grpId="1" build="p"/>
    </p:bldLst>
  </p:timing>
  <p:extLst>
    <p:ext uri="{3A86A75C-4F4B-4683-9AE1-C65F6400EC91}">
      <p14:laserTraceLst xmlns:p14="http://schemas.microsoft.com/office/powerpoint/2010/main">
        <p14:tracePtLst>
          <p14:tracePt t="7938" x="1419225" y="411163"/>
          <p14:tracePt t="7945" x="1428750" y="411163"/>
          <p14:tracePt t="7953" x="1438275" y="401638"/>
          <p14:tracePt t="7985" x="1446213" y="393700"/>
          <p14:tracePt t="7993" x="1465263" y="393700"/>
          <p14:tracePt t="8001" x="1473200" y="384175"/>
          <p14:tracePt t="8017" x="1527175" y="357188"/>
          <p14:tracePt t="8050" x="1697038" y="268288"/>
          <p14:tracePt t="8084" x="1874838" y="152400"/>
          <p14:tracePt t="8117" x="2044700" y="9525"/>
          <p14:tracePt t="8134" x="2098675" y="0"/>
          <p14:tracePt t="8150" x="2133600" y="0"/>
          <p14:tracePt t="8152" x="2152650" y="0"/>
          <p14:tracePt t="8169" x="2170113" y="0"/>
          <p14:tracePt t="8185" x="2179638" y="0"/>
          <p14:tracePt t="8201" x="2214563" y="0"/>
          <p14:tracePt t="8217" x="2241550" y="9525"/>
          <p14:tracePt t="8233" x="2312988" y="71438"/>
          <p14:tracePt t="8250" x="2446338" y="223838"/>
          <p14:tracePt t="8267" x="2670175" y="465138"/>
          <p14:tracePt t="8284" x="2847975" y="660400"/>
          <p14:tracePt t="8301" x="2965450" y="795338"/>
          <p14:tracePt t="8317" x="3017838" y="857250"/>
          <p14:tracePt t="8334" x="3036888" y="893763"/>
          <p14:tracePt t="8350" x="3054350" y="911225"/>
          <p14:tracePt t="8377" x="3054350" y="919163"/>
          <p14:tracePt t="8434" x="3071813" y="938213"/>
          <p14:tracePt t="8449" x="3089275" y="955675"/>
          <p14:tracePt t="8457" x="3116263" y="965200"/>
          <p14:tracePt t="8466" x="3179763" y="990600"/>
          <p14:tracePt t="8483" x="3402013" y="1071563"/>
          <p14:tracePt t="8500" x="3633788" y="1133475"/>
          <p14:tracePt t="8517" x="3857625" y="1223963"/>
          <p14:tracePt t="8534" x="4054475" y="1268413"/>
          <p14:tracePt t="8536" x="4125913" y="1285875"/>
          <p14:tracePt t="8550" x="4197350" y="1339850"/>
          <p14:tracePt t="8567" x="4251325" y="1357313"/>
          <p14:tracePt t="8583" x="4259263" y="1366838"/>
          <p14:tracePt t="8641" x="4251325" y="1366838"/>
          <p14:tracePt t="8649" x="4232275" y="1366838"/>
          <p14:tracePt t="8657" x="4214813" y="1366838"/>
          <p14:tracePt t="8666" x="4197350" y="1374775"/>
          <p14:tracePt t="8683" x="4170363" y="1384300"/>
          <p14:tracePt t="8700" x="4152900" y="1384300"/>
          <p14:tracePt t="8717" x="4133850" y="1384300"/>
          <p14:tracePt t="8734" x="4133850" y="1393825"/>
          <p14:tracePt t="8750" x="4125913" y="1393825"/>
          <p14:tracePt t="8905" x="0" y="0"/>
        </p14:tracePtLst>
        <p14:tracePtLst>
          <p14:tracePt t="9347" x="4187825" y="1393825"/>
          <p14:tracePt t="9353" x="4214813" y="1393825"/>
          <p14:tracePt t="9366" x="4241800" y="1393825"/>
          <p14:tracePt t="9383" x="4313238" y="1393825"/>
          <p14:tracePt t="9400" x="4419600" y="1393825"/>
          <p14:tracePt t="9417" x="4491038" y="1393825"/>
          <p14:tracePt t="9450" x="4768850" y="1393825"/>
          <p14:tracePt t="9483" x="5126038" y="1438275"/>
          <p14:tracePt t="9517" x="5465763" y="1482725"/>
          <p14:tracePt t="9533" x="5572125" y="1482725"/>
          <p14:tracePt t="9550" x="5634038" y="1482725"/>
          <p14:tracePt t="9567" x="5680075" y="1482725"/>
          <p14:tracePt t="9584" x="5715000" y="1465263"/>
          <p14:tracePt t="9600" x="5732463" y="1465263"/>
          <p14:tracePt t="9617" x="5759450" y="1455738"/>
          <p14:tracePt t="9633" x="5857875" y="1438275"/>
          <p14:tracePt t="9650" x="5929313" y="1419225"/>
          <p14:tracePt t="9667" x="6037263" y="1393825"/>
          <p14:tracePt t="9683" x="6153150" y="1393825"/>
          <p14:tracePt t="9700" x="6286500" y="1393825"/>
          <p14:tracePt t="9717" x="6394450" y="1393825"/>
          <p14:tracePt t="9733" x="6483350" y="1393825"/>
          <p14:tracePt t="9750" x="6518275" y="1393825"/>
          <p14:tracePt t="9766" x="6545263" y="1393825"/>
          <p14:tracePt t="9768" x="6562725" y="1393825"/>
          <p14:tracePt t="9783" x="6572250" y="1393825"/>
          <p14:tracePt t="9800" x="6589713" y="1393825"/>
          <p14:tracePt t="9816" x="6626225" y="1393825"/>
          <p14:tracePt t="9833" x="6661150" y="1393825"/>
          <p14:tracePt t="9850" x="6680200" y="1393825"/>
          <p14:tracePt t="9866" x="6697663" y="1384300"/>
          <p14:tracePt t="9883" x="6732588" y="1374775"/>
          <p14:tracePt t="9900" x="6759575" y="1374775"/>
          <p14:tracePt t="9917" x="6796088" y="1366838"/>
          <p14:tracePt t="9933" x="6823075" y="1347788"/>
          <p14:tracePt t="9950" x="6840538" y="1347788"/>
          <p14:tracePt t="9967" x="6858000" y="1347788"/>
          <p14:tracePt t="9969" x="6867525" y="1347788"/>
          <p14:tracePt t="9983" x="6875463" y="1339850"/>
          <p14:tracePt t="10000" x="6902450" y="1339850"/>
          <p14:tracePt t="10017" x="6919913" y="1339850"/>
          <p14:tracePt t="10033" x="6938963" y="1339850"/>
          <p14:tracePt t="10049" x="6946900" y="1339850"/>
          <p14:tracePt t="10083" x="6956425" y="1330325"/>
          <p14:tracePt t="10129" x="6965950" y="1330325"/>
          <p14:tracePt t="10225" x="6973888" y="1330325"/>
          <p14:tracePt t="10466" x="6965950" y="1330325"/>
          <p14:tracePt t="10474" x="6938963" y="1330325"/>
          <p14:tracePt t="10483" x="6929438" y="1330325"/>
          <p14:tracePt t="10500" x="6875463" y="1339850"/>
          <p14:tracePt t="10516" x="6813550" y="1347788"/>
          <p14:tracePt t="10533" x="6715125" y="1357313"/>
          <p14:tracePt t="10549" x="6626225" y="1357313"/>
          <p14:tracePt t="10583" x="6473825" y="1357313"/>
          <p14:tracePt t="10616" x="6313488" y="1357313"/>
          <p14:tracePt t="10650" x="6099175" y="1357313"/>
          <p14:tracePt t="10666" x="5929313" y="1357313"/>
          <p14:tracePt t="10683" x="5732463" y="1357313"/>
          <p14:tracePt t="10700" x="5456238" y="1357313"/>
          <p14:tracePt t="10716" x="5197475" y="1357313"/>
          <p14:tracePt t="10733" x="4919663" y="1357313"/>
          <p14:tracePt t="10749" x="4598988" y="1357313"/>
          <p14:tracePt t="10767" x="4259263" y="1357313"/>
          <p14:tracePt t="10784" x="3830638" y="1357313"/>
          <p14:tracePt t="10800" x="3554413" y="1357313"/>
          <p14:tracePt t="10817" x="3268663" y="1357313"/>
          <p14:tracePt t="10833" x="3044825" y="1357313"/>
          <p14:tracePt t="10849" x="2867025" y="1357313"/>
          <p14:tracePt t="10866" x="2697163" y="1357313"/>
          <p14:tracePt t="10883" x="2571750" y="1357313"/>
          <p14:tracePt t="10899" x="2500313" y="1374775"/>
          <p14:tracePt t="10916" x="2428875" y="1384300"/>
          <p14:tracePt t="10933" x="2357438" y="1393825"/>
          <p14:tracePt t="10949" x="2286000" y="1411288"/>
          <p14:tracePt t="10966" x="2251075" y="1419225"/>
          <p14:tracePt t="10983" x="2197100" y="1438275"/>
          <p14:tracePt t="10985" x="2187575" y="1446213"/>
          <p14:tracePt t="11000" x="2152650" y="1455738"/>
          <p14:tracePt t="11016" x="2133600" y="1473200"/>
          <p14:tracePt t="11032" x="2098675" y="1490663"/>
          <p14:tracePt t="11049" x="2081213" y="1500188"/>
          <p14:tracePt t="11066" x="2062163" y="1500188"/>
          <p14:tracePt t="11083" x="2054225" y="1517650"/>
          <p14:tracePt t="11100" x="2036763" y="1527175"/>
          <p14:tracePt t="11116" x="2017713" y="1544638"/>
          <p14:tracePt t="11133" x="2000250" y="1554163"/>
          <p14:tracePt t="11149" x="1990725" y="1562100"/>
          <p14:tracePt t="11166" x="1973263" y="1581150"/>
          <p14:tracePt t="11183" x="1955800" y="1598613"/>
          <p14:tracePt t="11200" x="1946275" y="1608138"/>
          <p14:tracePt t="11216" x="1938338" y="1608138"/>
          <p14:tracePt t="11233" x="1928813" y="1608138"/>
          <p14:tracePt t="11249" x="1919288" y="1616075"/>
          <p14:tracePt t="11386" x="1946275" y="1616075"/>
          <p14:tracePt t="11394" x="1973263" y="1616075"/>
          <p14:tracePt t="11401" x="2000250" y="1616075"/>
          <p14:tracePt t="11416" x="2044700" y="1616075"/>
          <p14:tracePt t="11433" x="2170113" y="1616075"/>
          <p14:tracePt t="11449" x="2276475" y="1616075"/>
          <p14:tracePt t="11466" x="2374900" y="1616075"/>
          <p14:tracePt t="11483" x="2536825" y="1616075"/>
          <p14:tracePt t="11499" x="2697163" y="1616075"/>
          <p14:tracePt t="11516" x="2874963" y="1616075"/>
          <p14:tracePt t="11533" x="3027363" y="1616075"/>
          <p14:tracePt t="11549" x="3205163" y="1616075"/>
          <p14:tracePt t="11566" x="3340100" y="1616075"/>
          <p14:tracePt t="11583" x="3455988" y="1616075"/>
          <p14:tracePt t="11585" x="3500438" y="1616075"/>
          <p14:tracePt t="11599" x="3562350" y="1616075"/>
          <p14:tracePt t="11616" x="3687763" y="1616075"/>
          <p14:tracePt t="11633" x="3822700" y="1616075"/>
          <p14:tracePt t="11649" x="3902075" y="1616075"/>
          <p14:tracePt t="11666" x="4037013" y="1616075"/>
          <p14:tracePt t="11683" x="4116388" y="1616075"/>
          <p14:tracePt t="11699" x="4241800" y="1616075"/>
          <p14:tracePt t="11716" x="4303713" y="1608138"/>
          <p14:tracePt t="11733" x="4357688" y="1598613"/>
          <p14:tracePt t="11749" x="4384675" y="1598613"/>
          <p14:tracePt t="11766" x="4419600" y="1598613"/>
          <p14:tracePt t="11783" x="4446588" y="1598613"/>
          <p14:tracePt t="11785" x="4456113" y="1598613"/>
          <p14:tracePt t="11799" x="4473575" y="1598613"/>
          <p14:tracePt t="11816" x="4527550" y="1598613"/>
          <p14:tracePt t="11832" x="4652963" y="1598613"/>
          <p14:tracePt t="11849" x="4751388" y="1598613"/>
          <p14:tracePt t="11866" x="4848225" y="1598613"/>
          <p14:tracePt t="11882" x="4956175" y="1598613"/>
          <p14:tracePt t="11899" x="5045075" y="1598613"/>
          <p14:tracePt t="11916" x="5153025" y="1608138"/>
          <p14:tracePt t="11933" x="5214938" y="1608138"/>
          <p14:tracePt t="11949" x="5241925" y="1608138"/>
          <p14:tracePt t="11966" x="5259388" y="1608138"/>
          <p14:tracePt t="11983" x="5286375" y="1608138"/>
          <p14:tracePt t="11999" x="5303838" y="1608138"/>
          <p14:tracePt t="12001" x="5313363" y="1608138"/>
          <p14:tracePt t="12016" x="5330825" y="1608138"/>
          <p14:tracePt t="12033" x="5357813" y="1608138"/>
          <p14:tracePt t="12049" x="5375275" y="1608138"/>
          <p14:tracePt t="12066" x="5394325" y="1608138"/>
          <p14:tracePt t="12082" x="5411788" y="1608138"/>
          <p14:tracePt t="12116" x="5419725" y="1608138"/>
          <p14:tracePt t="12314" x="5429250" y="1608138"/>
          <p14:tracePt t="12322" x="5438775" y="1608138"/>
          <p14:tracePt t="12332" x="5446713" y="1608138"/>
          <p14:tracePt t="12349" x="5465763" y="1608138"/>
          <p14:tracePt t="12366" x="5491163" y="1608138"/>
          <p14:tracePt t="12383" x="5518150" y="1608138"/>
          <p14:tracePt t="12385" x="5537200" y="1608138"/>
          <p14:tracePt t="12399" x="5554663" y="1608138"/>
          <p14:tracePt t="12416" x="5589588" y="1608138"/>
          <p14:tracePt t="12433" x="5634038" y="1608138"/>
          <p14:tracePt t="12449" x="5661025" y="1608138"/>
          <p14:tracePt t="12466" x="5670550" y="1608138"/>
          <p14:tracePt t="12482" x="5680075" y="1608138"/>
          <p14:tracePt t="13082" x="5688013" y="1608138"/>
          <p14:tracePt t="13098" x="5697538" y="1608138"/>
          <p14:tracePt t="13106" x="5705475" y="1608138"/>
          <p14:tracePt t="13115" x="5724525" y="1608138"/>
          <p14:tracePt t="13132" x="5759450" y="1608138"/>
          <p14:tracePt t="13149" x="5813425" y="1608138"/>
          <p14:tracePt t="13165" x="5857875" y="1616075"/>
          <p14:tracePt t="13199" x="5929313" y="1633538"/>
          <p14:tracePt t="13233" x="5946775" y="1633538"/>
          <p14:tracePt t="13458" x="5956300" y="1633538"/>
          <p14:tracePt t="13466" x="5965825" y="1633538"/>
          <p14:tracePt t="13474" x="5973763" y="1633538"/>
          <p14:tracePt t="13483" x="5983288" y="1633538"/>
          <p14:tracePt t="13499" x="5991225" y="1633538"/>
          <p14:tracePt t="13570" x="6000750" y="1633538"/>
          <p14:tracePt t="13698" x="6010275" y="1633538"/>
          <p14:tracePt t="13714" x="6018213" y="1633538"/>
          <p14:tracePt t="13730" x="6027738" y="1633538"/>
          <p14:tracePt t="13754" x="6037263" y="1633538"/>
          <p14:tracePt t="13770" x="6045200" y="1633538"/>
          <p14:tracePt t="13794" x="6054725" y="1633538"/>
          <p14:tracePt t="14377" x="0" y="0"/>
        </p14:tracePtLst>
        <p14:tracePtLst>
          <p14:tracePt t="17843" x="2652713" y="1714500"/>
          <p14:tracePt t="17892" x="2643188" y="1714500"/>
          <p14:tracePt t="17939" x="2652713" y="1714500"/>
          <p14:tracePt t="17954" x="2670175" y="1714500"/>
          <p14:tracePt t="17962" x="2687638" y="1714500"/>
          <p14:tracePt t="17981" x="2732088" y="1714500"/>
          <p14:tracePt t="18014" x="2830513" y="1714500"/>
          <p14:tracePt t="18031" x="2928938" y="1714500"/>
          <p14:tracePt t="18047" x="3081338" y="1714500"/>
          <p14:tracePt t="18065" x="3367088" y="1758950"/>
          <p14:tracePt t="18081" x="3608388" y="1768475"/>
          <p14:tracePt t="18097" x="3714750" y="1768475"/>
          <p14:tracePt t="18114" x="4108450" y="1795463"/>
          <p14:tracePt t="18131" x="4375150" y="1803400"/>
          <p14:tracePt t="18147" x="4633913" y="1803400"/>
          <p14:tracePt t="18164" x="4857750" y="1803400"/>
          <p14:tracePt t="18181" x="5054600" y="1803400"/>
          <p14:tracePt t="18197" x="5241925" y="1803400"/>
          <p14:tracePt t="18214" x="5419725" y="1803400"/>
          <p14:tracePt t="18231" x="5643563" y="1803400"/>
          <p14:tracePt t="18247" x="5894388" y="1803400"/>
          <p14:tracePt t="18264" x="6269038" y="1803400"/>
          <p14:tracePt t="18266" x="6491288" y="1803400"/>
          <p14:tracePt t="18282" x="7000875" y="1803400"/>
          <p14:tracePt t="18298" x="7331075" y="1803400"/>
          <p14:tracePt t="18314" x="7527925" y="1803400"/>
          <p14:tracePt t="18331" x="7697788" y="1803400"/>
          <p14:tracePt t="18347" x="7724775" y="1803400"/>
          <p14:tracePt t="19050" x="0" y="0"/>
        </p14:tracePtLst>
        <p14:tracePtLst>
          <p14:tracePt t="21196" x="1036638" y="1919288"/>
          <p14:tracePt t="21243" x="1036638" y="1911350"/>
          <p14:tracePt t="21251" x="1044575" y="1911350"/>
          <p14:tracePt t="21264" x="1054100" y="1911350"/>
          <p14:tracePt t="21280" x="1081088" y="1893888"/>
          <p14:tracePt t="21314" x="1116013" y="1893888"/>
          <p14:tracePt t="21347" x="1152525" y="1884363"/>
          <p14:tracePt t="21380" x="1241425" y="1866900"/>
          <p14:tracePt t="21397" x="1276350" y="1857375"/>
          <p14:tracePt t="21547" x="1268413" y="1857375"/>
          <p14:tracePt t="21555" x="1250950" y="1857375"/>
          <p14:tracePt t="21564" x="1231900" y="1866900"/>
          <p14:tracePt t="21580" x="1214438" y="1866900"/>
          <p14:tracePt t="21596" x="1196975" y="1866900"/>
          <p14:tracePt t="21818" x="0" y="0"/>
        </p14:tracePtLst>
        <p14:tracePtLst>
          <p14:tracePt t="24197" x="1643063" y="1928813"/>
          <p14:tracePt t="24237" x="1652588" y="1928813"/>
          <p14:tracePt t="24260" x="1660525" y="1928813"/>
          <p14:tracePt t="24276" x="1679575" y="1928813"/>
          <p14:tracePt t="24299" x="1687513" y="1928813"/>
          <p14:tracePt t="24324" x="1697038" y="1928813"/>
          <p14:tracePt t="24331" x="1704975" y="1928813"/>
          <p14:tracePt t="24363" x="1731963" y="1928813"/>
          <p14:tracePt t="24379" x="1741488" y="1928813"/>
          <p14:tracePt t="24484" x="1741488" y="1938338"/>
          <p14:tracePt t="24491" x="1731963" y="1938338"/>
          <p14:tracePt t="24499" x="1704975" y="1938338"/>
          <p14:tracePt t="24513" x="1697038" y="1946275"/>
          <p14:tracePt t="24529" x="1652588" y="1965325"/>
          <p14:tracePt t="24547" x="1598613" y="1973263"/>
          <p14:tracePt t="24563" x="1581150" y="1982788"/>
          <p14:tracePt t="24579" x="1562100" y="1990725"/>
          <p14:tracePt t="24740" x="1571625" y="1990725"/>
          <p14:tracePt t="24748" x="1581150" y="1990725"/>
          <p14:tracePt t="24757" x="1589088" y="1990725"/>
          <p14:tracePt t="24771" x="1598613" y="1990725"/>
          <p14:tracePt t="24781" x="1616075" y="1990725"/>
          <p14:tracePt t="24795" x="1633538" y="1990725"/>
          <p14:tracePt t="24813" x="1643063" y="1990725"/>
          <p14:tracePt t="24829" x="1652588" y="1990725"/>
          <p14:tracePt t="26148" x="1660525" y="1990725"/>
          <p14:tracePt t="27979" x="0" y="0"/>
        </p14:tracePtLst>
        <p14:tracePtLst>
          <p14:tracePt t="29429" x="1847850" y="1169988"/>
          <p14:tracePt t="29605" x="1847850" y="1160463"/>
          <p14:tracePt t="29644" x="1847850" y="1179513"/>
          <p14:tracePt t="29653" x="1847850" y="1187450"/>
          <p14:tracePt t="29668" x="1847850" y="1204913"/>
          <p14:tracePt t="29678" x="1847850" y="1231900"/>
          <p14:tracePt t="29711" x="1874838" y="1357313"/>
          <p14:tracePt t="29745" x="1919288" y="1509713"/>
          <p14:tracePt t="29778" x="1965325" y="1608138"/>
          <p14:tracePt t="29779" x="1973263" y="1633538"/>
          <p14:tracePt t="29795" x="2009775" y="1687513"/>
          <p14:tracePt t="29812" x="2044700" y="1731963"/>
          <p14:tracePt t="29828" x="2089150" y="1776413"/>
          <p14:tracePt t="29845" x="2116138" y="1803400"/>
          <p14:tracePt t="29862" x="2133600" y="1830388"/>
          <p14:tracePt t="29878" x="2160588" y="1847850"/>
          <p14:tracePt t="29895" x="2205038" y="1884363"/>
          <p14:tracePt t="29911" x="2241550" y="1911350"/>
          <p14:tracePt t="29928" x="2286000" y="1928813"/>
          <p14:tracePt t="29945" x="2312988" y="1938338"/>
          <p14:tracePt t="29961" x="2347913" y="1955800"/>
          <p14:tracePt t="29978" x="2384425" y="1973263"/>
          <p14:tracePt t="29979" x="2411413" y="1982788"/>
          <p14:tracePt t="29994" x="2428875" y="1982788"/>
          <p14:tracePt t="30011" x="2517775" y="1990725"/>
          <p14:tracePt t="30027" x="2562225" y="2000250"/>
          <p14:tracePt t="30044" x="2643188" y="2000250"/>
          <p14:tracePt t="30061" x="2714625" y="2000250"/>
          <p14:tracePt t="30078" x="2786063" y="2000250"/>
          <p14:tracePt t="30094" x="2847975" y="2000250"/>
          <p14:tracePt t="30111" x="2911475" y="2000250"/>
          <p14:tracePt t="30128" x="2982913" y="2000250"/>
          <p14:tracePt t="30145" x="3044825" y="2000250"/>
          <p14:tracePt t="30162" x="3108325" y="2000250"/>
          <p14:tracePt t="30164" x="3160713" y="2000250"/>
          <p14:tracePt t="30178" x="3197225" y="2000250"/>
          <p14:tracePt t="30195" x="3367088" y="2000250"/>
          <p14:tracePt t="30211" x="3465513" y="2000250"/>
          <p14:tracePt t="30228" x="3554413" y="2000250"/>
          <p14:tracePt t="30244" x="3670300" y="2000250"/>
          <p14:tracePt t="30261" x="3776663" y="2000250"/>
          <p14:tracePt t="30277" x="3884613" y="2000250"/>
          <p14:tracePt t="30294" x="3965575" y="2000250"/>
          <p14:tracePt t="30311" x="4044950" y="2000250"/>
          <p14:tracePt t="30328" x="4125913" y="2000250"/>
          <p14:tracePt t="30345" x="4197350" y="2000250"/>
          <p14:tracePt t="30361" x="4268788" y="2009775"/>
          <p14:tracePt t="30364" x="4357688" y="2009775"/>
          <p14:tracePt t="30377" x="4394200" y="2009775"/>
          <p14:tracePt t="30395" x="4562475" y="2009775"/>
          <p14:tracePt t="30411" x="4660900" y="2009775"/>
          <p14:tracePt t="30428" x="4751388" y="2009775"/>
          <p14:tracePt t="30444" x="4840288" y="2009775"/>
          <p14:tracePt t="30461" x="4919663" y="2009775"/>
          <p14:tracePt t="30478" x="5000625" y="2009775"/>
          <p14:tracePt t="30495" x="5081588" y="2009775"/>
          <p14:tracePt t="30511" x="5143500" y="2009775"/>
          <p14:tracePt t="30527" x="5214938" y="2009775"/>
          <p14:tracePt t="30544" x="5259388" y="2009775"/>
          <p14:tracePt t="30561" x="5322888" y="2009775"/>
          <p14:tracePt t="30578" x="5367338" y="2009775"/>
          <p14:tracePt t="30580" x="5394325" y="2009775"/>
          <p14:tracePt t="30595" x="5438775" y="2009775"/>
          <p14:tracePt t="30612" x="5473700" y="2009775"/>
          <p14:tracePt t="30627" x="5500688" y="2009775"/>
          <p14:tracePt t="30645" x="5518150" y="2009775"/>
          <p14:tracePt t="30997" x="5491163" y="2009775"/>
          <p14:tracePt t="31005" x="5465763" y="2009775"/>
          <p14:tracePt t="31012" x="5446713" y="2009775"/>
          <p14:tracePt t="31027" x="5384800" y="2009775"/>
          <p14:tracePt t="31044" x="5313363" y="2017713"/>
          <p14:tracePt t="31061" x="5214938" y="2027238"/>
          <p14:tracePt t="31094" x="5126038" y="2027238"/>
          <p14:tracePt t="31127" x="5116513" y="2027238"/>
          <p14:tracePt t="31220" x="5133975" y="2027238"/>
          <p14:tracePt t="31228" x="5160963" y="2027238"/>
          <p14:tracePt t="31236" x="5187950" y="2027238"/>
          <p14:tracePt t="31246" x="5224463" y="2027238"/>
          <p14:tracePt t="31261" x="5313363" y="2027238"/>
          <p14:tracePt t="31277" x="5394325" y="2027238"/>
          <p14:tracePt t="31294" x="5483225" y="2027238"/>
          <p14:tracePt t="31311" x="5554663" y="2027238"/>
          <p14:tracePt t="31327" x="5581650" y="2027238"/>
          <p14:tracePt t="31605" x="5589588" y="2027238"/>
          <p14:tracePt t="31612" x="5599113" y="2027238"/>
          <p14:tracePt t="31620" x="5608638" y="2027238"/>
          <p14:tracePt t="31628" x="5616575" y="2027238"/>
          <p14:tracePt t="31644" x="5643563" y="2027238"/>
          <p14:tracePt t="31660" x="5670550" y="2027238"/>
          <p14:tracePt t="31677" x="5705475" y="2027238"/>
          <p14:tracePt t="31694" x="5751513" y="2027238"/>
          <p14:tracePt t="31711" x="5803900" y="2027238"/>
          <p14:tracePt t="31727" x="5840413" y="2027238"/>
          <p14:tracePt t="31744" x="5902325" y="2027238"/>
          <p14:tracePt t="31761" x="5983288" y="2027238"/>
          <p14:tracePt t="31777" x="6045200" y="2027238"/>
          <p14:tracePt t="31795" x="6089650" y="2027238"/>
          <p14:tracePt t="31811" x="6099175" y="2027238"/>
          <p14:tracePt t="32061" x="6116638" y="2027238"/>
          <p14:tracePt t="32069" x="6134100" y="2027238"/>
          <p14:tracePt t="32078" x="6161088" y="2027238"/>
          <p14:tracePt t="32094" x="6205538" y="2027238"/>
          <p14:tracePt t="32111" x="6269038" y="2027238"/>
          <p14:tracePt t="32127" x="6330950" y="2027238"/>
          <p14:tracePt t="32144" x="6357938" y="2027238"/>
          <p14:tracePt t="32161" x="6402388" y="2027238"/>
          <p14:tracePt t="32533" x="6411913" y="2027238"/>
          <p14:tracePt t="32565" x="6419850" y="2027238"/>
          <p14:tracePt t="32598" x="6429375" y="2027238"/>
          <p14:tracePt t="32605" x="6438900" y="2027238"/>
          <p14:tracePt t="33036" x="0" y="0"/>
        </p14:tracePtLst>
        <p14:tracePtLst>
          <p14:tracePt t="35814" x="2990850" y="2330450"/>
          <p14:tracePt t="35829" x="2982913" y="2330450"/>
          <p14:tracePt t="35837" x="2973388" y="2330450"/>
          <p14:tracePt t="35853" x="2955925" y="2330450"/>
          <p14:tracePt t="35861" x="2938463" y="2330450"/>
          <p14:tracePt t="35876" x="2874963" y="2330450"/>
          <p14:tracePt t="35893" x="2759075" y="2330450"/>
          <p14:tracePt t="35910" x="2652713" y="2330450"/>
          <p14:tracePt t="35943" x="2339975" y="2303463"/>
          <p14:tracePt t="35977" x="1982788" y="2259013"/>
          <p14:tracePt t="36010" x="1724025" y="2232025"/>
          <p14:tracePt t="36027" x="1670050" y="2232025"/>
          <p14:tracePt t="36029" x="1660525" y="2232025"/>
          <p14:tracePt t="36043" x="1652588" y="2232025"/>
          <p14:tracePt t="36165" x="1670050" y="2232025"/>
          <p14:tracePt t="36173" x="1679575" y="2241550"/>
          <p14:tracePt t="36181" x="1687513" y="2241550"/>
          <p14:tracePt t="36193" x="1697038" y="2241550"/>
          <p14:tracePt t="36209" x="1776413" y="2251075"/>
          <p14:tracePt t="36226" x="1893888" y="2268538"/>
          <p14:tracePt t="36243" x="2036763" y="2286000"/>
          <p14:tracePt t="36244" x="2108200" y="2295525"/>
          <p14:tracePt t="36260" x="2268538" y="2303463"/>
          <p14:tracePt t="36277" x="2438400" y="2339975"/>
          <p14:tracePt t="36293" x="2625725" y="2339975"/>
          <p14:tracePt t="36309" x="2795588" y="2357438"/>
          <p14:tracePt t="36326" x="2928938" y="2366963"/>
          <p14:tracePt t="36343" x="3009900" y="2374900"/>
          <p14:tracePt t="36360" x="3071813" y="2384425"/>
          <p14:tracePt t="36376" x="3098800" y="2384425"/>
          <p14:tracePt t="36393" x="3116263" y="2384425"/>
          <p14:tracePt t="36410" x="3133725" y="2384425"/>
          <p14:tracePt t="36486" x="3152775" y="2384425"/>
          <p14:tracePt t="36493" x="3170238" y="2384425"/>
          <p14:tracePt t="36502" x="3187700" y="2384425"/>
          <p14:tracePt t="36509" x="3224213" y="2384425"/>
          <p14:tracePt t="36526" x="3357563" y="2384425"/>
          <p14:tracePt t="36543" x="3473450" y="2384425"/>
          <p14:tracePt t="36559" x="3652838" y="2384425"/>
          <p14:tracePt t="36576" x="3857625" y="2384425"/>
          <p14:tracePt t="36593" x="4054475" y="2384425"/>
          <p14:tracePt t="36609" x="4276725" y="2384425"/>
          <p14:tracePt t="36626" x="4446588" y="2384425"/>
          <p14:tracePt t="36643" x="4616450" y="2384425"/>
          <p14:tracePt t="36645" x="4660900" y="2384425"/>
          <p14:tracePt t="36659" x="4705350" y="2384425"/>
          <p14:tracePt t="36677" x="4803775" y="2384425"/>
          <p14:tracePt t="36692" x="4840288" y="2384425"/>
          <p14:tracePt t="36709" x="4857750" y="2384425"/>
          <p14:tracePt t="36726" x="4875213" y="2384425"/>
          <p14:tracePt t="36743" x="4894263" y="2384425"/>
          <p14:tracePt t="36759" x="4902200" y="2384425"/>
          <p14:tracePt t="36776" x="4911725" y="2384425"/>
          <p14:tracePt t="36793" x="4929188" y="2384425"/>
          <p14:tracePt t="36809" x="4965700" y="2401888"/>
          <p14:tracePt t="36826" x="5010150" y="2401888"/>
          <p14:tracePt t="36842" x="5045075" y="2401888"/>
          <p14:tracePt t="36859" x="5081588" y="2401888"/>
          <p14:tracePt t="36861" x="5089525" y="2401888"/>
          <p14:tracePt t="36877" x="5108575" y="2401888"/>
          <p14:tracePt t="37269" x="5116513" y="2401888"/>
          <p14:tracePt t="37293" x="5126038" y="2401888"/>
          <p14:tracePt t="37301" x="5133975" y="2401888"/>
          <p14:tracePt t="37309" x="5143500" y="2401888"/>
          <p14:tracePt t="37326" x="5197475" y="2401888"/>
          <p14:tracePt t="37360" x="5259388" y="2401888"/>
          <p14:tracePt t="37393" x="5313363" y="2393950"/>
          <p14:tracePt t="37426" x="5394325" y="2393950"/>
          <p14:tracePt t="37443" x="5446713" y="2393950"/>
          <p14:tracePt t="37445" x="5456238" y="2393950"/>
          <p14:tracePt t="37459" x="5473700" y="2384425"/>
          <p14:tracePt t="37476" x="5500688" y="2384425"/>
          <p14:tracePt t="37493" x="5510213" y="2384425"/>
          <p14:tracePt t="37750" x="5518150" y="2384425"/>
          <p14:tracePt t="37773" x="5537200" y="2384425"/>
          <p14:tracePt t="37782" x="5554663" y="2384425"/>
          <p14:tracePt t="37792" x="5562600" y="2384425"/>
          <p14:tracePt t="37809" x="5608638" y="2384425"/>
          <p14:tracePt t="37826" x="5653088" y="2384425"/>
          <p14:tracePt t="37859" x="5776913" y="2374900"/>
          <p14:tracePt t="37861" x="5813425" y="2366963"/>
          <p14:tracePt t="37892" x="5946775" y="2347913"/>
          <p14:tracePt t="37926" x="5991225" y="2330450"/>
          <p14:tracePt t="37943" x="6000750" y="2330450"/>
          <p14:tracePt t="37959" x="6010275" y="2330450"/>
          <p14:tracePt t="37992" x="6018213" y="2330450"/>
          <p14:tracePt t="38009" x="6045200" y="2330450"/>
          <p14:tracePt t="38025" x="6062663" y="2330450"/>
          <p14:tracePt t="38028" x="6081713" y="2330450"/>
          <p14:tracePt t="38042" x="6099175" y="2330450"/>
          <p14:tracePt t="38059" x="6134100" y="2330450"/>
          <p14:tracePt t="38076" x="6269038" y="2330450"/>
          <p14:tracePt t="38092" x="6367463" y="2330450"/>
          <p14:tracePt t="38109" x="6438900" y="2330450"/>
          <p14:tracePt t="38126" x="6491288" y="2330450"/>
          <p14:tracePt t="38142" x="6527800" y="2330450"/>
          <p14:tracePt t="38159" x="6562725" y="2330450"/>
          <p14:tracePt t="38693" x="6572250" y="2330450"/>
          <p14:tracePt t="38750" x="6581775" y="2330450"/>
          <p14:tracePt t="38774" x="6599238" y="2330450"/>
          <p14:tracePt t="38918" x="6608763" y="2330450"/>
          <p14:tracePt t="39549" x="0" y="0"/>
        </p14:tracePtLst>
        <p14:tracePtLst>
          <p14:tracePt t="45503" x="3384550" y="3527425"/>
          <p14:tracePt t="45519" x="3384550" y="3517900"/>
          <p14:tracePt t="45542" x="3394075" y="3517900"/>
          <p14:tracePt t="45583" x="3394075" y="3509963"/>
          <p14:tracePt t="45599" x="3402013" y="3509963"/>
          <p14:tracePt t="45614" x="3419475" y="3500438"/>
          <p14:tracePt t="45624" x="3438525" y="3500438"/>
          <p14:tracePt t="45641" x="3482975" y="3490913"/>
          <p14:tracePt t="45674" x="3589338" y="3473450"/>
          <p14:tracePt t="45690" x="3652838" y="3465513"/>
          <p14:tracePt t="45707" x="3660775" y="3465513"/>
          <p14:tracePt t="45724" x="3670300" y="3455988"/>
          <p14:tracePt t="45790" x="3643313" y="3455988"/>
          <p14:tracePt t="45799" x="3616325" y="3455988"/>
          <p14:tracePt t="45808" x="3581400" y="3455988"/>
          <p14:tracePt t="45824" x="3482975" y="3455988"/>
          <p14:tracePt t="45840" x="3340100" y="3455988"/>
          <p14:tracePt t="45874" x="3125788" y="3455988"/>
          <p14:tracePt t="45953" x="3133725" y="3455988"/>
          <p14:tracePt t="45961" x="3214688" y="3438525"/>
          <p14:tracePt t="45974" x="3251200" y="3438525"/>
          <p14:tracePt t="45991" x="3357563" y="3438525"/>
          <p14:tracePt t="46008" x="3509963" y="3438525"/>
          <p14:tracePt t="46023" x="3562350" y="3438525"/>
          <p14:tracePt t="46081" x="3571875" y="3429000"/>
          <p14:tracePt t="46089" x="3562350" y="3429000"/>
          <p14:tracePt t="46096" x="3554413" y="3429000"/>
          <p14:tracePt t="46107" x="3536950" y="3429000"/>
          <p14:tracePt t="46124" x="3527425" y="3429000"/>
          <p14:tracePt t="46140" x="3517900" y="3429000"/>
          <p14:tracePt t="46169" x="3509963" y="3419475"/>
          <p14:tracePt t="46202" x="3517900" y="3419475"/>
          <p14:tracePt t="46209" x="3536950" y="3419475"/>
          <p14:tracePt t="46217" x="3554413" y="3419475"/>
          <p14:tracePt t="46232" x="3571875" y="3419475"/>
          <p14:tracePt t="46241" x="3581400" y="3419475"/>
          <p14:tracePt t="46328" x="3589338" y="3419475"/>
          <p14:tracePt t="46353" x="3581400" y="3419475"/>
          <p14:tracePt t="46368" x="3581400" y="3411538"/>
          <p14:tracePt t="46376" x="3562350" y="3411538"/>
          <p14:tracePt t="46402" x="3554413" y="3411538"/>
          <p14:tracePt t="46416" x="3536950" y="3411538"/>
          <p14:tracePt t="46433" x="3527425" y="3411538"/>
          <p14:tracePt t="46441" x="3517900" y="3411538"/>
          <p14:tracePt t="46457" x="3500438" y="3411538"/>
          <p14:tracePt t="46473" x="3490913" y="3411538"/>
          <p14:tracePt t="46490" x="3473450" y="3411538"/>
          <p14:tracePt t="46507" x="3446463" y="3411538"/>
          <p14:tracePt t="46524" x="3419475" y="3419475"/>
          <p14:tracePt t="46541" x="3394075" y="3419475"/>
          <p14:tracePt t="46557" x="3375025" y="3419475"/>
          <p14:tracePt t="46573" x="3348038" y="3438525"/>
          <p14:tracePt t="46591" x="3303588" y="3446463"/>
          <p14:tracePt t="46607" x="3295650" y="3455988"/>
          <p14:tracePt t="46623" x="3268663" y="3465513"/>
          <p14:tracePt t="46625" x="3251200" y="3473450"/>
          <p14:tracePt t="46640" x="3224213" y="3490913"/>
          <p14:tracePt t="46657" x="3187700" y="3500438"/>
          <p14:tracePt t="46673" x="3160713" y="3517900"/>
          <p14:tracePt t="46690" x="3152775" y="3527425"/>
          <p14:tracePt t="46707" x="3133725" y="3544888"/>
          <p14:tracePt t="46723" x="3125788" y="3562350"/>
          <p14:tracePt t="46740" x="3125788" y="3571875"/>
          <p14:tracePt t="46793" x="3125788" y="3581400"/>
          <p14:tracePt t="46809" x="3143250" y="3581400"/>
          <p14:tracePt t="46817" x="3170238" y="3581400"/>
          <p14:tracePt t="46825" x="3205163" y="3581400"/>
          <p14:tracePt t="46840" x="3276600" y="3581400"/>
          <p14:tracePt t="46856" x="3367088" y="3581400"/>
          <p14:tracePt t="46873" x="3402013" y="3581400"/>
          <p14:tracePt t="46890" x="3446463" y="3581400"/>
          <p14:tracePt t="46907" x="3490913" y="3581400"/>
          <p14:tracePt t="46924" x="3517900" y="3571875"/>
          <p14:tracePt t="46940" x="3544888" y="3554413"/>
          <p14:tracePt t="46957" x="3581400" y="3527425"/>
          <p14:tracePt t="46973" x="3608388" y="3509963"/>
          <p14:tracePt t="46990" x="3625850" y="3490913"/>
          <p14:tracePt t="47007" x="3652838" y="3473450"/>
          <p14:tracePt t="47008" x="3660775" y="3465513"/>
          <p14:tracePt t="47024" x="3679825" y="3465513"/>
          <p14:tracePt t="47040" x="3679825" y="3455988"/>
          <p14:tracePt t="47114" x="3679825" y="3446463"/>
          <p14:tracePt t="47121" x="3660775" y="3446463"/>
          <p14:tracePt t="47128" x="3625850" y="3438525"/>
          <p14:tracePt t="47140" x="3598863" y="3438525"/>
          <p14:tracePt t="47157" x="3544888" y="3438525"/>
          <p14:tracePt t="47173" x="3473450" y="3438525"/>
          <p14:tracePt t="47191" x="3357563" y="3438525"/>
          <p14:tracePt t="47207" x="3322638" y="3438525"/>
          <p14:tracePt t="47224" x="3259138" y="3438525"/>
          <p14:tracePt t="47240" x="3214688" y="3438525"/>
          <p14:tracePt t="47256" x="3197225" y="3438525"/>
          <p14:tracePt t="47273" x="3170238" y="3438525"/>
          <p14:tracePt t="47290" x="3160713" y="3446463"/>
          <p14:tracePt t="47307" x="3152775" y="3465513"/>
          <p14:tracePt t="47323" x="3152775" y="3473450"/>
          <p14:tracePt t="47340" x="3143250" y="3482975"/>
          <p14:tracePt t="47356" x="3143250" y="3500438"/>
          <p14:tracePt t="47390" x="3143250" y="3527425"/>
          <p14:tracePt t="47407" x="3143250" y="3544888"/>
          <p14:tracePt t="47545" x="3143250" y="3562350"/>
          <p14:tracePt t="47666" x="3152775" y="3562350"/>
          <p14:tracePt t="47698" x="3160713" y="3562350"/>
          <p14:tracePt t="47729" x="3187700" y="3562350"/>
          <p14:tracePt t="47753" x="3197225" y="3562350"/>
          <p14:tracePt t="47769" x="3205163" y="3562350"/>
          <p14:tracePt t="47785" x="3224213" y="3562350"/>
          <p14:tracePt t="47793" x="3232150" y="3562350"/>
          <p14:tracePt t="47807" x="3241675" y="3562350"/>
          <p14:tracePt t="47824" x="3268663" y="3554413"/>
          <p14:tracePt t="47840" x="3286125" y="3554413"/>
          <p14:tracePt t="47856" x="3313113" y="3544888"/>
          <p14:tracePt t="47890" x="3330575" y="3536950"/>
          <p14:tracePt t="47907" x="3340100" y="3527425"/>
          <p14:tracePt t="47923" x="3357563" y="3527425"/>
          <p14:tracePt t="47940" x="3375025" y="3517900"/>
          <p14:tracePt t="47957" x="3375025" y="3509963"/>
          <p14:tracePt t="47973" x="3394075" y="3509963"/>
          <p14:tracePt t="47990" x="3402013" y="3500438"/>
          <p14:tracePt t="48007" x="3411538" y="3490913"/>
          <p14:tracePt t="48023" x="3411538" y="3473450"/>
          <p14:tracePt t="48040" x="3429000" y="3465513"/>
          <p14:tracePt t="48058" x="3429000" y="3446463"/>
          <p14:tracePt t="48081" x="3438525" y="3429000"/>
          <p14:tracePt t="48089" x="3446463" y="3429000"/>
          <p14:tracePt t="48129" x="3446463" y="3419475"/>
          <p14:tracePt t="48233" x="3438525" y="3419475"/>
          <p14:tracePt t="48241" x="3429000" y="3419475"/>
          <p14:tracePt t="48249" x="3411538" y="3419475"/>
          <p14:tracePt t="48257" x="3394075" y="3419475"/>
          <p14:tracePt t="48273" x="3348038" y="3419475"/>
          <p14:tracePt t="48290" x="3295650" y="3429000"/>
          <p14:tracePt t="48307" x="3251200" y="3446463"/>
          <p14:tracePt t="48323" x="3224213" y="3455988"/>
          <p14:tracePt t="48340" x="3214688" y="3465513"/>
          <p14:tracePt t="48356" x="3205163" y="3473450"/>
          <p14:tracePt t="48373" x="3197225" y="3482975"/>
          <p14:tracePt t="48473" x="3205163" y="3482975"/>
          <p14:tracePt t="48481" x="3232150" y="3482975"/>
          <p14:tracePt t="48490" x="3268663" y="3482975"/>
          <p14:tracePt t="48506" x="3384550" y="3482975"/>
          <p14:tracePt t="48523" x="3490913" y="3465513"/>
          <p14:tracePt t="48540" x="3598863" y="3446463"/>
          <p14:tracePt t="48557" x="3705225" y="3419475"/>
          <p14:tracePt t="48560" x="3751263" y="3411538"/>
          <p14:tracePt t="48573" x="3786188" y="3402013"/>
          <p14:tracePt t="48590" x="3803650" y="3402013"/>
          <p14:tracePt t="48592" x="3813175" y="3402013"/>
          <p14:tracePt t="48641" x="3822700" y="3402013"/>
          <p14:tracePt t="48713" x="3813175" y="3402013"/>
          <p14:tracePt t="48729" x="3795713" y="3402013"/>
          <p14:tracePt t="48737" x="3776663" y="3402013"/>
          <p14:tracePt t="48745" x="3768725" y="3402013"/>
          <p14:tracePt t="48757" x="3759200" y="3402013"/>
          <p14:tracePt t="48825" x="3776663" y="3402013"/>
          <p14:tracePt t="48834" x="3803650" y="3394075"/>
          <p14:tracePt t="48841" x="3830638" y="3384550"/>
          <p14:tracePt t="48856" x="3894138" y="3375025"/>
          <p14:tracePt t="48873" x="3965575" y="3367088"/>
          <p14:tracePt t="48889" x="4044950" y="3357563"/>
          <p14:tracePt t="48906" x="4108450" y="3357563"/>
          <p14:tracePt t="48923" x="4160838" y="3348038"/>
          <p14:tracePt t="48940" x="4187825" y="3348038"/>
          <p14:tracePt t="48956" x="4232275" y="3348038"/>
          <p14:tracePt t="48973" x="4259263" y="3348038"/>
          <p14:tracePt t="48990" x="4295775" y="3348038"/>
          <p14:tracePt t="48992" x="4313238" y="3348038"/>
          <p14:tracePt t="49006" x="4340225" y="3348038"/>
          <p14:tracePt t="49023" x="4357688" y="3348038"/>
          <p14:tracePt t="49040" x="4394200" y="3348038"/>
          <p14:tracePt t="49057" x="4411663" y="3348038"/>
          <p14:tracePt t="49073" x="4429125" y="3348038"/>
          <p14:tracePt t="49089" x="4465638" y="3348038"/>
          <p14:tracePt t="49106" x="4491038" y="3357563"/>
          <p14:tracePt t="49123" x="4527550" y="3384550"/>
          <p14:tracePt t="49139" x="4562475" y="3419475"/>
          <p14:tracePt t="49156" x="4608513" y="3473450"/>
          <p14:tracePt t="49173" x="4652963" y="3571875"/>
          <p14:tracePt t="49189" x="4697413" y="3670300"/>
          <p14:tracePt t="49193" x="4732338" y="3724275"/>
          <p14:tracePt t="49206" x="4751388" y="3751263"/>
          <p14:tracePt t="49223" x="4795838" y="3803650"/>
          <p14:tracePt t="49240" x="4840288" y="3857625"/>
          <p14:tracePt t="49265" x="4848225" y="3875088"/>
          <p14:tracePt t="49273" x="4857750" y="3884613"/>
          <p14:tracePt t="49289" x="4857750" y="3902075"/>
          <p14:tracePt t="49306" x="4875213" y="3929063"/>
          <p14:tracePt t="49323" x="4884738" y="3965575"/>
          <p14:tracePt t="49340" x="4894263" y="3983038"/>
          <p14:tracePt t="49356" x="4911725" y="4000500"/>
          <p14:tracePt t="49373" x="4911725" y="4027488"/>
          <p14:tracePt t="49390" x="4919663" y="4054475"/>
          <p14:tracePt t="49406" x="4929188" y="4081463"/>
          <p14:tracePt t="49408" x="4938713" y="4108450"/>
          <p14:tracePt t="49423" x="4938713" y="4125913"/>
          <p14:tracePt t="49439" x="4956175" y="4197350"/>
          <p14:tracePt t="49457" x="4983163" y="4322763"/>
          <p14:tracePt t="49472" x="5000625" y="4394200"/>
          <p14:tracePt t="49490" x="5018088" y="4446588"/>
          <p14:tracePt t="49506" x="5027613" y="4483100"/>
          <p14:tracePt t="49523" x="5027613" y="4518025"/>
          <p14:tracePt t="49539" x="5037138" y="4545013"/>
          <p14:tracePt t="49556" x="5037138" y="4554538"/>
          <p14:tracePt t="49573" x="5037138" y="4581525"/>
          <p14:tracePt t="49577" x="5037138" y="4589463"/>
          <p14:tracePt t="49589" x="5037138" y="4598988"/>
          <p14:tracePt t="49606" x="5027613" y="4652963"/>
          <p14:tracePt t="49623" x="5000625" y="4679950"/>
          <p14:tracePt t="49625" x="4983163" y="4705350"/>
          <p14:tracePt t="49640" x="4911725" y="4759325"/>
          <p14:tracePt t="49656" x="4840288" y="4813300"/>
          <p14:tracePt t="49672" x="4776788" y="4848225"/>
          <p14:tracePt t="49689" x="4724400" y="4884738"/>
          <p14:tracePt t="49706" x="4679950" y="4902200"/>
          <p14:tracePt t="49723" x="4625975" y="4919663"/>
          <p14:tracePt t="49740" x="4537075" y="4919663"/>
          <p14:tracePt t="49756" x="4456113" y="4938713"/>
          <p14:tracePt t="49773" x="4375150" y="4946650"/>
          <p14:tracePt t="49789" x="4295775" y="4965700"/>
          <p14:tracePt t="49806" x="4241800" y="4973638"/>
          <p14:tracePt t="49822" x="4187825" y="4973638"/>
          <p14:tracePt t="49840" x="4152900" y="4991100"/>
          <p14:tracePt t="49856" x="4152900" y="5000625"/>
          <p14:tracePt t="49962" x="4170363" y="5000625"/>
          <p14:tracePt t="49969" x="4187825" y="5000625"/>
          <p14:tracePt t="49977" x="4205288" y="5000625"/>
          <p14:tracePt t="49989" x="4232275" y="5000625"/>
          <p14:tracePt t="50006" x="4286250" y="5000625"/>
          <p14:tracePt t="50023" x="4330700" y="4991100"/>
          <p14:tracePt t="50025" x="4357688" y="4983163"/>
          <p14:tracePt t="50039" x="4384675" y="4983163"/>
          <p14:tracePt t="50056" x="4465638" y="4983163"/>
          <p14:tracePt t="50072" x="4554538" y="4973638"/>
          <p14:tracePt t="50089" x="4643438" y="4965700"/>
          <p14:tracePt t="50106" x="4724400" y="4956175"/>
          <p14:tracePt t="50122" x="4830763" y="4938713"/>
          <p14:tracePt t="50139" x="4911725" y="4911725"/>
          <p14:tracePt t="50156" x="4983163" y="4884738"/>
          <p14:tracePt t="50173" x="5072063" y="4848225"/>
          <p14:tracePt t="50189" x="5116513" y="4813300"/>
          <p14:tracePt t="50206" x="5153025" y="4786313"/>
          <p14:tracePt t="50222" x="5205413" y="4724400"/>
          <p14:tracePt t="50224" x="5214938" y="4705350"/>
          <p14:tracePt t="50239" x="5224463" y="4679950"/>
          <p14:tracePt t="50256" x="5232400" y="4608513"/>
          <p14:tracePt t="50272" x="5251450" y="4456113"/>
          <p14:tracePt t="50289" x="5251450" y="4367213"/>
          <p14:tracePt t="50306" x="5251450" y="4303713"/>
          <p14:tracePt t="50322" x="5251450" y="4251325"/>
          <p14:tracePt t="50339" x="5251450" y="4187825"/>
          <p14:tracePt t="50356" x="5251450" y="4143375"/>
          <p14:tracePt t="50373" x="5241925" y="4089400"/>
          <p14:tracePt t="50389" x="5232400" y="4044950"/>
          <p14:tracePt t="50406" x="5214938" y="3973513"/>
          <p14:tracePt t="50408" x="5197475" y="3938588"/>
          <p14:tracePt t="50422" x="5180013" y="3911600"/>
          <p14:tracePt t="50439" x="5133975" y="3822700"/>
          <p14:tracePt t="50456" x="5099050" y="3768725"/>
          <p14:tracePt t="50472" x="5072063" y="3732213"/>
          <p14:tracePt t="50489" x="5045075" y="3714750"/>
          <p14:tracePt t="50506" x="5018088" y="3697288"/>
          <p14:tracePt t="50522" x="4983163" y="3670300"/>
          <p14:tracePt t="50539" x="4938713" y="3652838"/>
          <p14:tracePt t="50556" x="4894263" y="3625850"/>
          <p14:tracePt t="50573" x="4813300" y="3608388"/>
          <p14:tracePt t="50589" x="4732338" y="3598863"/>
          <p14:tracePt t="50593" x="4687888" y="3589338"/>
          <p14:tracePt t="50606" x="4633913" y="3589338"/>
          <p14:tracePt t="50623" x="4500563" y="3589338"/>
          <p14:tracePt t="50639" x="4348163" y="3581400"/>
          <p14:tracePt t="50641" x="4251325" y="3571875"/>
          <p14:tracePt t="50656" x="4116388" y="3544888"/>
          <p14:tracePt t="50672" x="3973513" y="3517900"/>
          <p14:tracePt t="50689" x="3813175" y="3473450"/>
          <p14:tracePt t="50706" x="3724275" y="3455988"/>
          <p14:tracePt t="50723" x="3616325" y="3429000"/>
          <p14:tracePt t="50739" x="3544888" y="3419475"/>
          <p14:tracePt t="50756" x="3509963" y="3411538"/>
          <p14:tracePt t="50772" x="3490913" y="3411538"/>
          <p14:tracePt t="50789" x="3482975" y="3411538"/>
          <p14:tracePt t="50952"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B8E4B-089C-44F4-BD48-3487B043DFF4}"/>
              </a:ext>
            </a:extLst>
          </p:cNvPr>
          <p:cNvSpPr>
            <a:spLocks noGrp="1"/>
          </p:cNvSpPr>
          <p:nvPr>
            <p:ph idx="1"/>
          </p:nvPr>
        </p:nvSpPr>
        <p:spPr>
          <a:xfrm>
            <a:off x="457200" y="533400"/>
            <a:ext cx="8229600" cy="2895600"/>
          </a:xfrm>
          <a:effectLst>
            <a:reflection endPos="0" dist="50800" dir="5400000" sy="-100000" algn="bl" rotWithShape="0"/>
            <a:softEdge rad="0"/>
          </a:effectLst>
        </p:spPr>
        <p:txBody>
          <a:bodyPr>
            <a:noAutofit/>
          </a:bodyPr>
          <a:lstStyle/>
          <a:p>
            <a:pPr marL="0" lvl="0" indent="0" algn="just">
              <a:lnSpc>
                <a:spcPct val="115000"/>
              </a:lnSpc>
              <a:spcBef>
                <a:spcPts val="0"/>
              </a:spcBef>
              <a:spcAft>
                <a:spcPts val="600"/>
              </a:spcAft>
              <a:buNone/>
            </a:pPr>
            <a:endParaRPr lang="en-US" sz="2000" dirty="0">
              <a:latin typeface="Cambria Math" panose="02040503050406030204" pitchFamily="18" charset="0"/>
              <a:ea typeface="Cambria Math" panose="02040503050406030204" pitchFamily="18" charset="0"/>
            </a:endParaRPr>
          </a:p>
          <a:p>
            <a:pPr marL="457200" lvl="0" indent="-457200" algn="just">
              <a:lnSpc>
                <a:spcPct val="115000"/>
              </a:lnSpc>
              <a:spcBef>
                <a:spcPts val="0"/>
              </a:spcBef>
              <a:spcAft>
                <a:spcPts val="600"/>
              </a:spcAft>
              <a:buFont typeface="+mj-lt"/>
              <a:buAutoNum type="arabicPeriod" startAt="3"/>
            </a:pPr>
            <a:r>
              <a:rPr lang="en-US" sz="2000" b="1" i="1" u="sng" dirty="0">
                <a:latin typeface="Cambria Math" panose="02040503050406030204" pitchFamily="18" charset="0"/>
                <a:ea typeface="Cambria Math" panose="02040503050406030204" pitchFamily="18" charset="0"/>
              </a:rPr>
              <a:t>T.C.B.S (thiosulphate citrate bile salt sucrose) agar: </a:t>
            </a:r>
            <a:r>
              <a:rPr lang="en-US" sz="2000" dirty="0">
                <a:latin typeface="Cambria Math" panose="02040503050406030204" pitchFamily="18" charset="0"/>
                <a:ea typeface="Cambria Math" panose="02040503050406030204" pitchFamily="18" charset="0"/>
              </a:rPr>
              <a:t>it is a </a:t>
            </a:r>
            <a:r>
              <a:rPr lang="en-US" sz="2000" b="1" i="1" dirty="0">
                <a:effectLst>
                  <a:outerShdw blurRad="50800" dist="38100" algn="l">
                    <a:srgbClr val="000000">
                      <a:alpha val="40000"/>
                    </a:srgbClr>
                  </a:outerShdw>
                </a:effectLst>
                <a:latin typeface="Cambria Math" panose="02040503050406030204" pitchFamily="18" charset="0"/>
                <a:ea typeface="Cambria Math" panose="02040503050406030204" pitchFamily="18" charset="0"/>
              </a:rPr>
              <a:t>(selective indicator medium) </a:t>
            </a:r>
            <a:r>
              <a:rPr lang="en-US" sz="2000" dirty="0">
                <a:latin typeface="Cambria Math" panose="02040503050406030204" pitchFamily="18" charset="0"/>
                <a:ea typeface="Cambria Math" panose="02040503050406030204" pitchFamily="18" charset="0"/>
              </a:rPr>
              <a:t>and used for the isolation of </a:t>
            </a:r>
            <a:r>
              <a:rPr lang="en-US" sz="2000" i="1" dirty="0">
                <a:latin typeface="Cambria Math" panose="02040503050406030204" pitchFamily="18" charset="0"/>
                <a:ea typeface="Cambria Math" panose="02040503050406030204" pitchFamily="18" charset="0"/>
              </a:rPr>
              <a:t>Vibrio Cholera. </a:t>
            </a:r>
            <a:r>
              <a:rPr lang="en-US" sz="2000" dirty="0">
                <a:latin typeface="Cambria Math" panose="02040503050406030204" pitchFamily="18" charset="0"/>
                <a:ea typeface="Cambria Math" panose="02040503050406030204" pitchFamily="18" charset="0"/>
              </a:rPr>
              <a:t>It contains thiosulphate, citrate and bile salt as selective substance. It also contains sucrose as test sugar, thymol blue and bromothymol blue as mixed indicator that give yellow color in acidic </a:t>
            </a:r>
            <a:r>
              <a:rPr lang="en-US" sz="2000" dirty="0" err="1">
                <a:latin typeface="Cambria Math" panose="02040503050406030204" pitchFamily="18" charset="0"/>
                <a:ea typeface="Cambria Math" panose="02040503050406030204" pitchFamily="18" charset="0"/>
              </a:rPr>
              <a:t>pH.</a:t>
            </a:r>
            <a:r>
              <a:rPr lang="en-US" sz="2000" dirty="0">
                <a:latin typeface="Cambria Math" panose="02040503050406030204" pitchFamily="18" charset="0"/>
                <a:ea typeface="Cambria Math" panose="02040503050406030204" pitchFamily="18" charset="0"/>
              </a:rPr>
              <a:t> </a:t>
            </a:r>
            <a:r>
              <a:rPr lang="en-US" sz="2000" i="1" dirty="0">
                <a:latin typeface="Cambria Math" panose="02040503050406030204" pitchFamily="18" charset="0"/>
                <a:ea typeface="Cambria Math" panose="02040503050406030204" pitchFamily="18" charset="0"/>
              </a:rPr>
              <a:t>Vibrio Cholera </a:t>
            </a:r>
            <a:r>
              <a:rPr lang="en-US" sz="2000" dirty="0">
                <a:latin typeface="Cambria Math" panose="02040503050406030204" pitchFamily="18" charset="0"/>
                <a:ea typeface="Cambria Math" panose="02040503050406030204" pitchFamily="18" charset="0"/>
              </a:rPr>
              <a:t>produces yellow colonies due to fermentation of sugar and acid production. It is sterilized by </a:t>
            </a:r>
            <a:r>
              <a:rPr lang="en-US" sz="2000" b="1" i="1" dirty="0">
                <a:latin typeface="Cambria Math" panose="02040503050406030204" pitchFamily="18" charset="0"/>
                <a:ea typeface="Cambria Math" panose="02040503050406030204" pitchFamily="18" charset="0"/>
              </a:rPr>
              <a:t>Tyndallization</a:t>
            </a:r>
            <a:endParaRPr lang="en-US" dirty="0"/>
          </a:p>
          <a:p>
            <a:pPr marL="0" indent="0" algn="just">
              <a:lnSpc>
                <a:spcPct val="150000"/>
              </a:lnSpc>
              <a:spcBef>
                <a:spcPts val="0"/>
              </a:spcBef>
              <a:spcAft>
                <a:spcPts val="1000"/>
              </a:spcAft>
              <a:buNone/>
            </a:pPr>
            <a:endParaRPr lang="en-US" sz="1800" dirty="0">
              <a:latin typeface="Cambria Math" panose="02040503050406030204" pitchFamily="18" charset="0"/>
              <a:ea typeface="Cambria Math" panose="02040503050406030204" pitchFamily="18" charset="0"/>
            </a:endParaRPr>
          </a:p>
        </p:txBody>
      </p:sp>
      <p:pic>
        <p:nvPicPr>
          <p:cNvPr id="5" name="Picture 4">
            <a:extLst>
              <a:ext uri="{FF2B5EF4-FFF2-40B4-BE49-F238E27FC236}">
                <a16:creationId xmlns:a16="http://schemas.microsoft.com/office/drawing/2014/main" id="{B2F4E678-0076-47AC-A8E9-A1F2AE3CA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200400"/>
            <a:ext cx="3733800" cy="2895600"/>
          </a:xfrm>
          <a:prstGeom prst="rect">
            <a:avLst/>
          </a:prstGeom>
        </p:spPr>
      </p:pic>
      <p:pic>
        <p:nvPicPr>
          <p:cNvPr id="2" name="Audio 1">
            <a:hlinkClick r:id="" action="ppaction://media"/>
            <a:extLst>
              <a:ext uri="{FF2B5EF4-FFF2-40B4-BE49-F238E27FC236}">
                <a16:creationId xmlns:a16="http://schemas.microsoft.com/office/drawing/2014/main" id="{AA1053F8-A173-42F9-A113-FEC331BA528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01273711"/>
      </p:ext>
    </p:extLst>
  </p:cSld>
  <p:clrMapOvr>
    <a:masterClrMapping/>
  </p:clrMapOvr>
  <mc:AlternateContent xmlns:mc="http://schemas.openxmlformats.org/markup-compatibility/2006" xmlns:p14="http://schemas.microsoft.com/office/powerpoint/2010/main">
    <mc:Choice Requires="p14">
      <p:transition spd="slow" p14:dur="2000" advTm="108352"/>
    </mc:Choice>
    <mc:Fallback xmlns="">
      <p:transition spd="slow" advTm="108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4" fill="hold" grpId="1"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wipe(down)">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 grpId="0" uiExpand="1" build="p"/>
      <p:bldP spid="3" grpId="1" build="p"/>
    </p:bldLst>
  </p:timing>
  <p:extLst>
    <p:ext uri="{3A86A75C-4F4B-4683-9AE1-C65F6400EC91}">
      <p14:laserTraceLst xmlns:p14="http://schemas.microsoft.com/office/powerpoint/2010/main">
        <p14:tracePtLst>
          <p14:tracePt t="5273" x="2419350" y="990600"/>
          <p14:tracePt t="5536" x="2438400" y="982663"/>
          <p14:tracePt t="5544" x="2446338" y="982663"/>
          <p14:tracePt t="5551" x="2465388" y="982663"/>
          <p14:tracePt t="5565" x="2500313" y="982663"/>
          <p14:tracePt t="5582" x="2598738" y="982663"/>
          <p14:tracePt t="5599" x="2670175" y="982663"/>
          <p14:tracePt t="5615" x="2724150" y="982663"/>
          <p14:tracePt t="5648" x="2847975" y="982663"/>
          <p14:tracePt t="5682" x="2919413" y="982663"/>
          <p14:tracePt t="5715" x="2965450" y="982663"/>
          <p14:tracePt t="5732" x="2973388" y="982663"/>
          <p14:tracePt t="5749" x="2982913" y="982663"/>
          <p14:tracePt t="5849" x="2973388" y="982663"/>
          <p14:tracePt t="5856" x="2965450" y="982663"/>
          <p14:tracePt t="5865" x="2955925" y="982663"/>
          <p14:tracePt t="5882" x="2946400" y="982663"/>
          <p14:tracePt t="5968" x="2965450" y="982663"/>
          <p14:tracePt t="5975" x="2982913" y="990600"/>
          <p14:tracePt t="5983" x="3000375" y="990600"/>
          <p14:tracePt t="5998" x="3017838" y="990600"/>
          <p14:tracePt t="6015" x="3108325" y="1000125"/>
          <p14:tracePt t="6031" x="3179763" y="1009650"/>
          <p14:tracePt t="6048" x="3187700" y="1009650"/>
          <p14:tracePt t="6216" x="3205163" y="1009650"/>
          <p14:tracePt t="6223" x="3205163" y="1017588"/>
          <p14:tracePt t="6232" x="3232150" y="1027113"/>
          <p14:tracePt t="6248" x="3276600" y="1036638"/>
          <p14:tracePt t="6265" x="3357563" y="1044575"/>
          <p14:tracePt t="6281" x="3482975" y="1054100"/>
          <p14:tracePt t="6298" x="3598863" y="1054100"/>
          <p14:tracePt t="6315" x="3714750" y="1054100"/>
          <p14:tracePt t="6331" x="3822700" y="1054100"/>
          <p14:tracePt t="6348" x="3902075" y="1054100"/>
          <p14:tracePt t="6365" x="3946525" y="1054100"/>
          <p14:tracePt t="6367" x="3956050" y="1054100"/>
          <p14:tracePt t="6382" x="3965575" y="1054100"/>
          <p14:tracePt t="6679" x="3973513" y="1054100"/>
          <p14:tracePt t="6696" x="4000500" y="1054100"/>
          <p14:tracePt t="6704" x="4010025" y="1054100"/>
          <p14:tracePt t="6714" x="4017963" y="1054100"/>
          <p14:tracePt t="6731" x="4062413" y="1054100"/>
          <p14:tracePt t="6748" x="4116388" y="1044575"/>
          <p14:tracePt t="6765" x="4187825" y="1044575"/>
          <p14:tracePt t="6781" x="4251325" y="1036638"/>
          <p14:tracePt t="6799" x="4357688" y="1036638"/>
          <p14:tracePt t="6815" x="4456113" y="1036638"/>
          <p14:tracePt t="6831" x="4527550" y="1036638"/>
          <p14:tracePt t="6848" x="4581525" y="1036638"/>
          <p14:tracePt t="6864" x="4625975" y="1036638"/>
          <p14:tracePt t="6881" x="4633913" y="1036638"/>
          <p14:tracePt t="6898" x="4643438" y="1036638"/>
          <p14:tracePt t="7585" x="4652963" y="1036638"/>
          <p14:tracePt t="7592" x="4660900" y="1036638"/>
          <p14:tracePt t="7608" x="4670425" y="1036638"/>
          <p14:tracePt t="7616" x="4679950" y="1036638"/>
          <p14:tracePt t="7631" x="4687888" y="1036638"/>
          <p14:tracePt t="7648" x="4714875" y="1036638"/>
          <p14:tracePt t="7664" x="4751388" y="1036638"/>
          <p14:tracePt t="7681" x="4822825" y="1036638"/>
          <p14:tracePt t="7714" x="4929188" y="1036638"/>
          <p14:tracePt t="7747" x="5054600" y="1036638"/>
          <p14:tracePt t="7781" x="5153025" y="1036638"/>
          <p14:tracePt t="7797" x="5180013" y="1036638"/>
          <p14:tracePt t="7799" x="5197475" y="1036638"/>
          <p14:tracePt t="7814" x="5205413" y="1036638"/>
          <p14:tracePt t="7831" x="5241925" y="1027113"/>
          <p14:tracePt t="7848" x="5303838" y="1027113"/>
          <p14:tracePt t="7864" x="5330825" y="1027113"/>
          <p14:tracePt t="7881" x="5357813" y="1027113"/>
          <p14:tracePt t="7897" x="5402263" y="1027113"/>
          <p14:tracePt t="7914" x="5446713" y="1027113"/>
          <p14:tracePt t="7931" x="5500688" y="1027113"/>
          <p14:tracePt t="7947" x="5545138" y="1027113"/>
          <p14:tracePt t="7964" x="5581650" y="1027113"/>
          <p14:tracePt t="7981" x="5616575" y="1027113"/>
          <p14:tracePt t="7998" x="5626100" y="1027113"/>
          <p14:tracePt t="8014" x="5634038" y="1027113"/>
          <p14:tracePt t="8032" x="5653088" y="1027113"/>
          <p14:tracePt t="8048" x="5670550" y="1027113"/>
          <p14:tracePt t="8105" x="5680075" y="1027113"/>
          <p14:tracePt t="8184" x="5688013" y="1027113"/>
          <p14:tracePt t="8199" x="5697538" y="1027113"/>
          <p14:tracePt t="8217" x="5705475" y="1027113"/>
          <p14:tracePt t="8233" x="5715000" y="1027113"/>
          <p14:tracePt t="8241" x="5732463" y="1027113"/>
          <p14:tracePt t="8249" x="5759450" y="1027113"/>
          <p14:tracePt t="8264" x="5813425" y="1027113"/>
          <p14:tracePt t="8281" x="5902325" y="1027113"/>
          <p14:tracePt t="8298" x="6010275" y="1027113"/>
          <p14:tracePt t="8314" x="6116638" y="1027113"/>
          <p14:tracePt t="8331" x="6232525" y="1027113"/>
          <p14:tracePt t="8348" x="6323013" y="1027113"/>
          <p14:tracePt t="8365" x="6367463" y="1027113"/>
          <p14:tracePt t="8381" x="6384925" y="1027113"/>
          <p14:tracePt t="8397" x="6402388" y="1027113"/>
          <p14:tracePt t="8656" x="0" y="0"/>
        </p14:tracePtLst>
        <p14:tracePtLst>
          <p14:tracePt t="9602" x="7848600" y="1009650"/>
          <p14:tracePt t="9608" x="7858125" y="1009650"/>
          <p14:tracePt t="9625" x="7867650" y="1000125"/>
          <p14:tracePt t="9649" x="7885113" y="990600"/>
          <p14:tracePt t="9665" x="7894638" y="990600"/>
          <p14:tracePt t="9673" x="7912100" y="990600"/>
          <p14:tracePt t="9681" x="7920038" y="982663"/>
          <p14:tracePt t="9697" x="7947025" y="982663"/>
          <p14:tracePt t="9731" x="7983538" y="973138"/>
          <p14:tracePt t="9764" x="8010525" y="973138"/>
          <p14:tracePt t="9797" x="8018463" y="973138"/>
          <p14:tracePt t="9905" x="8018463" y="982663"/>
          <p14:tracePt t="9921" x="8001000" y="1017588"/>
          <p14:tracePt t="9929" x="7991475" y="1017588"/>
          <p14:tracePt t="9937" x="7983538" y="1036638"/>
          <p14:tracePt t="9947" x="7966075" y="1054100"/>
          <p14:tracePt t="9964" x="7929563" y="1071563"/>
          <p14:tracePt t="9981" x="7867650" y="1098550"/>
          <p14:tracePt t="9997" x="7751763" y="1152525"/>
          <p14:tracePt t="10001" x="7697788" y="1169988"/>
          <p14:tracePt t="10014" x="7626350" y="1196975"/>
          <p14:tracePt t="10031" x="7466013" y="1231900"/>
          <p14:tracePt t="10048" x="7242175" y="1312863"/>
          <p14:tracePt t="10064" x="7045325" y="1339850"/>
          <p14:tracePt t="10080" x="6823075" y="1366838"/>
          <p14:tracePt t="10097" x="6562725" y="1366838"/>
          <p14:tracePt t="10114" x="6099175" y="1366838"/>
          <p14:tracePt t="10131" x="5589588" y="1366838"/>
          <p14:tracePt t="10147" x="5054600" y="1366838"/>
          <p14:tracePt t="10164" x="4705350" y="1366838"/>
          <p14:tracePt t="10181" x="4340225" y="1366838"/>
          <p14:tracePt t="10197" x="4062413" y="1366838"/>
          <p14:tracePt t="10214" x="3848100" y="1366838"/>
          <p14:tracePt t="10216" x="3741738" y="1366838"/>
          <p14:tracePt t="10231" x="3652838" y="1366838"/>
          <p14:tracePt t="10248" x="3446463" y="1366838"/>
          <p14:tracePt t="10264" x="3375025" y="1366838"/>
          <p14:tracePt t="10280" x="3322638" y="1366838"/>
          <p14:tracePt t="10297" x="3259138" y="1366838"/>
          <p14:tracePt t="10314" x="3179763" y="1366838"/>
          <p14:tracePt t="10330" x="3116263" y="1374775"/>
          <p14:tracePt t="10347" x="3009900" y="1393825"/>
          <p14:tracePt t="10363" x="2884488" y="1401763"/>
          <p14:tracePt t="10381" x="2786063" y="1428750"/>
          <p14:tracePt t="10397" x="2670175" y="1465263"/>
          <p14:tracePt t="10414" x="2581275" y="1482725"/>
          <p14:tracePt t="10415" x="2544763" y="1482725"/>
          <p14:tracePt t="10430" x="2509838" y="1482725"/>
          <p14:tracePt t="10448" x="2411413" y="1490663"/>
          <p14:tracePt t="10464" x="2366963" y="1490663"/>
          <p14:tracePt t="10480" x="2330450" y="1490663"/>
          <p14:tracePt t="10497" x="2303463" y="1490663"/>
          <p14:tracePt t="10514" x="2295525" y="1490663"/>
          <p14:tracePt t="10530" x="2286000" y="1490663"/>
          <p14:tracePt t="10547" x="2268538" y="1490663"/>
          <p14:tracePt t="10563" x="2259013" y="1490663"/>
          <p14:tracePt t="10580" x="2251075" y="1490663"/>
          <p14:tracePt t="10597" x="2232025" y="1490663"/>
          <p14:tracePt t="10613" x="2224088" y="1490663"/>
          <p14:tracePt t="10630" x="2214563" y="1490663"/>
          <p14:tracePt t="10647" x="2205038" y="1490663"/>
          <p14:tracePt t="10664" x="2197100" y="1490663"/>
          <p14:tracePt t="10680" x="2187575" y="1490663"/>
          <p14:tracePt t="10873" x="2179638" y="1490663"/>
          <p14:tracePt t="10921" x="2170113" y="1490663"/>
          <p14:tracePt t="10953" x="2160588" y="1490663"/>
          <p14:tracePt t="10970" x="2152650" y="1490663"/>
          <p14:tracePt t="10977" x="2143125" y="1490663"/>
          <p14:tracePt t="10985" x="2133600" y="1490663"/>
          <p14:tracePt t="11001" x="2125663" y="1490663"/>
          <p14:tracePt t="11013" x="2116138" y="1490663"/>
          <p14:tracePt t="11031" x="2081213" y="1490663"/>
          <p14:tracePt t="11048" x="2027238" y="1482725"/>
          <p14:tracePt t="11064" x="2000250" y="1482725"/>
          <p14:tracePt t="11080" x="1973263" y="1482725"/>
          <p14:tracePt t="11097" x="1965325" y="1482725"/>
          <p14:tracePt t="11113" x="1955800" y="1482725"/>
          <p14:tracePt t="11185" x="1982788" y="1482725"/>
          <p14:tracePt t="11193" x="2017713" y="1482725"/>
          <p14:tracePt t="11201" x="2054225" y="1455738"/>
          <p14:tracePt t="11214" x="2116138" y="1446213"/>
          <p14:tracePt t="11230" x="2241550" y="1446213"/>
          <p14:tracePt t="11247" x="2384425" y="1419225"/>
          <p14:tracePt t="11249" x="2446338" y="1401763"/>
          <p14:tracePt t="11264" x="2536825" y="1393825"/>
          <p14:tracePt t="11280" x="2589213" y="1393825"/>
          <p14:tracePt t="11297" x="2633663" y="1393825"/>
          <p14:tracePt t="11313" x="2670175" y="1393825"/>
          <p14:tracePt t="11330" x="2714625" y="1393825"/>
          <p14:tracePt t="11347" x="2741613" y="1393825"/>
          <p14:tracePt t="11363" x="2776538" y="1401763"/>
          <p14:tracePt t="11380" x="2813050" y="1401763"/>
          <p14:tracePt t="11397" x="2830513" y="1401763"/>
          <p14:tracePt t="11752" x="0" y="0"/>
        </p14:tracePtLst>
        <p14:tracePtLst>
          <p14:tracePt t="12713" x="7929563" y="938213"/>
          <p14:tracePt t="12720" x="7939088" y="938213"/>
          <p14:tracePt t="12730" x="7956550" y="946150"/>
          <p14:tracePt t="12747" x="7974013" y="946150"/>
          <p14:tracePt t="12763" x="8001000" y="955675"/>
          <p14:tracePt t="12780" x="8027988" y="955675"/>
          <p14:tracePt t="12797" x="8054975" y="965200"/>
          <p14:tracePt t="12830" x="8062913" y="965200"/>
          <p14:tracePt t="12969" x="8062913" y="973138"/>
          <p14:tracePt t="12994" x="8072438" y="973138"/>
          <p14:tracePt t="13072" x="8072438" y="982663"/>
          <p14:tracePt t="13098" x="8072438" y="990600"/>
          <p14:tracePt t="13121" x="8072438" y="1009650"/>
          <p14:tracePt t="13138" x="8054975" y="1017588"/>
          <p14:tracePt t="13146" x="8037513" y="1036638"/>
          <p14:tracePt t="13153" x="8027988" y="1036638"/>
          <p14:tracePt t="13163" x="8001000" y="1044575"/>
          <p14:tracePt t="13180" x="7947025" y="1062038"/>
          <p14:tracePt t="13196" x="7902575" y="1071563"/>
          <p14:tracePt t="13213" x="7848600" y="1089025"/>
          <p14:tracePt t="13230" x="7813675" y="1089025"/>
          <p14:tracePt t="13361" x="7823200" y="1089025"/>
          <p14:tracePt t="13368" x="7840663" y="1089025"/>
          <p14:tracePt t="13380" x="7858125" y="1089025"/>
          <p14:tracePt t="13396" x="7885113" y="1089025"/>
          <p14:tracePt t="13413" x="7912100" y="1089025"/>
          <p14:tracePt t="13430" x="7939088" y="1089025"/>
          <p14:tracePt t="13538" x="7947025" y="1089025"/>
          <p14:tracePt t="13562" x="7939088" y="1098550"/>
          <p14:tracePt t="13578" x="7929563" y="1108075"/>
          <p14:tracePt t="13586" x="7920038" y="1116013"/>
          <p14:tracePt t="13596" x="7902575" y="1133475"/>
          <p14:tracePt t="13613" x="7885113" y="1133475"/>
          <p14:tracePt t="13630" x="7867650" y="1143000"/>
          <p14:tracePt t="13646" x="7831138" y="1169988"/>
          <p14:tracePt t="13664" x="7804150" y="1169988"/>
          <p14:tracePt t="13680" x="7769225" y="1187450"/>
          <p14:tracePt t="13697" x="7742238" y="1196975"/>
          <p14:tracePt t="13713" x="7705725" y="1214438"/>
          <p14:tracePt t="13730" x="7670800" y="1231900"/>
          <p14:tracePt t="13746" x="7616825" y="1241425"/>
          <p14:tracePt t="13763" x="7589838" y="1250950"/>
          <p14:tracePt t="13780" x="7554913" y="1268413"/>
          <p14:tracePt t="13796" x="7545388" y="1268413"/>
          <p14:tracePt t="13813" x="7537450" y="1276350"/>
          <p14:tracePt t="13830" x="7527925" y="1276350"/>
          <p14:tracePt t="13846" x="7527925" y="1285875"/>
          <p14:tracePt t="13873" x="7527925" y="1295400"/>
          <p14:tracePt t="13890" x="7527925" y="1303338"/>
          <p14:tracePt t="13898" x="7527925" y="1312863"/>
          <p14:tracePt t="13914" x="7527925" y="1330325"/>
          <p14:tracePt t="13929" x="7527925" y="1339850"/>
          <p14:tracePt t="13946" x="7527925" y="1357313"/>
          <p14:tracePt t="13963" x="7527925" y="1366838"/>
          <p14:tracePt t="14096" x="7527925" y="1374775"/>
          <p14:tracePt t="14114" x="7537450" y="1374775"/>
          <p14:tracePt t="14122" x="7562850" y="1366838"/>
          <p14:tracePt t="14130" x="7581900" y="1366838"/>
          <p14:tracePt t="14146" x="7608888" y="1347788"/>
          <p14:tracePt t="14163" x="7634288" y="1347788"/>
          <p14:tracePt t="14180" x="7661275" y="1339850"/>
          <p14:tracePt t="14297" x="7616825" y="1347788"/>
          <p14:tracePt t="14305" x="7572375" y="1357313"/>
          <p14:tracePt t="14313" x="7545388" y="1366838"/>
          <p14:tracePt t="14329" x="7446963" y="1374775"/>
          <p14:tracePt t="14346" x="7313613" y="1401763"/>
          <p14:tracePt t="14362" x="7170738" y="1411288"/>
          <p14:tracePt t="14380" x="7045325" y="1428750"/>
          <p14:tracePt t="14396" x="6973888" y="1446213"/>
          <p14:tracePt t="14412" x="6956425" y="1446213"/>
          <p14:tracePt t="14429" x="6946900" y="1446213"/>
          <p14:tracePt t="14538" x="6965950" y="1446213"/>
          <p14:tracePt t="14546" x="7000875" y="1438275"/>
          <p14:tracePt t="14553" x="7018338" y="1428750"/>
          <p14:tracePt t="14562" x="7062788" y="1428750"/>
          <p14:tracePt t="14579" x="7143750" y="1411288"/>
          <p14:tracePt t="14596" x="7205663" y="1393825"/>
          <p14:tracePt t="14613" x="7277100" y="1374775"/>
          <p14:tracePt t="14629" x="7331075" y="1374775"/>
          <p14:tracePt t="14646" x="7367588" y="1374775"/>
          <p14:tracePt t="14648" x="7375525" y="1374775"/>
          <p14:tracePt t="14762" x="7358063" y="1374775"/>
          <p14:tracePt t="14769" x="7340600" y="1374775"/>
          <p14:tracePt t="14779" x="7286625" y="1374775"/>
          <p14:tracePt t="14796" x="7232650" y="1374775"/>
          <p14:tracePt t="14812" x="7143750" y="1374775"/>
          <p14:tracePt t="14829" x="7062788" y="1384300"/>
          <p14:tracePt t="14846" x="7010400" y="1384300"/>
          <p14:tracePt t="14847" x="7000875" y="1384300"/>
          <p14:tracePt t="14862" x="6991350" y="1384300"/>
          <p14:tracePt t="14879" x="6983413" y="1384300"/>
          <p14:tracePt t="14970" x="6991350" y="1384300"/>
          <p14:tracePt t="14978" x="7018338" y="1384300"/>
          <p14:tracePt t="14984" x="7062788" y="1384300"/>
          <p14:tracePt t="14995" x="7099300" y="1384300"/>
          <p14:tracePt t="15013" x="7180263" y="1366838"/>
          <p14:tracePt t="15029" x="7286625" y="1330325"/>
          <p14:tracePt t="15046" x="7412038" y="1312863"/>
          <p14:tracePt t="15062" x="7491413" y="1295400"/>
          <p14:tracePt t="15064" x="7527925" y="1295400"/>
          <p14:tracePt t="15079" x="7545388" y="1295400"/>
          <p14:tracePt t="15097" x="7589838" y="1295400"/>
          <p14:tracePt t="15112" x="7608888" y="1295400"/>
          <p14:tracePt t="15282" x="7589838" y="1303338"/>
          <p14:tracePt t="15290" x="7562850" y="1312863"/>
          <p14:tracePt t="15297" x="7545388" y="1330325"/>
          <p14:tracePt t="15312" x="7500938" y="1339850"/>
          <p14:tracePt t="15329" x="7439025" y="1357313"/>
          <p14:tracePt t="15345" x="7385050" y="1374775"/>
          <p14:tracePt t="15363" x="7323138" y="1384300"/>
          <p14:tracePt t="15379" x="7286625" y="1393825"/>
          <p14:tracePt t="15396" x="7269163" y="1393825"/>
          <p14:tracePt t="15413" x="7259638" y="1393825"/>
          <p14:tracePt t="15429" x="7242175" y="1393825"/>
          <p14:tracePt t="15482" x="7232650" y="1393825"/>
          <p14:tracePt t="15497" x="7224713" y="1393825"/>
          <p14:tracePt t="15522" x="7205663" y="1393825"/>
          <p14:tracePt t="15546" x="7197725" y="1401763"/>
          <p14:tracePt t="15570" x="7188200" y="1401763"/>
          <p14:tracePt t="15578" x="7180263" y="1401763"/>
          <p14:tracePt t="15618" x="7170738" y="1401763"/>
          <p14:tracePt t="15641" x="7161213" y="1401763"/>
          <p14:tracePt t="15649" x="7153275" y="1411288"/>
          <p14:tracePt t="15802" x="7161213" y="1411288"/>
          <p14:tracePt t="15809" x="7197725" y="1411288"/>
          <p14:tracePt t="15818" x="7224713" y="1411288"/>
          <p14:tracePt t="15829" x="7269163" y="1411288"/>
          <p14:tracePt t="15846" x="7340600" y="1401763"/>
          <p14:tracePt t="15862" x="7439025" y="1384300"/>
          <p14:tracePt t="15879" x="7518400" y="1366838"/>
          <p14:tracePt t="15881" x="7562850" y="1357313"/>
          <p14:tracePt t="15896" x="7589838" y="1357313"/>
          <p14:tracePt t="15912" x="7661275" y="1357313"/>
          <p14:tracePt t="15929" x="7680325" y="1347788"/>
          <p14:tracePt t="15945" x="7697788" y="1347788"/>
          <p14:tracePt t="15963" x="7705725" y="1347788"/>
          <p14:tracePt t="15979" x="7732713" y="1347788"/>
          <p14:tracePt t="15996" x="7759700" y="1347788"/>
          <p14:tracePt t="16012" x="7796213" y="1347788"/>
          <p14:tracePt t="16030" x="7848600" y="1347788"/>
          <p14:tracePt t="16046" x="7867650" y="1347788"/>
          <p14:tracePt t="16047" x="7885113" y="1347788"/>
          <p14:tracePt t="16062" x="7902575" y="1347788"/>
          <p14:tracePt t="16079" x="7912100" y="1347788"/>
          <p14:tracePt t="16096" x="7929563" y="1347788"/>
          <p14:tracePt t="16113" x="7947025" y="1347788"/>
          <p14:tracePt t="16129" x="7956550" y="1347788"/>
          <p14:tracePt t="16250" x="7947025" y="1347788"/>
          <p14:tracePt t="16258" x="7929563" y="1347788"/>
          <p14:tracePt t="16266" x="7902575" y="1347788"/>
          <p14:tracePt t="16279" x="7885113" y="1347788"/>
          <p14:tracePt t="16296" x="7823200" y="1357313"/>
          <p14:tracePt t="16313" x="7742238" y="1374775"/>
          <p14:tracePt t="16329" x="7705725" y="1384300"/>
          <p14:tracePt t="16345" x="7661275" y="1384300"/>
          <p14:tracePt t="16362" x="7643813" y="1384300"/>
          <p14:tracePt t="16379" x="7626350" y="1384300"/>
          <p14:tracePt t="16395" x="7616825" y="1384300"/>
          <p14:tracePt t="16412" x="7608888" y="1384300"/>
          <p14:tracePt t="17105" x="0" y="0"/>
        </p14:tracePtLst>
        <p14:tracePtLst>
          <p14:tracePt t="18355" x="1554163" y="1312863"/>
          <p14:tracePt t="18458" x="1562100" y="1312863"/>
          <p14:tracePt t="18466" x="1571625" y="1312863"/>
          <p14:tracePt t="18478" x="1589088" y="1322388"/>
          <p14:tracePt t="18495" x="1633538" y="1322388"/>
          <p14:tracePt t="18512" x="1697038" y="1322388"/>
          <p14:tracePt t="18529" x="1731963" y="1322388"/>
          <p14:tracePt t="18545" x="1768475" y="1322388"/>
          <p14:tracePt t="18561" x="1795463" y="1322388"/>
          <p14:tracePt t="18595" x="1812925" y="1322388"/>
          <p14:tracePt t="18706" x="1812925" y="1330325"/>
          <p14:tracePt t="18713" x="1776413" y="1339850"/>
          <p14:tracePt t="18722" x="1751013" y="1339850"/>
          <p14:tracePt t="18730" x="1731963" y="1347788"/>
          <p14:tracePt t="18745" x="1660525" y="1366838"/>
          <p14:tracePt t="18761" x="1608138" y="1374775"/>
          <p14:tracePt t="18778" x="1581150" y="1384300"/>
          <p14:tracePt t="18795" x="1544638" y="1393825"/>
          <p14:tracePt t="19506" x="1554163" y="1393825"/>
          <p14:tracePt t="19530" x="1562100" y="1393825"/>
          <p14:tracePt t="19882" x="1544638" y="1393825"/>
          <p14:tracePt t="19906" x="1536700" y="1393825"/>
          <p14:tracePt t="19922" x="1527175" y="1393825"/>
          <p14:tracePt t="19938" x="1517650" y="1393825"/>
          <p14:tracePt t="20018" x="1509713" y="1393825"/>
          <p14:tracePt t="20073" x="1500188" y="1393825"/>
          <p14:tracePt t="20899" x="1490663" y="1393825"/>
          <p14:tracePt t="20929" x="1509713" y="1393825"/>
          <p14:tracePt t="24770" x="0" y="0"/>
        </p14:tracePtLst>
        <p14:tracePtLst>
          <p14:tracePt t="30804" x="3081338" y="1768475"/>
          <p14:tracePt t="30901" x="3081338" y="1758950"/>
          <p14:tracePt t="30923" x="3089275" y="1758950"/>
          <p14:tracePt t="30932" x="3098800" y="1758950"/>
          <p14:tracePt t="30942" x="3116263" y="1758950"/>
          <p14:tracePt t="30959" x="3143250" y="1758950"/>
          <p14:tracePt t="30975" x="3205163" y="1758950"/>
          <p14:tracePt t="31008" x="3303588" y="1751013"/>
          <p14:tracePt t="31042" x="3330575" y="1751013"/>
          <p14:tracePt t="31083" x="3330575" y="1741488"/>
          <p14:tracePt t="31092" x="3303588" y="1741488"/>
          <p14:tracePt t="31108" x="3214688" y="1731963"/>
          <p14:tracePt t="31125" x="3089275" y="1724025"/>
          <p14:tracePt t="31142" x="2990850" y="1724025"/>
          <p14:tracePt t="31158" x="2938463" y="1724025"/>
          <p14:tracePt t="31340" x="2938463" y="1714500"/>
          <p14:tracePt t="31380" x="2946400" y="1714500"/>
          <p14:tracePt t="31404" x="2965450" y="1714500"/>
          <p14:tracePt t="31411" x="2973388" y="1714500"/>
          <p14:tracePt t="31420" x="2982913" y="1714500"/>
          <p14:tracePt t="31428" x="2990850" y="1714500"/>
          <p14:tracePt t="31442" x="3000375" y="1714500"/>
          <p14:tracePt t="31458" x="3017838" y="1714500"/>
          <p14:tracePt t="31475" x="3036888" y="1714500"/>
          <p14:tracePt t="31491" x="3062288" y="1714500"/>
          <p14:tracePt t="31508" x="3081338" y="1714500"/>
          <p14:tracePt t="31525" x="3133725" y="1724025"/>
          <p14:tracePt t="31542" x="3197225" y="1724025"/>
          <p14:tracePt t="31558" x="3276600" y="1724025"/>
          <p14:tracePt t="31575" x="3340100" y="1724025"/>
          <p14:tracePt t="31591" x="3402013" y="1724025"/>
          <p14:tracePt t="31608" x="3455988" y="1724025"/>
          <p14:tracePt t="31625" x="3536950" y="1751013"/>
          <p14:tracePt t="31627" x="3571875" y="1751013"/>
          <p14:tracePt t="31642" x="3589338" y="1751013"/>
          <p14:tracePt t="31658" x="3670300" y="1751013"/>
          <p14:tracePt t="31675" x="3732213" y="1758950"/>
          <p14:tracePt t="31691" x="3751263" y="1758950"/>
          <p14:tracePt t="31708" x="3768725" y="1758950"/>
          <p14:tracePt t="31725" x="3776663" y="1758950"/>
          <p14:tracePt t="31758" x="3786188" y="1758950"/>
          <p14:tracePt t="31775" x="3803650" y="1758950"/>
          <p14:tracePt t="31808" x="3813175" y="1758950"/>
          <p14:tracePt t="31825" x="3822700" y="1758950"/>
          <p14:tracePt t="31842" x="3830638" y="1758950"/>
          <p14:tracePt t="31859" x="3857625" y="1758950"/>
          <p14:tracePt t="31875" x="3875088" y="1758950"/>
          <p14:tracePt t="31891" x="3911600" y="1758950"/>
          <p14:tracePt t="31908" x="3946525" y="1758950"/>
          <p14:tracePt t="31925" x="3965575" y="1758950"/>
          <p14:tracePt t="31942" x="3983038" y="1758950"/>
          <p14:tracePt t="31958" x="4000500" y="1758950"/>
          <p14:tracePt t="31975" x="4010025" y="1758950"/>
          <p14:tracePt t="31992" x="4027488" y="1758950"/>
          <p14:tracePt t="32008" x="4037013" y="1758950"/>
          <p14:tracePt t="32043" x="4044950" y="1758950"/>
          <p14:tracePt t="32316" x="4054475" y="1758950"/>
          <p14:tracePt t="32332" x="4071938" y="1758950"/>
          <p14:tracePt t="32340" x="4089400" y="1758950"/>
          <p14:tracePt t="32348" x="4116388" y="1758950"/>
          <p14:tracePt t="32358" x="4152900" y="1758950"/>
          <p14:tracePt t="32375" x="4251325" y="1758950"/>
          <p14:tracePt t="32392" x="4375150" y="1758950"/>
          <p14:tracePt t="32408" x="4510088" y="1758950"/>
          <p14:tracePt t="32411" x="4562475" y="1758950"/>
          <p14:tracePt t="32425" x="4616450" y="1758950"/>
          <p14:tracePt t="32442" x="4679950" y="1758950"/>
          <p14:tracePt t="32458" x="4724400" y="1758950"/>
          <p14:tracePt t="32460" x="4732338" y="1758950"/>
          <p14:tracePt t="32475" x="4768850" y="1758950"/>
          <p14:tracePt t="32491" x="4786313" y="1758950"/>
          <p14:tracePt t="32508" x="4795838" y="1758950"/>
          <p14:tracePt t="32525" x="4830763" y="1758950"/>
          <p14:tracePt t="32541" x="4857750" y="1758950"/>
          <p14:tracePt t="32558" x="4884738" y="1758950"/>
          <p14:tracePt t="32575" x="4929188" y="1758950"/>
          <p14:tracePt t="32592" x="4983163" y="1758950"/>
          <p14:tracePt t="32609" x="5037138" y="1758950"/>
          <p14:tracePt t="32624" x="5099050" y="1758950"/>
          <p14:tracePt t="32626" x="5126038" y="1758950"/>
          <p14:tracePt t="32641" x="5160963" y="1758950"/>
          <p14:tracePt t="32658" x="5214938" y="1758950"/>
          <p14:tracePt t="32675" x="5268913" y="1758950"/>
          <p14:tracePt t="32691" x="5295900" y="1758950"/>
          <p14:tracePt t="32708" x="5303838" y="1758950"/>
          <p14:tracePt t="32724" x="5322888" y="1758950"/>
          <p14:tracePt t="32741" x="5330825" y="1758950"/>
          <p14:tracePt t="32758" x="5340350" y="1758950"/>
          <p14:tracePt t="32860" x="5348288" y="1758950"/>
          <p14:tracePt t="32892" x="5357813" y="1758950"/>
          <p14:tracePt t="32915" x="5367338" y="1751013"/>
          <p14:tracePt t="32924" x="5375275" y="1751013"/>
          <p14:tracePt t="32932" x="5384800" y="1751013"/>
          <p14:tracePt t="32947" x="5394325" y="1751013"/>
          <p14:tracePt t="32963" x="5402263" y="1751013"/>
          <p14:tracePt t="32979" x="5411788" y="1751013"/>
          <p14:tracePt t="32996" x="5419725" y="1751013"/>
          <p14:tracePt t="33007" x="5429250" y="1751013"/>
          <p14:tracePt t="33043" x="5438775" y="1751013"/>
          <p14:tracePt t="33068" x="5446713" y="1751013"/>
          <p14:tracePt t="33092" x="5465763" y="1751013"/>
          <p14:tracePt t="33148" x="5473700" y="1751013"/>
          <p14:tracePt t="33516" x="5491163" y="1751013"/>
          <p14:tracePt t="33523" x="5510213" y="1751013"/>
          <p14:tracePt t="33532" x="5537200" y="1751013"/>
          <p14:tracePt t="33541" x="5581650" y="1751013"/>
          <p14:tracePt t="33558" x="5680075" y="1751013"/>
          <p14:tracePt t="33574" x="5813425" y="1751013"/>
          <p14:tracePt t="33591" x="5946775" y="1751013"/>
          <p14:tracePt t="33608" x="6054725" y="1751013"/>
          <p14:tracePt t="33641" x="6161088" y="1751013"/>
          <p14:tracePt t="33675" x="6224588" y="1751013"/>
          <p14:tracePt t="33707" x="6269038" y="1751013"/>
          <p14:tracePt t="33724" x="6303963" y="1751013"/>
          <p14:tracePt t="33741" x="6375400" y="1751013"/>
          <p14:tracePt t="33758" x="6438900" y="1751013"/>
          <p14:tracePt t="33774" x="6500813" y="1751013"/>
          <p14:tracePt t="33791" x="6599238" y="1758950"/>
          <p14:tracePt t="33808" x="6653213" y="1758950"/>
          <p14:tracePt t="33824" x="6705600" y="1758950"/>
          <p14:tracePt t="33841" x="6751638" y="1758950"/>
          <p14:tracePt t="33843" x="6759575" y="1758950"/>
          <p14:tracePt t="33858" x="6769100" y="1758950"/>
          <p14:tracePt t="33875" x="6804025" y="1758950"/>
          <p14:tracePt t="33891" x="6823075" y="1758950"/>
          <p14:tracePt t="33932" x="6840538" y="1758950"/>
          <p14:tracePt t="33980" x="6848475" y="1758950"/>
          <p14:tracePt t="34020" x="6858000" y="1758950"/>
          <p14:tracePt t="34028" x="6867525" y="1758950"/>
          <p14:tracePt t="34052" x="6875463" y="1758950"/>
          <p14:tracePt t="34068" x="6884988" y="1758950"/>
          <p14:tracePt t="34075" x="6894513" y="1758950"/>
          <p14:tracePt t="34083" x="6902450" y="1758950"/>
          <p14:tracePt t="34092" x="6911975" y="1758950"/>
          <p14:tracePt t="34107" x="6929438" y="1758950"/>
          <p14:tracePt t="34124" x="7000875" y="1758950"/>
          <p14:tracePt t="34141" x="7072313" y="1758950"/>
          <p14:tracePt t="34157" x="7170738" y="1758950"/>
          <p14:tracePt t="34174" x="7277100" y="1768475"/>
          <p14:tracePt t="34191" x="7375525" y="1776413"/>
          <p14:tracePt t="34208" x="7446963" y="1776413"/>
          <p14:tracePt t="34224" x="7500938" y="1776413"/>
          <p14:tracePt t="34228" x="7518400" y="1776413"/>
          <p14:tracePt t="34241" x="7527925" y="1776413"/>
          <p14:tracePt t="34257" x="7545388" y="1776413"/>
          <p14:tracePt t="34274" x="7554913" y="1776413"/>
          <p14:tracePt t="34275" x="7572375" y="1776413"/>
          <p14:tracePt t="34292" x="7589838" y="1776413"/>
          <p14:tracePt t="34308" x="7616825" y="1785938"/>
          <p14:tracePt t="34324" x="7626350" y="1785938"/>
          <p14:tracePt t="34341" x="7653338" y="1785938"/>
          <p14:tracePt t="34358" x="7680325" y="1785938"/>
          <p14:tracePt t="34374" x="7715250" y="1785938"/>
          <p14:tracePt t="34391" x="7751763" y="1795463"/>
          <p14:tracePt t="34408" x="7759700" y="1795463"/>
          <p14:tracePt t="34424" x="7777163" y="1795463"/>
          <p14:tracePt t="34868" x="7769225" y="1795463"/>
          <p14:tracePt t="34876" x="7751763" y="1803400"/>
          <p14:tracePt t="34885" x="7732713" y="1803400"/>
          <p14:tracePt t="34892" x="7715250" y="1812925"/>
          <p14:tracePt t="34907" x="7634288" y="1812925"/>
          <p14:tracePt t="34924" x="7527925" y="1830388"/>
          <p14:tracePt t="34941" x="7439025" y="1830388"/>
          <p14:tracePt t="34957" x="7269163" y="1847850"/>
          <p14:tracePt t="34974" x="7116763" y="1857375"/>
          <p14:tracePt t="35008" x="6769100" y="1857375"/>
          <p14:tracePt t="35041" x="6411913" y="1866900"/>
          <p14:tracePt t="35074" x="6143625" y="1866900"/>
          <p14:tracePt t="35076" x="6072188" y="1866900"/>
          <p14:tracePt t="35091" x="5929313" y="1866900"/>
          <p14:tracePt t="35107" x="5786438" y="1866900"/>
          <p14:tracePt t="35124" x="5643563" y="1866900"/>
          <p14:tracePt t="35140" x="5438775" y="1866900"/>
          <p14:tracePt t="35157" x="5251450" y="1866900"/>
          <p14:tracePt t="35174" x="5099050" y="1857375"/>
          <p14:tracePt t="35190" x="4938713" y="1847850"/>
          <p14:tracePt t="35208" x="4830763" y="1847850"/>
          <p14:tracePt t="35224" x="4732338" y="1847850"/>
          <p14:tracePt t="35227" x="4687888" y="1847850"/>
          <p14:tracePt t="35241" x="4660900" y="1847850"/>
          <p14:tracePt t="35257" x="4633913" y="1847850"/>
          <p14:tracePt t="35274" x="4625975" y="1847850"/>
          <p14:tracePt t="35428" x="4633913" y="1839913"/>
          <p14:tracePt t="35436" x="4660900" y="1839913"/>
          <p14:tracePt t="35444" x="4732338" y="1822450"/>
          <p14:tracePt t="35457" x="4795838" y="1822450"/>
          <p14:tracePt t="35474" x="4946650" y="1785938"/>
          <p14:tracePt t="35491" x="5170488" y="1776413"/>
          <p14:tracePt t="35508" x="5322888" y="1768475"/>
          <p14:tracePt t="35524" x="5394325" y="1768475"/>
          <p14:tracePt t="35540" x="5446713" y="1768475"/>
          <p14:tracePt t="35557" x="5465763" y="1768475"/>
          <p14:tracePt t="35574" x="5473700" y="1768475"/>
          <p14:tracePt t="39309" x="5491163" y="1758950"/>
          <p14:tracePt t="39317" x="5510213" y="1758950"/>
          <p14:tracePt t="39325" x="5537200" y="1758950"/>
          <p14:tracePt t="39339" x="5581650" y="1758950"/>
          <p14:tracePt t="39356" x="5634038" y="1751013"/>
          <p14:tracePt t="39373" x="5688013" y="1741488"/>
          <p14:tracePt t="39390" x="5751513" y="1731963"/>
          <p14:tracePt t="39423" x="5983288" y="1687513"/>
          <p14:tracePt t="39457" x="6303963" y="1633538"/>
          <p14:tracePt t="39490" x="6661150" y="1598613"/>
          <p14:tracePt t="39506" x="6796088" y="1598613"/>
          <p14:tracePt t="39509" x="6840538" y="1589088"/>
          <p14:tracePt t="39522" x="6894513" y="1581150"/>
          <p14:tracePt t="39540" x="7018338" y="1581150"/>
          <p14:tracePt t="39556" x="7072313" y="1571625"/>
          <p14:tracePt t="39573" x="7108825" y="1571625"/>
          <p14:tracePt t="39589" x="7143750" y="1562100"/>
          <p14:tracePt t="39606" x="7205663" y="1554163"/>
          <p14:tracePt t="39623" x="7259638" y="1544638"/>
          <p14:tracePt t="39640" x="7304088" y="1544638"/>
          <p14:tracePt t="39656" x="7375525" y="1527175"/>
          <p14:tracePt t="39673" x="7446963" y="1509713"/>
          <p14:tracePt t="39690" x="7518400" y="1500188"/>
          <p14:tracePt t="39706" x="7572375" y="1500188"/>
          <p14:tracePt t="39708" x="7589838" y="1490663"/>
          <p14:tracePt t="39722" x="7616825" y="1490663"/>
          <p14:tracePt t="39740" x="7643813" y="1482725"/>
          <p14:tracePt t="39756" x="7653338" y="1482725"/>
          <p14:tracePt t="40149" x="7643813" y="1517650"/>
          <p14:tracePt t="40166" x="7634288" y="1527175"/>
          <p14:tracePt t="40173" x="7626350" y="1544638"/>
          <p14:tracePt t="40181" x="7626350" y="1554163"/>
          <p14:tracePt t="40189" x="7626350" y="1571625"/>
          <p14:tracePt t="40206" x="7616825" y="1589088"/>
          <p14:tracePt t="40222" x="7616825" y="1598613"/>
          <p14:tracePt t="40256" x="7616825" y="1633538"/>
          <p14:tracePt t="40289" x="7616825" y="1652588"/>
          <p14:tracePt t="40293" x="7616825" y="1660525"/>
          <p14:tracePt t="40323" x="7616825" y="1679575"/>
          <p14:tracePt t="40340" x="7616825" y="1704975"/>
          <p14:tracePt t="40356" x="7616825" y="1714500"/>
          <p14:tracePt t="40549" x="7608888" y="1724025"/>
          <p14:tracePt t="40629" x="0" y="0"/>
        </p14:tracePtLst>
        <p14:tracePtLst>
          <p14:tracePt t="41982" x="1633538" y="2054225"/>
          <p14:tracePt t="42062" x="1633538" y="2062163"/>
          <p14:tracePt t="42085" x="1643063" y="2062163"/>
          <p14:tracePt t="42093" x="1670050" y="2062163"/>
          <p14:tracePt t="42101" x="1697038" y="2071688"/>
          <p14:tracePt t="42109" x="1724025" y="2071688"/>
          <p14:tracePt t="42122" x="1758950" y="2071688"/>
          <p14:tracePt t="42139" x="1874838" y="2071688"/>
          <p14:tracePt t="42155" x="2000250" y="2071688"/>
          <p14:tracePt t="42189" x="2187575" y="2071688"/>
          <p14:tracePt t="42222" x="2322513" y="2071688"/>
          <p14:tracePt t="42255" x="2419350" y="2071688"/>
          <p14:tracePt t="42272" x="2455863" y="2071688"/>
          <p14:tracePt t="42289" x="2473325" y="2071688"/>
          <p14:tracePt t="42306" x="2482850" y="2071688"/>
          <p14:tracePt t="42310" x="2490788" y="2071688"/>
          <p14:tracePt t="42322" x="2500313" y="2071688"/>
          <p14:tracePt t="42339" x="2517775" y="2071688"/>
          <p14:tracePt t="42355" x="2536825" y="2071688"/>
          <p14:tracePt t="42372" x="2562225" y="2071688"/>
          <p14:tracePt t="42388" x="2581275" y="2071688"/>
          <p14:tracePt t="42405" x="2608263" y="2071688"/>
          <p14:tracePt t="42422" x="2616200" y="2071688"/>
          <p14:tracePt t="42439" x="2652713" y="2071688"/>
          <p14:tracePt t="42455" x="2705100" y="2081213"/>
          <p14:tracePt t="42472" x="2759075" y="2081213"/>
          <p14:tracePt t="42489" x="2795588" y="2081213"/>
          <p14:tracePt t="42506" x="2822575" y="2089150"/>
          <p14:tracePt t="42522" x="2847975" y="2089150"/>
          <p14:tracePt t="42539" x="2874963" y="2089150"/>
          <p14:tracePt t="42556" x="2894013" y="2089150"/>
          <p14:tracePt t="42573" x="2919413" y="2089150"/>
          <p14:tracePt t="42589" x="2928938" y="2089150"/>
          <p14:tracePt t="42606" x="2938463" y="2089150"/>
          <p14:tracePt t="42717" x="2955925" y="2089150"/>
          <p14:tracePt t="42734" x="2965450" y="2089150"/>
          <p14:tracePt t="42742" x="2982913" y="2089150"/>
          <p14:tracePt t="42750" x="3009900" y="2089150"/>
          <p14:tracePt t="42757" x="3044825" y="2089150"/>
          <p14:tracePt t="42772" x="3143250" y="2089150"/>
          <p14:tracePt t="42789" x="3241675" y="2089150"/>
          <p14:tracePt t="42805" x="3340100" y="2089150"/>
          <p14:tracePt t="42822" x="3429000" y="2089150"/>
          <p14:tracePt t="42839" x="3465513" y="2089150"/>
          <p14:tracePt t="42855" x="3473450" y="2089150"/>
          <p14:tracePt t="43037" x="3482975" y="2089150"/>
          <p14:tracePt t="43069" x="3473450" y="2089150"/>
          <p14:tracePt t="43078" x="3465513" y="2098675"/>
          <p14:tracePt t="43094" x="3455988" y="2098675"/>
          <p14:tracePt t="43105" x="3446463" y="2108200"/>
          <p14:tracePt t="43123" x="3402013" y="2116138"/>
          <p14:tracePt t="43138" x="3367088" y="2116138"/>
          <p14:tracePt t="43140" x="3340100" y="2133600"/>
          <p14:tracePt t="43155" x="3313113" y="2133600"/>
          <p14:tracePt t="43172" x="3214688" y="2152650"/>
          <p14:tracePt t="43189" x="3160713" y="2160588"/>
          <p14:tracePt t="43205" x="3108325" y="2160588"/>
          <p14:tracePt t="43222" x="3062288" y="2170113"/>
          <p14:tracePt t="43238" x="3044825" y="2170113"/>
          <p14:tracePt t="43255" x="3027363" y="2179638"/>
          <p14:tracePt t="43272" x="3017838" y="2179638"/>
          <p14:tracePt t="43289" x="3009900" y="2179638"/>
          <p14:tracePt t="43445" x="3044825" y="2179638"/>
          <p14:tracePt t="43453" x="3081338" y="2179638"/>
          <p14:tracePt t="43462" x="3116263" y="2179638"/>
          <p14:tracePt t="43472" x="3152775" y="2179638"/>
          <p14:tracePt t="43488" x="3251200" y="2179638"/>
          <p14:tracePt t="43505" x="3348038" y="2179638"/>
          <p14:tracePt t="43522" x="3411538" y="2170113"/>
          <p14:tracePt t="43539" x="3465513" y="2170113"/>
          <p14:tracePt t="43541" x="3490913" y="2170113"/>
          <p14:tracePt t="43555" x="3500438" y="2170113"/>
          <p14:tracePt t="43773" x="3509963" y="2170113"/>
          <p14:tracePt t="43781" x="3517900" y="2170113"/>
          <p14:tracePt t="43798" x="3536950" y="2170113"/>
          <p14:tracePt t="43806" x="3554413" y="2170113"/>
          <p14:tracePt t="43821" x="3598863" y="2170113"/>
          <p14:tracePt t="43838" x="3687763" y="2170113"/>
          <p14:tracePt t="43855" x="3751263" y="2170113"/>
          <p14:tracePt t="43872" x="3822700" y="2170113"/>
          <p14:tracePt t="43888" x="3875088" y="2170113"/>
          <p14:tracePt t="43905" x="3919538" y="2170113"/>
          <p14:tracePt t="43922" x="3965575" y="2170113"/>
          <p14:tracePt t="43939" x="3983038" y="2170113"/>
          <p14:tracePt t="43940" x="3990975" y="2170113"/>
          <p14:tracePt t="43955" x="4010025" y="2170113"/>
          <p14:tracePt t="43972" x="4044950" y="2160588"/>
          <p14:tracePt t="43989" x="4054475" y="2160588"/>
          <p14:tracePt t="44005" x="4071938" y="2160588"/>
          <p14:tracePt t="44022" x="4089400" y="2160588"/>
          <p14:tracePt t="44038" x="4125913" y="2160588"/>
          <p14:tracePt t="44055" x="4170363" y="2143125"/>
          <p14:tracePt t="44072" x="4214813" y="2143125"/>
          <p14:tracePt t="44088" x="4268788" y="2133600"/>
          <p14:tracePt t="44105" x="4330700" y="2133600"/>
          <p14:tracePt t="44122" x="4394200" y="2125663"/>
          <p14:tracePt t="44138" x="4456113" y="2108200"/>
          <p14:tracePt t="44140" x="4483100" y="2108200"/>
          <p14:tracePt t="44155" x="4500563" y="2108200"/>
          <p14:tracePt t="44172" x="4537075" y="2108200"/>
          <p14:tracePt t="44188" x="4554538" y="2108200"/>
          <p14:tracePt t="44205" x="4572000" y="2108200"/>
          <p14:tracePt t="44221" x="4598988" y="2108200"/>
          <p14:tracePt t="44238" x="4643438" y="2108200"/>
          <p14:tracePt t="44255" x="4679950" y="2108200"/>
          <p14:tracePt t="44272" x="4697413" y="2108200"/>
          <p14:tracePt t="44288" x="4714875" y="2108200"/>
          <p14:tracePt t="44470" x="4697413" y="2108200"/>
          <p14:tracePt t="44509" x="4687888" y="2108200"/>
          <p14:tracePt t="44534" x="4679950" y="2108200"/>
          <p14:tracePt t="44645" x="4687888" y="2108200"/>
          <p14:tracePt t="44653" x="4705350" y="2108200"/>
          <p14:tracePt t="44662" x="4724400" y="2108200"/>
          <p14:tracePt t="44671" x="4751388" y="2108200"/>
          <p14:tracePt t="44688" x="4795838" y="2108200"/>
          <p14:tracePt t="44705" x="4830763" y="2108200"/>
          <p14:tracePt t="44722" x="4867275" y="2108200"/>
          <p14:tracePt t="44738" x="4884738" y="2108200"/>
          <p14:tracePt t="44870" x="4867275" y="2108200"/>
          <p14:tracePt t="44878" x="4857750" y="2108200"/>
          <p14:tracePt t="44888" x="4830763" y="2116138"/>
          <p14:tracePt t="44905" x="4813300" y="2116138"/>
          <p14:tracePt t="44922" x="4795838" y="2133600"/>
          <p14:tracePt t="44938" x="4786313" y="2133600"/>
          <p14:tracePt t="46758" x="4759325" y="2133600"/>
          <p14:tracePt t="46766" x="4751388" y="2133600"/>
          <p14:tracePt t="46774" x="4751388" y="2143125"/>
          <p14:tracePt t="46788" x="4741863" y="2143125"/>
          <p14:tracePt t="46805" x="4687888" y="2143125"/>
          <p14:tracePt t="46821" x="4652963" y="2143125"/>
          <p14:tracePt t="46838" x="4608513" y="2143125"/>
          <p14:tracePt t="46871" x="4518025" y="2143125"/>
          <p14:tracePt t="46904" x="4429125" y="2143125"/>
          <p14:tracePt t="46938" x="4313238" y="2143125"/>
          <p14:tracePt t="46954" x="4251325" y="2143125"/>
          <p14:tracePt t="46971" x="4187825" y="2143125"/>
          <p14:tracePt t="46974" x="4160838" y="2143125"/>
          <p14:tracePt t="46988" x="4125913" y="2143125"/>
          <p14:tracePt t="47004" x="3973513" y="2143125"/>
          <p14:tracePt t="47021" x="3875088" y="2143125"/>
          <p14:tracePt t="47037" x="3795713" y="2143125"/>
          <p14:tracePt t="47054" x="3741738" y="2143125"/>
          <p14:tracePt t="47071" x="3679825" y="2143125"/>
          <p14:tracePt t="47088" x="3633788" y="2143125"/>
          <p14:tracePt t="47104" x="3589338" y="2143125"/>
          <p14:tracePt t="47121" x="3554413" y="2143125"/>
          <p14:tracePt t="47138" x="3517900" y="2143125"/>
          <p14:tracePt t="47154" x="3473450" y="2152650"/>
          <p14:tracePt t="47157" x="3438525" y="2152650"/>
          <p14:tracePt t="47171" x="3411538" y="2160588"/>
          <p14:tracePt t="47188" x="3348038" y="2160588"/>
          <p14:tracePt t="47204" x="3268663" y="2160588"/>
          <p14:tracePt t="47221" x="3214688" y="2160588"/>
          <p14:tracePt t="47237" x="3187700" y="2170113"/>
          <p14:tracePt t="47254" x="3143250" y="2170113"/>
          <p14:tracePt t="47271" x="3133725" y="2170113"/>
          <p14:tracePt t="47288" x="3116263" y="2170113"/>
          <p14:tracePt t="47638" x="3125788" y="2170113"/>
          <p14:tracePt t="47646" x="3133725" y="2170113"/>
          <p14:tracePt t="47654" x="3152775" y="2170113"/>
          <p14:tracePt t="47671" x="3160713" y="2170113"/>
          <p14:tracePt t="48166" x="3170238" y="2170113"/>
          <p14:tracePt t="48173" x="3179763" y="2170113"/>
          <p14:tracePt t="48182" x="3197225" y="2170113"/>
          <p14:tracePt t="48189" x="3205163" y="2170113"/>
          <p14:tracePt t="48204" x="3224213" y="2160588"/>
          <p14:tracePt t="48221" x="3276600" y="2160588"/>
          <p14:tracePt t="48237" x="3348038" y="2152650"/>
          <p14:tracePt t="48270" x="3473450" y="2152650"/>
          <p14:tracePt t="48304" x="3562350" y="2152650"/>
          <p14:tracePt t="48337" x="3608388" y="2152650"/>
          <p14:tracePt t="49118" x="0" y="0"/>
        </p14:tracePtLst>
        <p14:tracePtLst>
          <p14:tracePt t="49720" x="6348413" y="1411288"/>
          <p14:tracePt t="49734" x="6367463" y="1411288"/>
          <p14:tracePt t="49742" x="6384925" y="1401763"/>
          <p14:tracePt t="49759" x="6402388" y="1401763"/>
          <p14:tracePt t="49770" x="6429375" y="1401763"/>
          <p14:tracePt t="49787" x="6483350" y="1401763"/>
          <p14:tracePt t="49803" x="6572250" y="1401763"/>
          <p14:tracePt t="49805" x="6599238" y="1401763"/>
          <p14:tracePt t="49837" x="6715125" y="1401763"/>
          <p14:tracePt t="49870" x="6769100" y="1401763"/>
          <p14:tracePt t="49903" x="6858000" y="1401763"/>
          <p14:tracePt t="49920" x="6956425" y="1401763"/>
          <p14:tracePt t="49937" x="7062788" y="1411288"/>
          <p14:tracePt t="49953" x="7188200" y="1419225"/>
          <p14:tracePt t="49970" x="7286625" y="1419225"/>
          <p14:tracePt t="49987" x="7394575" y="1446213"/>
          <p14:tracePt t="50003" x="7527925" y="1465263"/>
          <p14:tracePt t="50021" x="7688263" y="1473200"/>
          <p14:tracePt t="50037" x="7769225" y="1473200"/>
          <p14:tracePt t="50054" x="7804150" y="1473200"/>
          <p14:tracePt t="50070" x="7813675" y="1473200"/>
          <p14:tracePt t="50519" x="7823200" y="1473200"/>
          <p14:tracePt t="50614" x="7823200" y="1465263"/>
          <p14:tracePt t="50838" x="7813675" y="1465263"/>
          <p14:tracePt t="50847" x="7804150" y="1465263"/>
          <p14:tracePt t="50855" x="7796213" y="1465263"/>
          <p14:tracePt t="50870" x="7759700" y="1465263"/>
          <p14:tracePt t="50887" x="7705725" y="1465263"/>
          <p14:tracePt t="50920" x="7545388" y="1473200"/>
          <p14:tracePt t="50953" x="7232650" y="1509713"/>
          <p14:tracePt t="50986" x="6715125" y="1544638"/>
          <p14:tracePt t="51003" x="6375400" y="1581150"/>
          <p14:tracePt t="51020" x="6062663" y="1608138"/>
          <p14:tracePt t="51022" x="5919788" y="1643063"/>
          <p14:tracePt t="51036" x="5803900" y="1652588"/>
          <p14:tracePt t="51053" x="5429250" y="1724025"/>
          <p14:tracePt t="51070" x="5232400" y="1785938"/>
          <p14:tracePt t="51086" x="4991100" y="1812925"/>
          <p14:tracePt t="51103" x="4803775" y="1866900"/>
          <p14:tracePt t="51120" x="4608513" y="1893888"/>
          <p14:tracePt t="51136" x="4429125" y="1928813"/>
          <p14:tracePt t="51153" x="4232275" y="1955800"/>
          <p14:tracePt t="51170" x="4044950" y="1973263"/>
          <p14:tracePt t="51186" x="3867150" y="1990725"/>
          <p14:tracePt t="51203" x="3705225" y="2027238"/>
          <p14:tracePt t="51220" x="3660775" y="2036763"/>
          <p14:tracePt t="51237" x="3652838" y="2036763"/>
          <p14:tracePt t="51253" x="3643313" y="2044700"/>
          <p14:tracePt t="51303" x="3633788" y="2044700"/>
          <p14:tracePt t="51319" x="3633788" y="2062163"/>
          <p14:tracePt t="51327" x="3633788" y="2071688"/>
          <p14:tracePt t="51343" x="3633788" y="2089150"/>
          <p14:tracePt t="51353" x="3633788" y="2108200"/>
          <p14:tracePt t="51375" x="3633788" y="2116138"/>
          <p14:tracePt t="51391" x="3633788" y="2125663"/>
          <p14:tracePt t="51403" x="3633788" y="2133600"/>
          <p14:tracePt t="51420" x="3652838" y="2133600"/>
          <p14:tracePt t="51436" x="3660775" y="2133600"/>
          <p14:tracePt t="51453" x="3697288" y="2133600"/>
          <p14:tracePt t="51454" x="3705225" y="2133600"/>
          <p14:tracePt t="51470" x="3732213" y="2133600"/>
          <p14:tracePt t="51486" x="3776663" y="2133600"/>
          <p14:tracePt t="51503" x="3822700" y="2133600"/>
          <p14:tracePt t="51520" x="3848100" y="2133600"/>
          <p14:tracePt t="51536" x="3867150" y="2133600"/>
          <p14:tracePt t="51553" x="3884613" y="2133600"/>
          <p14:tracePt t="51586" x="3894138" y="2133600"/>
          <p14:tracePt t="51603" x="3911600" y="2133600"/>
          <p14:tracePt t="51620" x="3919538" y="2133600"/>
          <p14:tracePt t="51846" x="0" y="0"/>
        </p14:tracePtLst>
        <p14:tracePtLst>
          <p14:tracePt t="54041" x="5133975" y="2098675"/>
          <p14:tracePt t="54071" x="5143500" y="2098675"/>
          <p14:tracePt t="54079" x="5153025" y="2098675"/>
          <p14:tracePt t="54087" x="5160963" y="2098675"/>
          <p14:tracePt t="54103" x="5180013" y="2098675"/>
          <p14:tracePt t="54119" x="5197475" y="2089150"/>
          <p14:tracePt t="54152" x="5232400" y="2081213"/>
          <p14:tracePt t="54186" x="5303838" y="2081213"/>
          <p14:tracePt t="54219" x="5375275" y="2081213"/>
          <p14:tracePt t="54236" x="5402263" y="2081213"/>
          <p14:tracePt t="54252" x="5411788" y="2081213"/>
          <p14:tracePt t="54270" x="5429250" y="2081213"/>
          <p14:tracePt t="54287" x="5438775" y="2081213"/>
          <p14:tracePt t="54302" x="5446713" y="2081213"/>
          <p14:tracePt t="54319" x="5465763" y="2081213"/>
          <p14:tracePt t="54336" x="5473700" y="2081213"/>
          <p14:tracePt t="54353" x="5483225" y="2081213"/>
          <p14:tracePt t="54369" x="5500688" y="2081213"/>
          <p14:tracePt t="54386" x="5510213" y="2081213"/>
          <p14:tracePt t="54402" x="5527675" y="2081213"/>
          <p14:tracePt t="54419" x="5545138" y="2081213"/>
          <p14:tracePt t="54436" x="5554663" y="2081213"/>
          <p14:tracePt t="54452" x="5562600" y="2081213"/>
          <p14:tracePt t="54720" x="5572125" y="2081213"/>
          <p14:tracePt t="54735" x="5581650" y="2081213"/>
          <p14:tracePt t="54752" x="5589588" y="2081213"/>
          <p14:tracePt t="54758" x="5599113" y="2081213"/>
          <p14:tracePt t="54775" x="5608638" y="2081213"/>
          <p14:tracePt t="54786" x="5616575" y="2081213"/>
          <p14:tracePt t="54802" x="5626100" y="2081213"/>
          <p14:tracePt t="54819" x="5643563" y="2081213"/>
          <p14:tracePt t="54836" x="5661025" y="2081213"/>
          <p14:tracePt t="54852" x="5688013" y="2081213"/>
          <p14:tracePt t="54854" x="5705475" y="2081213"/>
          <p14:tracePt t="54869" x="5715000" y="2081213"/>
          <p14:tracePt t="54886" x="5751513" y="2081213"/>
          <p14:tracePt t="54902" x="5759450" y="2081213"/>
          <p14:tracePt t="54919" x="5776913" y="2081213"/>
          <p14:tracePt t="54936" x="5786438" y="2081213"/>
          <p14:tracePt t="54952" x="5795963" y="2081213"/>
          <p14:tracePt t="54969" x="5803900" y="2081213"/>
          <p14:tracePt t="55376" x="5813425" y="2081213"/>
          <p14:tracePt t="55383" x="5822950" y="2081213"/>
          <p14:tracePt t="55391" x="5830888" y="2081213"/>
          <p14:tracePt t="55402" x="5848350" y="2081213"/>
          <p14:tracePt t="55435" x="5894388" y="2062163"/>
          <p14:tracePt t="55470" x="5991225" y="2054225"/>
          <p14:tracePt t="55502" x="6161088" y="2044700"/>
          <p14:tracePt t="55518" x="6251575" y="2036763"/>
          <p14:tracePt t="55535" x="6348413" y="2027238"/>
          <p14:tracePt t="55552" x="6429375" y="2027238"/>
          <p14:tracePt t="55569" x="6518275" y="2009775"/>
          <p14:tracePt t="55585" x="6581775" y="2009775"/>
          <p14:tracePt t="55602" x="6643688" y="2000250"/>
          <p14:tracePt t="55618" x="6705600" y="2000250"/>
          <p14:tracePt t="55635" x="6769100" y="2000250"/>
          <p14:tracePt t="55652" x="6823075" y="2000250"/>
          <p14:tracePt t="55669" x="6894513" y="2000250"/>
          <p14:tracePt t="55670" x="6919913" y="2000250"/>
          <p14:tracePt t="55686" x="6983413" y="2000250"/>
          <p14:tracePt t="55703" x="7027863" y="2000250"/>
          <p14:tracePt t="55718" x="7081838" y="2000250"/>
          <p14:tracePt t="55735" x="7116763" y="2000250"/>
          <p14:tracePt t="55752" x="7161213" y="2000250"/>
          <p14:tracePt t="55768" x="7197725" y="2000250"/>
          <p14:tracePt t="55785" x="7242175" y="2000250"/>
          <p14:tracePt t="55802" x="7304088" y="2000250"/>
          <p14:tracePt t="55819" x="7385050" y="2000250"/>
          <p14:tracePt t="55835" x="7483475" y="2017713"/>
          <p14:tracePt t="55838" x="7537450" y="2036763"/>
          <p14:tracePt t="55852" x="7581900" y="2036763"/>
          <p14:tracePt t="55869" x="7661275" y="2071688"/>
          <p14:tracePt t="55886" x="7715250" y="2071688"/>
          <p14:tracePt t="55902" x="7742238" y="2071688"/>
          <p14:tracePt t="55919" x="7777163" y="2081213"/>
          <p14:tracePt t="55935" x="7796213" y="2089150"/>
          <p14:tracePt t="55952" x="7813675" y="2089150"/>
          <p14:tracePt t="55968" x="7823200" y="2089150"/>
          <p14:tracePt t="56047" x="7831138" y="2089150"/>
          <p14:tracePt t="56063" x="7840663" y="2089150"/>
          <p14:tracePt t="56408" x="7848600" y="2098675"/>
          <p14:tracePt t="56416" x="7823200" y="2098675"/>
          <p14:tracePt t="56422" x="7796213" y="2098675"/>
          <p14:tracePt t="56435" x="7742238" y="2108200"/>
          <p14:tracePt t="56469" x="7473950" y="2152650"/>
          <p14:tracePt t="56502" x="6929438" y="2224088"/>
          <p14:tracePt t="56535" x="6116638" y="2286000"/>
          <p14:tracePt t="56552" x="5394325" y="2286000"/>
          <p14:tracePt t="56568" x="4446588" y="2286000"/>
          <p14:tracePt t="56585" x="3455988" y="2286000"/>
          <p14:tracePt t="56602" x="2697163" y="2330450"/>
          <p14:tracePt t="56619" x="2116138" y="2411413"/>
          <p14:tracePt t="56635" x="1687513" y="2438400"/>
          <p14:tracePt t="56652" x="1330325" y="2455863"/>
          <p14:tracePt t="56669" x="1089025" y="2482850"/>
          <p14:tracePt t="56686" x="1009650" y="2490788"/>
          <p14:tracePt t="56702" x="928688" y="2509838"/>
          <p14:tracePt t="56719" x="866775" y="2517775"/>
          <p14:tracePt t="56735" x="776288" y="2517775"/>
          <p14:tracePt t="56752" x="696913" y="2517775"/>
          <p14:tracePt t="56768" x="598488" y="2517775"/>
          <p14:tracePt t="56785" x="482600" y="2517775"/>
          <p14:tracePt t="56802" x="384175" y="2517775"/>
          <p14:tracePt t="56818" x="330200" y="2527300"/>
          <p14:tracePt t="56835" x="285750" y="2527300"/>
          <p14:tracePt t="56852" x="268288" y="2527300"/>
          <p14:tracePt t="56992" x="285750" y="2527300"/>
          <p14:tracePt t="57000" x="303213" y="2527300"/>
          <p14:tracePt t="57008" x="312738" y="2527300"/>
          <p14:tracePt t="57018" x="347663" y="2527300"/>
          <p14:tracePt t="57035" x="419100" y="2517775"/>
          <p14:tracePt t="57052" x="588963" y="2500313"/>
          <p14:tracePt t="57069" x="731838" y="2482850"/>
          <p14:tracePt t="57085" x="893763" y="2482850"/>
          <p14:tracePt t="57086" x="965200" y="2473325"/>
          <p14:tracePt t="57102" x="1036638" y="2473325"/>
          <p14:tracePt t="57118" x="1276350" y="2465388"/>
          <p14:tracePt t="57135" x="1411288" y="2455863"/>
          <p14:tracePt t="57152" x="1527175" y="2455863"/>
          <p14:tracePt t="57168" x="1616075" y="2446338"/>
          <p14:tracePt t="57185" x="1724025" y="2446338"/>
          <p14:tracePt t="57202" x="1830388" y="2446338"/>
          <p14:tracePt t="57218" x="1946275" y="2446338"/>
          <p14:tracePt t="57235" x="2116138" y="2446338"/>
          <p14:tracePt t="57251" x="2286000" y="2446338"/>
          <p14:tracePt t="57268" x="2446338" y="2446338"/>
          <p14:tracePt t="57270" x="2517775" y="2446338"/>
          <p14:tracePt t="57285" x="2616200" y="2446338"/>
          <p14:tracePt t="57302" x="2768600" y="2446338"/>
          <p14:tracePt t="57319" x="2955925" y="2446338"/>
          <p14:tracePt t="57335" x="3044825" y="2446338"/>
          <p14:tracePt t="57351" x="3098800" y="2446338"/>
          <p14:tracePt t="57368" x="3108325" y="2446338"/>
          <p14:tracePt t="57384" x="3116263" y="2446338"/>
          <p14:tracePt t="57528" x="3125788" y="2446338"/>
          <p14:tracePt t="57560" x="3133725" y="2438400"/>
          <p14:tracePt t="57575" x="3143250" y="2438400"/>
          <p14:tracePt t="57583" x="3152775" y="2438400"/>
          <p14:tracePt t="57608" x="3160713" y="2438400"/>
          <p14:tracePt t="57616" x="3160713" y="2428875"/>
          <p14:tracePt t="57632" x="3170238" y="2428875"/>
          <p14:tracePt t="57648" x="3179763" y="2428875"/>
          <p14:tracePt t="57856" x="3187700" y="2428875"/>
          <p14:tracePt t="58144" x="3197225" y="2419350"/>
          <p14:tracePt t="58247" x="0" y="0"/>
        </p14:tracePtLst>
        <p14:tracePtLst>
          <p14:tracePt t="60008" x="4965700" y="2509838"/>
          <p14:tracePt t="60048" x="4965700" y="2500313"/>
          <p14:tracePt t="60072" x="4983163" y="2500313"/>
          <p14:tracePt t="60088" x="5000625" y="2490788"/>
          <p14:tracePt t="60096" x="5010150" y="2490788"/>
          <p14:tracePt t="60118" x="5072063" y="2482850"/>
          <p14:tracePt t="60151" x="5295900" y="2482850"/>
          <p14:tracePt t="60168" x="5429250" y="2482850"/>
          <p14:tracePt t="60184" x="5537200" y="2482850"/>
          <p14:tracePt t="60201" x="5616575" y="2482850"/>
          <p14:tracePt t="60218" x="5634038" y="2482850"/>
          <p14:tracePt t="60368" x="5608638" y="2490788"/>
          <p14:tracePt t="60376" x="5589588" y="2490788"/>
          <p14:tracePt t="60384" x="5562600" y="2509838"/>
          <p14:tracePt t="60401" x="5491163" y="2527300"/>
          <p14:tracePt t="60418" x="5411788" y="2536825"/>
          <p14:tracePt t="60434" x="5340350" y="2536825"/>
          <p14:tracePt t="60451" x="5251450" y="2536825"/>
          <p14:tracePt t="60468" x="5180013" y="2544763"/>
          <p14:tracePt t="60484" x="5153025" y="2544763"/>
          <p14:tracePt t="60501" x="5143500" y="2544763"/>
          <p14:tracePt t="60568" x="5153025" y="2544763"/>
          <p14:tracePt t="60576" x="5180013" y="2544763"/>
          <p14:tracePt t="60584" x="5197475" y="2544763"/>
          <p14:tracePt t="60601" x="5259388" y="2544763"/>
          <p14:tracePt t="60617" x="5340350" y="2544763"/>
          <p14:tracePt t="60634" x="5411788" y="2544763"/>
          <p14:tracePt t="60651" x="5465763" y="2544763"/>
          <p14:tracePt t="60668" x="5510213" y="2544763"/>
          <p14:tracePt t="60684" x="5527675" y="2544763"/>
          <p14:tracePt t="60701" x="5537200" y="2544763"/>
          <p14:tracePt t="60717" x="5545138" y="2544763"/>
          <p14:tracePt t="60734" x="5554663" y="2544763"/>
          <p14:tracePt t="60751" x="5562600" y="2544763"/>
          <p14:tracePt t="60815" x="5562600" y="2554288"/>
          <p14:tracePt t="60856" x="5572125" y="2554288"/>
          <p14:tracePt t="60873" x="5572125" y="2562225"/>
          <p14:tracePt t="60888" x="5572125" y="2571750"/>
          <p14:tracePt t="60896" x="5572125" y="2581275"/>
          <p14:tracePt t="60904" x="5581650" y="2598738"/>
          <p14:tracePt t="60917" x="5581650" y="2616200"/>
          <p14:tracePt t="60935" x="5589588" y="2679700"/>
          <p14:tracePt t="60951" x="5589588" y="2724150"/>
          <p14:tracePt t="60967" x="5589588" y="2822575"/>
          <p14:tracePt t="60984" x="5589588" y="2901950"/>
          <p14:tracePt t="61001" x="5599113" y="3027363"/>
          <p14:tracePt t="61017" x="5608638" y="3152775"/>
          <p14:tracePt t="61034" x="5626100" y="3251200"/>
          <p14:tracePt t="61051" x="5634038" y="3313113"/>
          <p14:tracePt t="61067" x="5643563" y="3394075"/>
          <p14:tracePt t="61084" x="5643563" y="3429000"/>
          <p14:tracePt t="61101" x="5653088" y="3473450"/>
          <p14:tracePt t="61117" x="5653088" y="3509963"/>
          <p14:tracePt t="61119" x="5653088" y="3536950"/>
          <p14:tracePt t="61134" x="5653088" y="3554413"/>
          <p14:tracePt t="61151" x="5653088" y="3616325"/>
          <p14:tracePt t="61167" x="5653088" y="3643313"/>
          <p14:tracePt t="61184" x="5653088" y="3670300"/>
          <p14:tracePt t="61201" x="5653088" y="3705225"/>
          <p14:tracePt t="61217" x="5653088" y="3732213"/>
          <p14:tracePt t="61233" x="5643563" y="3768725"/>
          <p14:tracePt t="61251" x="5634038" y="3813175"/>
          <p14:tracePt t="61268" x="5626100" y="3840163"/>
          <p14:tracePt t="61284" x="5616575" y="3875088"/>
          <p14:tracePt t="61300" x="5608638" y="3919538"/>
          <p14:tracePt t="61317" x="5599113" y="3956050"/>
          <p14:tracePt t="61319" x="5589588" y="3973513"/>
          <p14:tracePt t="61334" x="5581650" y="4000500"/>
          <p14:tracePt t="61351" x="5581650" y="4027488"/>
          <p14:tracePt t="61367" x="5572125" y="4037013"/>
          <p14:tracePt t="61384" x="5572125" y="4044950"/>
          <p14:tracePt t="61400" x="5562600" y="4054475"/>
          <p14:tracePt t="61417" x="0" y="0"/>
        </p14:tracePtLst>
        <p14:tracePtLst>
          <p14:tracePt t="67817" x="5715000" y="5419725"/>
          <p14:tracePt t="67881" x="5715000" y="5429250"/>
          <p14:tracePt t="67914" x="5732463" y="5411788"/>
          <p14:tracePt t="67921" x="5732463" y="5402263"/>
          <p14:tracePt t="67932" x="5751513" y="5384800"/>
          <p14:tracePt t="67966" x="5768975" y="5313363"/>
          <p14:tracePt t="68000" x="5786438" y="5170488"/>
          <p14:tracePt t="68032" x="5786438" y="5000625"/>
          <p14:tracePt t="68049" x="5786438" y="4929188"/>
          <p14:tracePt t="68065" x="5786438" y="4867275"/>
          <p14:tracePt t="68082" x="5786438" y="4776788"/>
          <p14:tracePt t="68099" x="5786438" y="4724400"/>
          <p14:tracePt t="68115" x="5786438" y="4679950"/>
          <p14:tracePt t="68132" x="5786438" y="4616450"/>
          <p14:tracePt t="68149" x="5776913" y="4562475"/>
          <p14:tracePt t="68166" x="5768975" y="4491038"/>
          <p14:tracePt t="68168" x="5751513" y="4438650"/>
          <p14:tracePt t="68182" x="5732463" y="4394200"/>
          <p14:tracePt t="68200" x="5697538" y="4286250"/>
          <p14:tracePt t="68216" x="5661025" y="4224338"/>
          <p14:tracePt t="68233" x="5634038" y="4179888"/>
          <p14:tracePt t="68248" x="5599113" y="4133850"/>
          <p14:tracePt t="68265" x="5537200" y="4062413"/>
          <p14:tracePt t="68282" x="5491163" y="4000500"/>
          <p14:tracePt t="68299" x="5473700" y="3956050"/>
          <p14:tracePt t="68316" x="5456238" y="3946525"/>
          <p14:tracePt t="68332" x="5456238" y="3938588"/>
          <p14:tracePt t="68349" x="5446713" y="3938588"/>
          <p14:tracePt t="68366" x="5411788" y="3938588"/>
          <p14:tracePt t="68368" x="5384800" y="3929063"/>
          <p14:tracePt t="68382" x="5348288" y="3919538"/>
          <p14:tracePt t="68399" x="5251450" y="3902075"/>
          <p14:tracePt t="68416" x="5089525" y="3875088"/>
          <p14:tracePt t="68432" x="4956175" y="3848100"/>
          <p14:tracePt t="68448" x="4875213" y="3840163"/>
          <p14:tracePt t="68465" x="4822825" y="3822700"/>
          <p14:tracePt t="68482" x="4786313" y="3813175"/>
          <p14:tracePt t="68601" x="4776788" y="3813175"/>
          <p14:tracePt t="68609" x="4795838" y="3848100"/>
          <p14:tracePt t="68616" x="4813300" y="3884613"/>
          <p14:tracePt t="68632" x="4884738" y="3956050"/>
          <p14:tracePt t="68648" x="4991100" y="4017963"/>
          <p14:tracePt t="68665" x="5027613" y="4037013"/>
          <p14:tracePt t="68682" x="5108575" y="4071938"/>
          <p14:tracePt t="68699" x="5160963" y="4108450"/>
          <p14:tracePt t="68716" x="5187950" y="4125913"/>
          <p14:tracePt t="68732" x="5197475" y="4133850"/>
          <p14:tracePt t="68748" x="5224463" y="4152900"/>
          <p14:tracePt t="68765" x="5251450" y="4187825"/>
          <p14:tracePt t="68782" x="5276850" y="4232275"/>
          <p14:tracePt t="68784" x="5276850" y="4251325"/>
          <p14:tracePt t="68799" x="5303838" y="4276725"/>
          <p14:tracePt t="68816" x="5357813" y="4419600"/>
          <p14:tracePt t="68833" x="5438775" y="4608513"/>
          <p14:tracePt t="68849" x="5491163" y="4714875"/>
          <p14:tracePt t="68865" x="5527675" y="4830763"/>
          <p14:tracePt t="68882" x="5545138" y="4875213"/>
          <p14:tracePt t="68899" x="5562600" y="4902200"/>
          <p14:tracePt t="68915" x="5562600" y="4911725"/>
          <p14:tracePt t="68932" x="5562600" y="4929188"/>
          <p14:tracePt t="68949" x="5572125" y="4983163"/>
          <p14:tracePt t="68965" x="5572125" y="5037138"/>
          <p14:tracePt t="68982" x="5572125" y="5126038"/>
          <p14:tracePt t="68984" x="5581650" y="5170488"/>
          <p14:tracePt t="68999" x="5581650" y="5197475"/>
          <p14:tracePt t="69015" x="5581650" y="5241925"/>
          <p14:tracePt t="69032" x="5581650" y="5276850"/>
          <p14:tracePt t="69048" x="5581650" y="5286375"/>
          <p14:tracePt t="69065" x="5581650" y="5340350"/>
          <p14:tracePt t="69082" x="5581650" y="5367338"/>
          <p14:tracePt t="69098" x="5581650" y="5394325"/>
          <p14:tracePt t="69115" x="5581650" y="5402263"/>
          <p14:tracePt t="69231" x="0" y="0"/>
        </p14:tracePtLst>
        <p14:tracePtLst>
          <p14:tracePt t="69859" x="3625850" y="5894388"/>
          <p14:tracePt t="70001" x="3625850" y="5884863"/>
          <p14:tracePt t="70009" x="3625850" y="5875338"/>
          <p14:tracePt t="70018" x="3633788" y="5857875"/>
          <p14:tracePt t="70032" x="3643313" y="5830888"/>
          <p14:tracePt t="70048" x="3660775" y="5795963"/>
          <p14:tracePt t="70065" x="3660775" y="5768975"/>
          <p14:tracePt t="70081" x="3660775" y="5759450"/>
          <p14:tracePt t="70098" x="3670300" y="5751513"/>
          <p14:tracePt t="70132" x="3679825" y="5697538"/>
          <p14:tracePt t="70165" x="3697288" y="5653088"/>
          <p14:tracePt t="70198" x="3732213" y="5581650"/>
          <p14:tracePt t="70201" x="3741738" y="5581650"/>
          <p14:tracePt t="70215" x="3741738" y="5562600"/>
          <p14:tracePt t="70232" x="3759200" y="5545138"/>
          <p14:tracePt t="70248" x="3759200" y="5537200"/>
          <p14:tracePt t="70265" x="3776663" y="5518150"/>
          <p14:tracePt t="70282" x="3776663" y="5510213"/>
          <p14:tracePt t="70298" x="3776663" y="5500688"/>
          <p14:tracePt t="70315" x="3776663" y="5491163"/>
          <p14:tracePt t="70332" x="3776663" y="5473700"/>
          <p14:tracePt t="70348" x="3776663" y="5456238"/>
          <p14:tracePt t="70365" x="3776663" y="5438775"/>
          <p14:tracePt t="70382" x="3776663" y="5402263"/>
          <p14:tracePt t="70385" x="3776663" y="5394325"/>
          <p14:tracePt t="70398" x="3786188" y="5375275"/>
          <p14:tracePt t="70415" x="3795713" y="5340350"/>
          <p14:tracePt t="70432" x="3813175" y="5295900"/>
          <p14:tracePt t="70449" x="3813175" y="5259388"/>
          <p14:tracePt t="70465" x="3840163" y="5241925"/>
          <p14:tracePt t="70481" x="3840163" y="5232400"/>
          <p14:tracePt t="70498" x="3875088" y="5205413"/>
          <p14:tracePt t="70515" x="3894138" y="5187950"/>
          <p14:tracePt t="70532" x="3938588" y="5160963"/>
          <p14:tracePt t="70548" x="3990975" y="5143500"/>
          <p14:tracePt t="70565" x="4054475" y="5108575"/>
          <p14:tracePt t="70582" x="4098925" y="5081588"/>
          <p14:tracePt t="70598" x="4143375" y="5062538"/>
          <p14:tracePt t="70616" x="4232275" y="5027613"/>
          <p14:tracePt t="70632" x="4268788" y="5027613"/>
          <p14:tracePt t="70648" x="4357688" y="4991100"/>
          <p14:tracePt t="70664" x="4394200" y="4983163"/>
          <p14:tracePt t="70681" x="4419600" y="4956175"/>
          <p14:tracePt t="70698" x="4465638" y="4946650"/>
          <p14:tracePt t="70715" x="4500563" y="4938713"/>
          <p14:tracePt t="70731" x="4545013" y="4929188"/>
          <p14:tracePt t="70748" x="4616450" y="4929188"/>
          <p14:tracePt t="70765" x="4687888" y="4929188"/>
          <p14:tracePt t="70782" x="4751388" y="4919663"/>
          <p14:tracePt t="70798" x="4813300" y="4902200"/>
          <p14:tracePt t="70815" x="4830763" y="4902200"/>
          <p14:tracePt t="70831" x="4840288" y="4902200"/>
          <p14:tracePt t="70848" x="4840288" y="4894263"/>
          <p14:tracePt t="70922" x="4848225" y="4894263"/>
          <p14:tracePt t="70936" x="4857750" y="4894263"/>
          <p14:tracePt t="70945" x="4867275" y="4884738"/>
          <p14:tracePt t="70953" x="4884738" y="4875213"/>
          <p14:tracePt t="70965" x="4884738" y="4857750"/>
          <p14:tracePt t="70981" x="4929188" y="4830763"/>
          <p14:tracePt t="70998" x="4965700" y="4795838"/>
          <p14:tracePt t="71015" x="4983163" y="4768850"/>
          <p14:tracePt t="71016" x="5000625" y="4751388"/>
          <p14:tracePt t="71031" x="5010150" y="4732338"/>
          <p14:tracePt t="71048" x="5045075" y="4697413"/>
          <p14:tracePt t="71065" x="5054600" y="4670425"/>
          <p14:tracePt t="71081" x="5054600" y="4660900"/>
          <p14:tracePt t="71098" x="5054600" y="4633913"/>
          <p14:tracePt t="71114" x="5062538" y="4608513"/>
          <p14:tracePt t="71131" x="5062538" y="4598988"/>
          <p14:tracePt t="71148" x="5062538" y="4589463"/>
          <p14:tracePt t="71164" x="5062538" y="4572000"/>
          <p14:tracePt t="71181" x="5062538" y="4537075"/>
          <p14:tracePt t="71198" x="5062538" y="4510088"/>
          <p14:tracePt t="71215" x="5062538" y="4483100"/>
          <p14:tracePt t="71231" x="5062538" y="4411663"/>
          <p14:tracePt t="71248" x="5062538" y="4357688"/>
          <p14:tracePt t="71265" x="5054600" y="4313238"/>
          <p14:tracePt t="71281" x="5045075" y="4286250"/>
          <p14:tracePt t="71298" x="5037138" y="4259263"/>
          <p14:tracePt t="71314" x="5027613" y="4241800"/>
          <p14:tracePt t="71331" x="5018088" y="4224338"/>
          <p14:tracePt t="71348" x="5018088" y="4205288"/>
          <p14:tracePt t="71382" x="5010150" y="4205288"/>
          <p14:tracePt t="71442" x="5000625" y="4205288"/>
          <p14:tracePt t="71449" x="4983163" y="4205288"/>
          <p14:tracePt t="71458" x="4956175" y="4205288"/>
          <p14:tracePt t="71465" x="4938713" y="4214813"/>
          <p14:tracePt t="71481" x="4884738" y="4241800"/>
          <p14:tracePt t="71497" x="4803775" y="4303713"/>
          <p14:tracePt t="71514" x="4751388" y="4330700"/>
          <p14:tracePt t="71531" x="4679950" y="4402138"/>
          <p14:tracePt t="71548" x="4616450" y="4456113"/>
          <p14:tracePt t="71564" x="4562475" y="4518025"/>
          <p14:tracePt t="71581" x="4537075" y="4562475"/>
          <p14:tracePt t="71598" x="4483100" y="4643438"/>
          <p14:tracePt t="71600" x="4473575" y="4670425"/>
          <p14:tracePt t="71614" x="4456113" y="4697413"/>
          <p14:tracePt t="71631" x="4394200" y="4803775"/>
          <p14:tracePt t="71648" x="4295775" y="4938713"/>
          <p14:tracePt t="71665" x="4251325" y="4991100"/>
          <p14:tracePt t="71681" x="4152900" y="5116513"/>
          <p14:tracePt t="71697" x="4071938" y="5224463"/>
          <p14:tracePt t="71714" x="4017963" y="5303838"/>
          <p14:tracePt t="71731" x="3965575" y="5384800"/>
          <p14:tracePt t="71748" x="3911600" y="5429250"/>
          <p14:tracePt t="71764" x="3867150" y="5465763"/>
          <p14:tracePt t="71781" x="3813175" y="5491163"/>
          <p14:tracePt t="71798" x="3795713" y="5500688"/>
          <p14:tracePt t="71801" x="3776663" y="5500688"/>
          <p14:tracePt t="71814" x="3759200" y="5510213"/>
          <p14:tracePt t="71832" x="3697288" y="5527675"/>
          <p14:tracePt t="71847" x="3679825" y="5537200"/>
          <p14:tracePt t="71864" x="3571875" y="5589588"/>
          <p14:tracePt t="71881" x="3536950" y="5608638"/>
          <p14:tracePt t="71898" x="3500438" y="5634038"/>
          <p14:tracePt t="71914" x="3473450" y="5653088"/>
          <p14:tracePt t="71931" x="3429000" y="5661025"/>
          <p14:tracePt t="71948" x="3411538" y="5680075"/>
          <p14:tracePt t="71965" x="3384550" y="5697538"/>
          <p14:tracePt t="71981" x="3367088" y="5724525"/>
          <p14:tracePt t="71998" x="3348038" y="5732463"/>
          <p14:tracePt t="72014" x="3340100" y="5732463"/>
          <p14:tracePt t="72031" x="3340100" y="5741988"/>
          <p14:tracePt t="72144" x="3330575" y="5741988"/>
          <p14:tracePt t="72177" x="3322638" y="5741988"/>
          <p14:tracePt t="72217" x="3313113" y="5751513"/>
          <p14:tracePt t="72242" x="3303588" y="5759450"/>
          <p14:tracePt t="72289" x="3303588" y="5768975"/>
          <p14:tracePt t="72361" x="3303588" y="5776913"/>
          <p14:tracePt t="72378" x="3313113" y="5776913"/>
          <p14:tracePt t="72386" x="3322638" y="5776913"/>
          <p14:tracePt t="72401" x="3330575" y="5776913"/>
          <p14:tracePt t="72417" x="3340100" y="5776913"/>
          <p14:tracePt t="72432" x="3348038" y="5776913"/>
          <p14:tracePt t="72456" x="3357563" y="5776913"/>
          <p14:tracePt t="72482" x="3367088" y="5776913"/>
          <p14:tracePt t="72778" x="3375025" y="5776913"/>
          <p14:tracePt t="72794" x="3384550" y="5776913"/>
          <p14:tracePt t="72834" x="3394075" y="5776913"/>
          <p14:tracePt t="72890" x="3402013" y="5776913"/>
          <p14:tracePt t="72906" x="3411538" y="5776913"/>
          <p14:tracePt t="72914" x="3411538" y="5768975"/>
          <p14:tracePt t="72930" x="3411538" y="5751513"/>
          <p14:tracePt t="72964" x="3419475" y="5741988"/>
          <p14:tracePt t="72981" x="3429000" y="5732463"/>
          <p14:tracePt t="74522" x="3438525" y="5724525"/>
          <p14:tracePt t="74546" x="3438525" y="5715000"/>
          <p14:tracePt t="74562" x="3446463" y="5705475"/>
          <p14:tracePt t="75682" x="3446463" y="5697538"/>
          <p14:tracePt t="75690" x="3455988" y="5680075"/>
          <p14:tracePt t="75698" x="3455988" y="5643563"/>
          <p14:tracePt t="75713" x="3455988" y="5510213"/>
          <p14:tracePt t="75730" x="3455988" y="5303838"/>
          <p14:tracePt t="75747" x="3455988" y="5010150"/>
          <p14:tracePt t="75763" x="3455988" y="4679950"/>
          <p14:tracePt t="75780" x="3455988" y="4330700"/>
          <p14:tracePt t="75813" x="3394075" y="3751263"/>
          <p14:tracePt t="75847" x="3330575" y="3411538"/>
          <p14:tracePt t="75881" x="3303588" y="3295650"/>
          <p14:tracePt t="76083" x="3303588" y="3276600"/>
          <p14:tracePt t="76090" x="3286125" y="3251200"/>
          <p14:tracePt t="76098" x="3286125" y="3214688"/>
          <p14:tracePt t="76113" x="3251200" y="3116263"/>
          <p14:tracePt t="76130" x="3197225" y="2946400"/>
          <p14:tracePt t="76147" x="3125788" y="2732088"/>
          <p14:tracePt t="76163" x="3036888" y="2517775"/>
          <p14:tracePt t="76180" x="2911475" y="2322513"/>
          <p14:tracePt t="76196" x="2786063" y="2152650"/>
          <p14:tracePt t="76213" x="2643188" y="2009775"/>
          <p14:tracePt t="76230" x="2544763" y="1946275"/>
          <p14:tracePt t="76247" x="2517775" y="1938338"/>
          <p14:tracePt t="76263" x="2509838" y="1928813"/>
          <p14:tracePt t="76280" x="2500313" y="1928813"/>
          <p14:tracePt t="76297" x="2490788" y="1928813"/>
          <p14:tracePt t="76313" x="2455863" y="1928813"/>
          <p14:tracePt t="76329" x="2438400" y="1928813"/>
          <p14:tracePt t="76347" x="2384425" y="1928813"/>
          <p14:tracePt t="76363" x="2322513" y="1955800"/>
          <p14:tracePt t="76380" x="2232025" y="1973263"/>
          <p14:tracePt t="76397" x="2160588" y="1990725"/>
          <p14:tracePt t="76413" x="2108200" y="2009775"/>
          <p14:tracePt t="76430" x="2071688" y="2027238"/>
          <p14:tracePt t="76447" x="2062163" y="2036763"/>
          <p14:tracePt t="76466" x="2062163" y="2044700"/>
          <p14:tracePt t="76490" x="2062163" y="2062163"/>
          <p14:tracePt t="76498" x="2098675" y="2071688"/>
          <p14:tracePt t="76513" x="2179638" y="2089150"/>
          <p14:tracePt t="76530" x="2303463" y="2108200"/>
          <p14:tracePt t="76546" x="2482850" y="2108200"/>
          <p14:tracePt t="76563" x="2705100" y="2125663"/>
          <p14:tracePt t="76580" x="2911475" y="2133600"/>
          <p14:tracePt t="76597" x="3009900" y="2133600"/>
          <p14:tracePt t="76613" x="3017838" y="2133600"/>
          <p14:tracePt t="76706" x="3017838" y="2152650"/>
          <p14:tracePt t="76714" x="3027363" y="2152650"/>
          <p14:tracePt t="76722" x="3027363" y="2160588"/>
          <p14:tracePt t="76731" x="3036888" y="2160588"/>
          <p14:tracePt t="76746" x="3071813" y="2179638"/>
          <p14:tracePt t="76763" x="3143250" y="2187575"/>
          <p14:tracePt t="76780" x="3205163" y="2187575"/>
          <p14:tracePt t="76797" x="3268663" y="2187575"/>
          <p14:tracePt t="76813" x="3303588" y="2187575"/>
          <p14:tracePt t="76829" x="3340100" y="2187575"/>
          <p14:tracePt t="76890" x="3348038" y="2187575"/>
          <p14:tracePt t="76922" x="3348038" y="2160588"/>
          <p14:tracePt t="76930" x="3348038" y="2152650"/>
          <p14:tracePt t="76937" x="3340100" y="2152650"/>
          <p14:tracePt t="76946" x="3340100" y="2143125"/>
          <p14:tracePt t="77035" x="3357563" y="2125663"/>
          <p14:tracePt t="77042" x="3367088" y="2125663"/>
          <p14:tracePt t="77050" x="3394075" y="2116138"/>
          <p14:tracePt t="77063" x="3438525" y="2116138"/>
          <p14:tracePt t="77080" x="3509963" y="2098675"/>
          <p14:tracePt t="77097" x="3598863" y="2071688"/>
          <p14:tracePt t="77113" x="3625850" y="2062163"/>
          <p14:tracePt t="77129" x="3625850" y="2054225"/>
          <p14:tracePt t="77178" x="3643313" y="2054225"/>
          <p14:tracePt t="77186" x="3660775" y="2054225"/>
          <p14:tracePt t="77196" x="3697288" y="2054225"/>
          <p14:tracePt t="77213" x="3759200" y="2062163"/>
          <p14:tracePt t="77230" x="3884613" y="2062163"/>
          <p14:tracePt t="77246" x="3990975" y="2071688"/>
          <p14:tracePt t="77250" x="4037013" y="2071688"/>
          <p14:tracePt t="77263" x="4081463" y="2071688"/>
          <p14:tracePt t="77280" x="4133850" y="2071688"/>
          <p14:tracePt t="77297" x="4179888" y="2071688"/>
          <p14:tracePt t="77419" x="4179888" y="2081213"/>
          <p14:tracePt t="77426" x="4170363" y="2081213"/>
          <p14:tracePt t="77433" x="4133850" y="2081213"/>
          <p14:tracePt t="77447" x="4098925" y="2081213"/>
          <p14:tracePt t="77463" x="4017963" y="2081213"/>
          <p14:tracePt t="77479" x="3946525" y="2098675"/>
          <p14:tracePt t="77482" x="3919538" y="2108200"/>
          <p14:tracePt t="77497" x="3894138" y="2108200"/>
          <p14:tracePt t="77513" x="3884613" y="2108200"/>
          <p14:tracePt t="77731" x="3867150" y="2108200"/>
          <p14:tracePt t="77739" x="3848100" y="2108200"/>
          <p14:tracePt t="77747" x="3830638" y="2108200"/>
          <p14:tracePt t="77763" x="3786188" y="2108200"/>
          <p14:tracePt t="77779" x="3724275" y="2108200"/>
          <p14:tracePt t="77796" x="3670300" y="2108200"/>
          <p14:tracePt t="77813" x="3643313" y="2108200"/>
          <p14:tracePt t="77829" x="3616325" y="2108200"/>
          <p14:tracePt t="77846" x="3598863" y="2108200"/>
          <p14:tracePt t="77863" x="3581400" y="2108200"/>
          <p14:tracePt t="77880" x="3562350" y="2108200"/>
          <p14:tracePt t="77897" x="3509963" y="2108200"/>
          <p14:tracePt t="77913" x="3490913" y="2108200"/>
          <p14:tracePt t="77930" x="3446463" y="2108200"/>
          <p14:tracePt t="77946" x="3429000" y="2108200"/>
          <p14:tracePt t="77963" x="3411538" y="2108200"/>
          <p14:tracePt t="77980" x="3402013" y="2108200"/>
          <p14:tracePt t="78235" x="3411538" y="2108200"/>
          <p14:tracePt t="78250" x="3419475" y="2108200"/>
          <p14:tracePt t="78257" x="3429000" y="2108200"/>
          <p14:tracePt t="78266" x="3446463" y="2108200"/>
          <p14:tracePt t="78280" x="3455988" y="2098675"/>
          <p14:tracePt t="78296" x="3490913" y="2089150"/>
          <p14:tracePt t="78313" x="3562350" y="2081213"/>
          <p14:tracePt t="78329" x="3652838" y="2071688"/>
          <p14:tracePt t="78346" x="3786188" y="2044700"/>
          <p14:tracePt t="78362" x="3929063" y="2027238"/>
          <p14:tracePt t="78379" x="4108450" y="2017713"/>
          <p14:tracePt t="78396" x="4276725" y="2017713"/>
          <p14:tracePt t="78413" x="4384675" y="2009775"/>
          <p14:tracePt t="78429" x="4446588" y="2000250"/>
          <p14:tracePt t="78446" x="4473575" y="2000250"/>
          <p14:tracePt t="78450" x="4483100" y="1990725"/>
          <p14:tracePt t="78467" x="4491038" y="1990725"/>
          <p14:tracePt t="78479" x="4500563" y="1990725"/>
          <p14:tracePt t="80995" x="4500563" y="2000250"/>
          <p14:tracePt t="81003" x="4500563" y="2009775"/>
          <p14:tracePt t="81012" x="4500563" y="2044700"/>
          <p14:tracePt t="81029" x="4500563" y="2108200"/>
          <p14:tracePt t="81045" x="4483100" y="2170113"/>
          <p14:tracePt t="81062" x="4473575" y="2224088"/>
          <p14:tracePt t="81079" x="4473575" y="2312988"/>
          <p14:tracePt t="81096" x="4473575" y="2455863"/>
          <p14:tracePt t="81130" x="4500563" y="2705100"/>
          <p14:tracePt t="81162" x="4518025" y="2759075"/>
          <p14:tracePt t="81195" x="4554538" y="2847975"/>
          <p14:tracePt t="81212" x="4572000" y="2911475"/>
          <p14:tracePt t="81229" x="4598988" y="3017838"/>
          <p14:tracePt t="81245" x="4652963" y="3160713"/>
          <p14:tracePt t="81262" x="4687888" y="3259138"/>
          <p14:tracePt t="81279" x="4732338" y="3384550"/>
          <p14:tracePt t="81296" x="4786313" y="3482975"/>
          <p14:tracePt t="81312" x="4840288" y="3625850"/>
          <p14:tracePt t="81314" x="4867275" y="3697288"/>
          <p14:tracePt t="81329" x="4902200" y="3768725"/>
          <p14:tracePt t="81346" x="5027613" y="4044950"/>
          <p14:tracePt t="81362" x="5081588" y="4241800"/>
          <p14:tracePt t="81378" x="5153025" y="4411663"/>
          <p14:tracePt t="81395" x="5180013" y="4537075"/>
          <p14:tracePt t="81412" x="5197475" y="4625975"/>
          <p14:tracePt t="81429" x="5205413" y="4679950"/>
          <p14:tracePt t="81445" x="5205413" y="4697413"/>
          <p14:tracePt t="81479" x="5205413" y="4714875"/>
          <p14:tracePt t="81495" x="5205413" y="4724400"/>
          <p14:tracePt t="81512" x="5205413" y="4751388"/>
          <p14:tracePt t="81529" x="5205413" y="4759325"/>
          <p14:tracePt t="81546" x="5197475" y="4795838"/>
          <p14:tracePt t="81562" x="5197475" y="4822825"/>
          <p14:tracePt t="81578" x="5197475" y="4848225"/>
          <p14:tracePt t="81595" x="5187950" y="4867275"/>
          <p14:tracePt t="81612" x="5180013" y="4884738"/>
          <p14:tracePt t="81629" x="5180013" y="4902200"/>
          <p14:tracePt t="81645" x="5180013" y="4911725"/>
          <p14:tracePt t="81679" x="5180013" y="4919663"/>
          <p14:tracePt t="81695" x="5160963" y="4946650"/>
          <p14:tracePt t="81729" x="5160963" y="4956175"/>
          <p14:tracePt t="81746" x="5160963" y="4983163"/>
          <p14:tracePt t="81762" x="5160963" y="5000625"/>
          <p14:tracePt t="81778" x="5160963" y="5010150"/>
          <p14:tracePt t="81819" x="5160963" y="5018088"/>
          <p14:tracePt t="81835" x="5160963" y="5037138"/>
          <p14:tracePt t="82651" x="5160963" y="5045075"/>
          <p14:tracePt t="82659" x="5143500" y="5045075"/>
          <p14:tracePt t="82667" x="5108575" y="5054600"/>
          <p14:tracePt t="82678" x="5081588" y="5054600"/>
          <p14:tracePt t="82695" x="5018088" y="5062538"/>
          <p14:tracePt t="82712" x="4956175" y="5072063"/>
          <p14:tracePt t="82713" x="4894263" y="5081588"/>
          <p14:tracePt t="82728" x="4857750" y="5081588"/>
          <p14:tracePt t="82762" x="4660900" y="5099050"/>
          <p14:tracePt t="82795" x="4562475" y="5099050"/>
          <p14:tracePt t="82828" x="4500563" y="5108575"/>
          <p14:tracePt t="82845" x="4446588" y="5108575"/>
          <p14:tracePt t="82862" x="4419600" y="5108575"/>
          <p14:tracePt t="82879" x="4402138" y="5108575"/>
          <p14:tracePt t="83043" x="4394200" y="5108575"/>
          <p14:tracePt t="83083" x="4411663" y="5108575"/>
          <p14:tracePt t="83091" x="4419600" y="5108575"/>
          <p14:tracePt t="83099" x="4429125" y="5108575"/>
          <p14:tracePt t="83112" x="4456113" y="5108575"/>
          <p14:tracePt t="83128" x="4510088" y="5116513"/>
          <p14:tracePt t="83145" x="4554538" y="5126038"/>
          <p14:tracePt t="83146" x="4581525" y="5126038"/>
          <p14:tracePt t="83162" x="4633913" y="5153025"/>
          <p14:tracePt t="83178" x="4652963" y="5160963"/>
          <p14:tracePt t="83195" x="4714875" y="5160963"/>
          <p14:tracePt t="83211" x="4741863" y="5180013"/>
          <p14:tracePt t="83228" x="4776788" y="5180013"/>
          <p14:tracePt t="83245" x="4786313" y="5187950"/>
          <p14:tracePt t="83262" x="4803775" y="5197475"/>
          <p14:tracePt t="83278" x="4830763" y="5205413"/>
          <p14:tracePt t="83295" x="4840288" y="5205413"/>
          <p14:tracePt t="83312" x="4867275" y="5224463"/>
          <p14:tracePt t="83328" x="4875213" y="5224463"/>
          <p14:tracePt t="83345" x="4884738" y="5224463"/>
          <p14:tracePt t="84012" x="4894263" y="5214938"/>
          <p14:tracePt t="84019" x="4902200" y="5187950"/>
          <p14:tracePt t="84028" x="4902200" y="5160963"/>
          <p14:tracePt t="84045" x="4911725" y="5054600"/>
          <p14:tracePt t="84061" x="4946650" y="4902200"/>
          <p14:tracePt t="84078" x="5000625" y="4768850"/>
          <p14:tracePt t="84095" x="5045075" y="4616450"/>
          <p14:tracePt t="84128" x="5197475" y="4322763"/>
          <p14:tracePt t="84162" x="5322888" y="3965575"/>
          <p14:tracePt t="84195" x="5411788" y="3652838"/>
          <p14:tracePt t="84211" x="5456238" y="3517900"/>
          <p14:tracePt t="84228" x="5473700" y="3429000"/>
          <p14:tracePt t="84244" x="5483225" y="3340100"/>
          <p14:tracePt t="84261" x="5500688" y="3232150"/>
          <p14:tracePt t="84278" x="5500688" y="3152775"/>
          <p14:tracePt t="84294" x="5518150" y="3081338"/>
          <p14:tracePt t="84311" x="5537200" y="2990850"/>
          <p14:tracePt t="84328" x="5562600" y="2911475"/>
          <p14:tracePt t="84345" x="5581650" y="2840038"/>
          <p14:tracePt t="84346" x="5599113" y="2803525"/>
          <p14:tracePt t="84361" x="5608638" y="2776538"/>
          <p14:tracePt t="84378" x="5653088" y="2697163"/>
          <p14:tracePt t="84394" x="5705475" y="2589213"/>
          <p14:tracePt t="84411" x="5741988" y="2544763"/>
          <p14:tracePt t="84428" x="5768975" y="2490788"/>
          <p14:tracePt t="84445" x="5776913" y="2465388"/>
          <p14:tracePt t="84461" x="5795963" y="2428875"/>
          <p14:tracePt t="84478" x="5813425" y="2411413"/>
          <p14:tracePt t="84494" x="5822950" y="2393950"/>
          <p14:tracePt t="84511" x="5840413" y="2366963"/>
          <p14:tracePt t="84528" x="5857875" y="2347913"/>
          <p14:tracePt t="84529" x="5857875" y="2339975"/>
          <p14:tracePt t="84544" x="5867400" y="2330450"/>
          <p14:tracePt t="84562" x="5884863" y="2303463"/>
          <p14:tracePt t="84578" x="5894388" y="2286000"/>
          <p14:tracePt t="84612" x="5894388" y="2276475"/>
          <p14:tracePt t="84874" x="5902325" y="2276475"/>
          <p14:tracePt t="84883" x="5919788" y="2276475"/>
          <p14:tracePt t="84894" x="5938838" y="2259013"/>
          <p14:tracePt t="84911" x="5956300" y="2251075"/>
          <p14:tracePt t="84927" x="5965825" y="2241550"/>
          <p14:tracePt t="84944" x="5983288" y="2205038"/>
          <p14:tracePt t="84962" x="6027738" y="2133600"/>
          <p14:tracePt t="84978" x="6037263" y="2108200"/>
          <p14:tracePt t="84994" x="6072188" y="2071688"/>
          <p14:tracePt t="85011" x="6081713" y="2044700"/>
          <p14:tracePt t="85075" x="6099175" y="2044700"/>
          <p14:tracePt t="85083" x="6099175" y="2054225"/>
          <p14:tracePt t="85094" x="6116638" y="2108200"/>
          <p14:tracePt t="85111" x="6161088" y="2232025"/>
          <p14:tracePt t="85128" x="6188075" y="2393950"/>
          <p14:tracePt t="85144" x="6197600" y="2536825"/>
          <p14:tracePt t="85146" x="6205538" y="2625725"/>
          <p14:tracePt t="85161" x="6205538" y="2732088"/>
          <p14:tracePt t="85178" x="6215063" y="2990850"/>
          <p14:tracePt t="85194" x="6215063" y="3384550"/>
          <p14:tracePt t="85211" x="6215063" y="3633788"/>
          <p14:tracePt t="85228" x="6205538" y="3894138"/>
          <p14:tracePt t="85244" x="6180138" y="4081463"/>
          <p14:tracePt t="85261" x="6161088" y="4187825"/>
          <p14:tracePt t="85278" x="6134100" y="4259263"/>
          <p14:tracePt t="85294" x="6126163" y="4313238"/>
          <p14:tracePt t="85312" x="6116638" y="4340225"/>
          <p14:tracePt t="85328" x="6116638" y="4357688"/>
          <p14:tracePt t="85329" x="6108700" y="4357688"/>
          <p14:tracePt t="85344" x="6108700" y="4367213"/>
          <p14:tracePt t="85361" x="6081713" y="4384675"/>
          <p14:tracePt t="85378" x="6027738" y="4456113"/>
          <p14:tracePt t="85394" x="5991225" y="4518025"/>
          <p14:tracePt t="85411" x="5938838" y="4633913"/>
          <p14:tracePt t="85427" x="5875338" y="4732338"/>
          <p14:tracePt t="85444" x="5848350" y="4776788"/>
          <p14:tracePt t="85461" x="5840413" y="4786313"/>
          <p14:tracePt t="85515" x="5840413" y="4741863"/>
          <p14:tracePt t="85523" x="5840413" y="4687888"/>
          <p14:tracePt t="85531" x="5840413" y="4652963"/>
          <p14:tracePt t="85544" x="5840413" y="4598988"/>
          <p14:tracePt t="85561" x="5857875" y="4500563"/>
          <p14:tracePt t="85578" x="5875338" y="4438650"/>
          <p14:tracePt t="85594" x="5875338" y="4419600"/>
          <p14:tracePt t="85651" x="5875338" y="4429125"/>
          <p14:tracePt t="85660" x="5867400" y="4456113"/>
          <p14:tracePt t="85668" x="5857875" y="4465638"/>
          <p14:tracePt t="85732" x="5857875" y="4438650"/>
          <p14:tracePt t="85740" x="5857875" y="4419600"/>
          <p14:tracePt t="85748" x="5867400" y="4402138"/>
          <p14:tracePt t="85762" x="5875338" y="4384675"/>
          <p14:tracePt t="86051" x="5875338" y="4411663"/>
          <p14:tracePt t="86059" x="5875338" y="4429125"/>
          <p14:tracePt t="86068" x="5875338" y="4456113"/>
          <p14:tracePt t="86077" x="5848350" y="4500563"/>
          <p14:tracePt t="86094" x="5768975" y="4608513"/>
          <p14:tracePt t="86111" x="5626100" y="4759325"/>
          <p14:tracePt t="86127" x="5438775" y="4911725"/>
          <p14:tracePt t="86161" x="5045075" y="5170488"/>
          <p14:tracePt t="86194" x="4625975" y="5384800"/>
          <p14:tracePt t="86195" x="4537075" y="5429250"/>
          <p14:tracePt t="86227" x="4340225" y="5562600"/>
          <p14:tracePt t="86244" x="4276725" y="5599113"/>
          <p14:tracePt t="86261" x="4232275" y="5616575"/>
          <p14:tracePt t="86277" x="4187825" y="5634038"/>
          <p14:tracePt t="86294" x="4152900" y="5643563"/>
          <p14:tracePt t="86311" x="4081463" y="5643563"/>
          <p14:tracePt t="86328" x="3956050" y="5643563"/>
          <p14:tracePt t="86344" x="3776663" y="5643563"/>
          <p14:tracePt t="86361" x="3571875" y="5643563"/>
          <p14:tracePt t="86362" x="3465513" y="5643563"/>
          <p14:tracePt t="86377" x="3357563" y="5643563"/>
          <p14:tracePt t="86394" x="3116263" y="5643563"/>
          <p14:tracePt t="86411" x="2874963" y="5670550"/>
          <p14:tracePt t="86427" x="2795588" y="5705475"/>
          <p14:tracePt t="86444" x="2776538" y="5724525"/>
          <p14:tracePt t="86461" x="2768600" y="5724525"/>
          <p14:tracePt t="86548" x="2776538" y="5724525"/>
          <p14:tracePt t="86563" x="2786063" y="5724525"/>
          <p14:tracePt t="86578" x="2795588" y="5724525"/>
          <p14:tracePt t="86588" x="2803525" y="5724525"/>
          <p14:tracePt t="86595" x="2813050" y="5715000"/>
          <p14:tracePt t="86611" x="2830513" y="5715000"/>
          <p14:tracePt t="86627" x="2857500" y="5715000"/>
          <p14:tracePt t="86644" x="2894013" y="5715000"/>
          <p14:tracePt t="86661" x="2965450" y="5715000"/>
          <p14:tracePt t="86677" x="3071813" y="5715000"/>
          <p14:tracePt t="86694" x="3170238" y="5697538"/>
          <p14:tracePt t="86710" x="3268663" y="5688013"/>
          <p14:tracePt t="86727" x="3348038" y="5680075"/>
          <p14:tracePt t="86744" x="3394075" y="5670550"/>
          <p14:tracePt t="86760" x="3419475" y="5661025"/>
          <p14:tracePt t="86777" x="3446463" y="5643563"/>
          <p14:tracePt t="86779" x="3455988" y="5634038"/>
          <p14:tracePt t="86794" x="3465513" y="5634038"/>
          <p14:tracePt t="86810" x="3473450" y="5616575"/>
          <p14:tracePt t="87211" x="3473450" y="5626100"/>
          <p14:tracePt t="87244" x="3473450" y="5634038"/>
          <p14:tracePt t="87252" x="3473450" y="5643563"/>
          <p14:tracePt t="87260" x="3473450" y="5653088"/>
          <p14:tracePt t="87292" x="3473450" y="5661025"/>
          <p14:tracePt t="87819" x="0" y="0"/>
        </p14:tracePtLst>
        <p14:tracePtLst>
          <p14:tracePt t="89774" x="5268913" y="3062288"/>
          <p14:tracePt t="89836" x="5276850" y="3062288"/>
          <p14:tracePt t="89845" x="5286375" y="3062288"/>
          <p14:tracePt t="89852" x="5313363" y="3062288"/>
          <p14:tracePt t="89860" x="5340350" y="3062288"/>
          <p14:tracePt t="89893" x="5473700" y="3062288"/>
          <p14:tracePt t="89927" x="5608638" y="3062288"/>
          <p14:tracePt t="89960" x="5715000" y="3071813"/>
          <p14:tracePt t="89976" x="5732463" y="3071813"/>
          <p14:tracePt t="90077" x="5741988" y="3081338"/>
          <p14:tracePt t="90108" x="5724525" y="3089275"/>
          <p14:tracePt t="90116" x="5697538" y="3089275"/>
          <p14:tracePt t="90126" x="5661025" y="3089275"/>
          <p14:tracePt t="90143" x="5545138" y="3098800"/>
          <p14:tracePt t="90160" x="5473700" y="3108325"/>
          <p14:tracePt t="90176" x="5384800" y="3125788"/>
          <p14:tracePt t="90193" x="5313363" y="3133725"/>
          <p14:tracePt t="90210" x="5276850" y="3143250"/>
          <p14:tracePt t="90228" x="5259388" y="3143250"/>
          <p14:tracePt t="90283" x="5251450" y="3143250"/>
          <p14:tracePt t="90300" x="5241925" y="3152775"/>
          <p14:tracePt t="90323" x="5232400" y="3152775"/>
          <p14:tracePt t="90331" x="5224463" y="3152775"/>
          <p14:tracePt t="90348" x="5205413" y="3160713"/>
          <p14:tracePt t="90359" x="5197475" y="3160713"/>
          <p14:tracePt t="90376" x="5180013" y="3160713"/>
          <p14:tracePt t="90393" x="5143500" y="3160713"/>
          <p14:tracePt t="90409" x="5108575" y="3160713"/>
          <p14:tracePt t="90411" x="5099050" y="3160713"/>
          <p14:tracePt t="90426" x="5089525" y="3160713"/>
          <p14:tracePt t="90443" x="5081588" y="3160713"/>
          <p14:tracePt t="90460" x="5072063" y="3160713"/>
          <p14:tracePt t="90707" x="0" y="0"/>
        </p14:tracePtLst>
        <p14:tracePtLst>
          <p14:tracePt t="92660" x="6330950" y="1179513"/>
          <p14:tracePt t="92756" x="6323013" y="1187450"/>
          <p14:tracePt t="92765" x="6303963" y="1187450"/>
          <p14:tracePt t="92775" x="6276975" y="1187450"/>
          <p14:tracePt t="92792" x="6242050" y="1204913"/>
          <p14:tracePt t="92809" x="6205538" y="1204913"/>
          <p14:tracePt t="92825" x="6143625" y="1214438"/>
          <p14:tracePt t="92828" x="6099175" y="1214438"/>
          <p14:tracePt t="92842" x="6045200" y="1223963"/>
          <p14:tracePt t="92859" x="5894388" y="1231900"/>
          <p14:tracePt t="92892" x="5643563" y="1241425"/>
          <p14:tracePt t="92926" x="5402263" y="1241425"/>
          <p14:tracePt t="92959" x="5099050" y="1241425"/>
          <p14:tracePt t="92976" x="4911725" y="1241425"/>
          <p14:tracePt t="92992" x="4697413" y="1241425"/>
          <p14:tracePt t="93009" x="4491038" y="1241425"/>
          <p14:tracePt t="93011" x="4348163" y="1214438"/>
          <p14:tracePt t="93025" x="4232275" y="1204913"/>
          <p14:tracePt t="93042" x="4000500" y="1187450"/>
          <p14:tracePt t="93059" x="3697288" y="1143000"/>
          <p14:tracePt t="93076" x="3509963" y="1116013"/>
          <p14:tracePt t="93092" x="3357563" y="1089025"/>
          <p14:tracePt t="93109" x="3259138" y="1089025"/>
          <p14:tracePt t="93126" x="3179763" y="1081088"/>
          <p14:tracePt t="93143" x="3125788" y="1071563"/>
          <p14:tracePt t="93159" x="3108325" y="1071563"/>
          <p14:tracePt t="93175" x="3089275" y="1071563"/>
          <p14:tracePt t="93192" x="3081338" y="1071563"/>
          <p14:tracePt t="93209" x="3054350" y="1071563"/>
          <p14:tracePt t="93225" x="3044825" y="1071563"/>
          <p14:tracePt t="93242" x="3027363" y="1071563"/>
          <p14:tracePt t="93244" x="3017838" y="1071563"/>
          <p14:tracePt t="93260" x="3009900" y="1071563"/>
          <p14:tracePt t="93276" x="3000375" y="1071563"/>
          <p14:tracePt t="93292" x="2955925" y="1071563"/>
          <p14:tracePt t="93309" x="2911475" y="1062038"/>
          <p14:tracePt t="93325" x="2867025" y="1054100"/>
          <p14:tracePt t="93342" x="2813050" y="1054100"/>
          <p14:tracePt t="93359" x="2768600" y="1044575"/>
          <p14:tracePt t="93376" x="2705100" y="1044575"/>
          <p14:tracePt t="93392" x="2625725" y="1027113"/>
          <p14:tracePt t="93408" x="2562225" y="1017588"/>
          <p14:tracePt t="93425" x="2482850" y="1017588"/>
          <p14:tracePt t="93442" x="2419350" y="1017588"/>
          <p14:tracePt t="93444" x="2393950" y="1017588"/>
          <p14:tracePt t="93459" x="2347913" y="1009650"/>
          <p14:tracePt t="93476" x="2322513" y="1000125"/>
          <p14:tracePt t="93492" x="2295525" y="1000125"/>
          <p14:tracePt t="93508" x="2286000" y="1000125"/>
          <p14:tracePt t="93525" x="2276475" y="1000125"/>
          <p14:tracePt t="93542" x="2268538" y="1000125"/>
          <p14:tracePt t="93559" x="2259013" y="1000125"/>
          <p14:tracePt t="93575" x="2251075" y="1000125"/>
          <p14:tracePt t="93608" x="2241550" y="1000125"/>
          <p14:tracePt t="93625" x="2232025" y="1000125"/>
          <p14:tracePt t="93685" x="2224088" y="1000125"/>
          <p14:tracePt t="94109" x="2214563" y="1000125"/>
          <p14:tracePt t="94117" x="2205038" y="1000125"/>
          <p14:tracePt t="94125" x="2170113" y="1000125"/>
          <p14:tracePt t="94142" x="2116138" y="1000125"/>
          <p14:tracePt t="94158" x="2027238" y="1017588"/>
          <p14:tracePt t="94192" x="1847850" y="1062038"/>
          <p14:tracePt t="94226" x="1795463" y="1071563"/>
          <p14:tracePt t="94275" x="1785938" y="1081088"/>
          <p14:tracePt t="94292" x="1776413" y="1081088"/>
          <p14:tracePt t="94308" x="1758950" y="1089025"/>
          <p14:tracePt t="94325" x="1751013" y="1108075"/>
          <p14:tracePt t="94342" x="1731963" y="1116013"/>
          <p14:tracePt t="94359" x="1724025" y="1143000"/>
          <p14:tracePt t="94375" x="1714500" y="1143000"/>
          <p14:tracePt t="94413" x="1714500" y="1152525"/>
          <p14:tracePt t="94452" x="1724025" y="1152525"/>
          <p14:tracePt t="94461" x="1731963" y="1152525"/>
          <p14:tracePt t="94467" x="1758950" y="1160463"/>
          <p14:tracePt t="94476" x="1776413" y="1169988"/>
          <p14:tracePt t="94492" x="1866900" y="1187450"/>
          <p14:tracePt t="94508" x="2000250" y="1223963"/>
          <p14:tracePt t="94525" x="2160588" y="1285875"/>
          <p14:tracePt t="94542" x="2393950" y="1347788"/>
          <p14:tracePt t="94559" x="2652713" y="1393825"/>
          <p14:tracePt t="94575" x="2973388" y="1455738"/>
          <p14:tracePt t="94592" x="3214688" y="1482725"/>
          <p14:tracePt t="94609" x="3402013" y="1482725"/>
          <p14:tracePt t="94625" x="3509963" y="1482725"/>
          <p14:tracePt t="94642" x="3616325" y="1473200"/>
          <p14:tracePt t="94644" x="3660775" y="1465263"/>
          <p14:tracePt t="94659" x="3714750" y="1438275"/>
          <p14:tracePt t="94676" x="3875088" y="1411288"/>
          <p14:tracePt t="94692" x="4027488" y="1357313"/>
          <p14:tracePt t="94708" x="4179888" y="1330325"/>
          <p14:tracePt t="94725" x="4429125" y="1285875"/>
          <p14:tracePt t="94742" x="4741863" y="1268413"/>
          <p14:tracePt t="94759" x="5153025" y="1268413"/>
          <p14:tracePt t="94775" x="5402263" y="1268413"/>
          <p14:tracePt t="94792" x="5572125" y="1258888"/>
          <p14:tracePt t="94809" x="5634038" y="1258888"/>
          <p14:tracePt t="94877" x="5653088" y="1258888"/>
          <p14:tracePt t="94885" x="5661025" y="1250950"/>
          <p14:tracePt t="94901" x="5670550" y="1241425"/>
          <p14:tracePt t="94917" x="5680075" y="1231900"/>
          <p14:tracePt t="94925" x="5688013" y="1231900"/>
          <p14:tracePt t="94942" x="5715000" y="1214438"/>
          <p14:tracePt t="94958" x="5768975" y="1204913"/>
          <p14:tracePt t="94975" x="5840413" y="1187450"/>
          <p14:tracePt t="94992" x="5911850" y="1169988"/>
          <p14:tracePt t="95008" x="5965825" y="1160463"/>
          <p14:tracePt t="95025" x="5983288" y="1160463"/>
          <p14:tracePt t="95042" x="5983288" y="1152525"/>
          <p14:tracePt t="95101" x="5991225" y="1152525"/>
          <p14:tracePt t="95108" x="6000750" y="1152525"/>
          <p14:tracePt t="95133" x="6010275" y="1152525"/>
          <p14:tracePt t="95141" x="6018213" y="1152525"/>
          <p14:tracePt t="95157" x="6018213" y="1143000"/>
          <p14:tracePt t="95204" x="6027738" y="1143000"/>
          <p14:tracePt t="95229" x="6054725" y="1143000"/>
          <p14:tracePt t="95237" x="6062663" y="1143000"/>
          <p14:tracePt t="95245" x="6081713" y="1133475"/>
          <p14:tracePt t="95258" x="6089650" y="1133475"/>
          <p14:tracePt t="95275" x="6126163" y="1133475"/>
          <p14:tracePt t="95292" x="6134100" y="1125538"/>
          <p14:tracePt t="96005" x="6143625" y="1125538"/>
          <p14:tracePt t="96084" x="6126163" y="1125538"/>
          <p14:tracePt t="96101" x="6116638" y="1125538"/>
          <p14:tracePt t="96108" x="6099175" y="1125538"/>
          <p14:tracePt t="96117" x="6089650" y="1125538"/>
          <p14:tracePt t="96142" x="6027738" y="1125538"/>
          <p14:tracePt t="96175" x="5919788" y="1125538"/>
          <p14:tracePt t="96192" x="5840413" y="1125538"/>
          <p14:tracePt t="96208" x="5732463" y="1125538"/>
          <p14:tracePt t="96225" x="5626100" y="1116013"/>
          <p14:tracePt t="96242" x="5483225" y="1108075"/>
          <p14:tracePt t="96258" x="5357813" y="1108075"/>
          <p14:tracePt t="96260" x="5313363" y="1108075"/>
          <p14:tracePt t="96275" x="5232400" y="1108075"/>
          <p14:tracePt t="96292" x="5000625" y="1108075"/>
          <p14:tracePt t="96308" x="4786313" y="1108075"/>
          <p14:tracePt t="96324" x="4545013" y="1108075"/>
          <p14:tracePt t="96341" x="4259263" y="1108075"/>
          <p14:tracePt t="96358" x="3938588" y="1108075"/>
          <p14:tracePt t="96375" x="3608388" y="1108075"/>
          <p14:tracePt t="96392" x="3330575" y="1098550"/>
          <p14:tracePt t="96408" x="3116263" y="1089025"/>
          <p14:tracePt t="96425" x="2938463" y="1081088"/>
          <p14:tracePt t="96441" x="2795588" y="1081088"/>
          <p14:tracePt t="96458" x="2697163" y="1071563"/>
          <p14:tracePt t="96460" x="2652713" y="1062038"/>
          <p14:tracePt t="96474" x="2589213" y="1062038"/>
          <p14:tracePt t="96492" x="2482850" y="1036638"/>
          <p14:tracePt t="96508" x="2419350" y="1036638"/>
          <p14:tracePt t="96524" x="2322513" y="1027113"/>
          <p14:tracePt t="96541" x="2251075" y="1017588"/>
          <p14:tracePt t="96558" x="2197100" y="1017588"/>
          <p14:tracePt t="96574" x="2133600" y="1017588"/>
          <p14:tracePt t="96591" x="2044700" y="1000125"/>
          <p14:tracePt t="96608" x="2000250" y="1000125"/>
          <p14:tracePt t="96625" x="1973263" y="990600"/>
          <p14:tracePt t="96642" x="1946275" y="990600"/>
          <p14:tracePt t="96658" x="1893888" y="990600"/>
          <p14:tracePt t="96660" x="1866900" y="990600"/>
          <p14:tracePt t="96674" x="1839913" y="990600"/>
          <p14:tracePt t="96692" x="1758950" y="990600"/>
          <p14:tracePt t="96708" x="1679575" y="990600"/>
          <p14:tracePt t="96724" x="1616075" y="982663"/>
          <p14:tracePt t="96741" x="1571625" y="982663"/>
          <p14:tracePt t="96758" x="1562100" y="982663"/>
          <p14:tracePt t="96774" x="1554163" y="982663"/>
          <p14:tracePt t="97197" x="1544638" y="982663"/>
          <p14:tracePt t="97213" x="1536700" y="982663"/>
          <p14:tracePt t="97221" x="1517650" y="982663"/>
          <p14:tracePt t="97230" x="1509713" y="982663"/>
          <p14:tracePt t="97241" x="1500188" y="982663"/>
          <p14:tracePt t="97258" x="1473200" y="982663"/>
          <p14:tracePt t="97274" x="1446213" y="982663"/>
          <p14:tracePt t="97276" x="1428750" y="982663"/>
          <p14:tracePt t="97308" x="1374775" y="982663"/>
          <p14:tracePt t="97341" x="1347788" y="982663"/>
          <p14:tracePt t="97374" x="1330325" y="982663"/>
          <p14:tracePt t="97391" x="1322388" y="982663"/>
          <p14:tracePt t="97484" x="1357313" y="990600"/>
          <p14:tracePt t="97493" x="1428750" y="1000125"/>
          <p14:tracePt t="97500" x="1562100" y="1027113"/>
          <p14:tracePt t="97508" x="1679575" y="1054100"/>
          <p14:tracePt t="97524" x="2125663" y="1089025"/>
          <p14:tracePt t="97541" x="2633663" y="1108075"/>
          <p14:tracePt t="97557" x="3429000" y="1179513"/>
          <p14:tracePt t="97574" x="4241800" y="1241425"/>
          <p14:tracePt t="97591" x="4803775" y="1241425"/>
          <p14:tracePt t="97607" x="5187950" y="1258888"/>
          <p14:tracePt t="97624" x="5330825" y="1258888"/>
          <p14:tracePt t="97641" x="5348288" y="1258888"/>
          <p14:tracePt t="97717" x="5357813" y="1258888"/>
          <p14:tracePt t="97733" x="5357813" y="1250950"/>
          <p14:tracePt t="97741" x="5357813" y="1241425"/>
          <p14:tracePt t="97749" x="5348288" y="1214438"/>
          <p14:tracePt t="97757" x="5340350" y="1214438"/>
          <p14:tracePt t="97774" x="5322888" y="1169988"/>
          <p14:tracePt t="97791" x="5295900" y="1133475"/>
          <p14:tracePt t="97808" x="5276850" y="1089025"/>
          <p14:tracePt t="97824" x="5276850" y="1081088"/>
          <p14:tracePt t="97841" x="5276850" y="1062038"/>
          <p14:tracePt t="97858" x="5286375" y="1054100"/>
          <p14:tracePt t="97874" x="5295900" y="1054100"/>
          <p14:tracePt t="97891" x="5313363" y="1054100"/>
          <p14:tracePt t="97908" x="5340350" y="1036638"/>
          <p14:tracePt t="97942" x="5348288" y="1036638"/>
          <p14:tracePt t="98053" x="5348288" y="1027113"/>
          <p14:tracePt t="98077" x="5367338" y="1027113"/>
          <p14:tracePt t="98085" x="5367338" y="1017588"/>
          <p14:tracePt t="98101" x="5375275" y="1009650"/>
          <p14:tracePt t="98110" x="5375275" y="1000125"/>
          <p14:tracePt t="98124" x="5384800" y="990600"/>
          <p14:tracePt t="98140" x="5394325" y="982663"/>
          <p14:tracePt t="98293" x="5394325" y="990600"/>
          <p14:tracePt t="98301" x="5394325" y="1000125"/>
          <p14:tracePt t="98309" x="5394325" y="1009650"/>
          <p14:tracePt t="98325" x="5394325" y="1017588"/>
          <p14:tracePt t="98365" x="5402263" y="1027113"/>
          <p14:tracePt t="98381" x="5411788" y="1027113"/>
          <p14:tracePt t="98389" x="5419725" y="1027113"/>
          <p14:tracePt t="98397" x="5429250" y="1027113"/>
          <p14:tracePt t="98407" x="5456238" y="1027113"/>
          <p14:tracePt t="98424" x="5491163" y="1017588"/>
          <p14:tracePt t="98441" x="5500688" y="1017588"/>
          <p14:tracePt t="98501" x="5510213" y="1017588"/>
          <p14:tracePt t="98709" x="5510213" y="1027113"/>
          <p14:tracePt t="98733" x="5518150" y="1027113"/>
          <p14:tracePt t="98765" x="5527675" y="1027113"/>
          <p14:tracePt t="98966" x="0" y="0"/>
        </p14:tracePtLst>
        <p14:tracePtLst>
          <p14:tracePt t="99653" x="5688013" y="3108325"/>
          <p14:tracePt t="99766" x="5688013" y="3098800"/>
          <p14:tracePt t="99780" x="5688013" y="3089275"/>
          <p14:tracePt t="99796" x="5688013" y="3081338"/>
          <p14:tracePt t="99813" x="5688013" y="3071813"/>
          <p14:tracePt t="99846" x="5688013" y="3062288"/>
          <p14:tracePt t="99861" x="5688013" y="3054350"/>
          <p14:tracePt t="100134" x="5688013" y="3062288"/>
          <p14:tracePt t="100142" x="5680075" y="3081338"/>
          <p14:tracePt t="100149" x="5680075" y="3089275"/>
          <p14:tracePt t="100157" x="5653088" y="3098800"/>
          <p14:tracePt t="100174" x="5616575" y="3143250"/>
          <p14:tracePt t="100207" x="5429250" y="3214688"/>
          <p14:tracePt t="100241" x="5259388" y="3214688"/>
          <p14:tracePt t="100273" x="5153025" y="3214688"/>
          <p14:tracePt t="100291" x="5133975" y="3214688"/>
          <p14:tracePt t="100310" x="5126038" y="3214688"/>
          <p14:tracePt t="100389" x="5116513" y="3214688"/>
          <p14:tracePt t="100406" x="5126038" y="3214688"/>
          <p14:tracePt t="100413" x="5143500" y="3205163"/>
          <p14:tracePt t="100424" x="5180013" y="3205163"/>
          <p14:tracePt t="100440" x="5313363" y="3179763"/>
          <p14:tracePt t="100457" x="5473700" y="3160713"/>
          <p14:tracePt t="100473" x="5643563" y="3133725"/>
          <p14:tracePt t="100490" x="5786438" y="3133725"/>
          <p14:tracePt t="100507" x="5894388" y="3133725"/>
          <p14:tracePt t="100523" x="5902325" y="3133725"/>
          <p14:tracePt t="100550" x="5911850" y="3133725"/>
          <p14:tracePt t="100606" x="5894388" y="3133725"/>
          <p14:tracePt t="100613" x="5867400" y="3133725"/>
          <p14:tracePt t="100624" x="5803900" y="3143250"/>
          <p14:tracePt t="100640" x="5697538" y="3152775"/>
          <p14:tracePt t="100657" x="5589588" y="3160713"/>
          <p14:tracePt t="100673" x="5491163" y="3160713"/>
          <p14:tracePt t="100690" x="5483225" y="3160713"/>
          <p14:tracePt t="100766" x="5473700" y="3160713"/>
          <p14:tracePt t="100806" x="5483225" y="3160713"/>
          <p14:tracePt t="100823" x="5491163" y="3143250"/>
          <p14:tracePt t="100854" x="5500688" y="3143250"/>
          <p14:tracePt t="101197" x="5500688" y="3133725"/>
          <p14:tracePt t="101637"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shade val="20000"/>
                <a:satMod val="350000"/>
                <a:lumMod val="125000"/>
              </a:schemeClr>
              <a:schemeClr val="bg1">
                <a:tint val="90000"/>
                <a:satMod val="250000"/>
              </a:schemeClr>
            </a:duotone>
            <a:extLst>
              <a:ext uri="{BEBA8EAE-BF5A-486C-A8C5-ECC9F3942E4B}">
                <a14:imgProps xmlns:a14="http://schemas.microsoft.com/office/drawing/2010/main">
                  <a14:imgLayer r:embed="rId6">
                    <a14:imgEffect>
                      <a14:saturation sat="400000"/>
                    </a14:imgEffect>
                  </a14:imgLayer>
                </a14:imgProps>
              </a:ext>
            </a:extLst>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229600" cy="2895600"/>
          </a:xfrm>
          <a:effectLst>
            <a:reflection endPos="0" dist="50800" dir="5400000" sy="-100000" algn="bl" rotWithShape="0"/>
            <a:softEdge rad="0"/>
          </a:effectLst>
        </p:spPr>
        <p:txBody>
          <a:bodyPr>
            <a:noAutofit/>
          </a:bodyPr>
          <a:lstStyle/>
          <a:p>
            <a:pPr marL="342900" indent="-342900" algn="just">
              <a:lnSpc>
                <a:spcPct val="115000"/>
              </a:lnSpc>
              <a:spcBef>
                <a:spcPts val="0"/>
              </a:spcBef>
              <a:buFont typeface="+mj-lt"/>
              <a:buAutoNum type="arabicPeriod" startAt="4"/>
            </a:pPr>
            <a:r>
              <a:rPr lang="en-US" sz="2000" b="1" i="1" u="sng" dirty="0">
                <a:latin typeface="Cambria Math" panose="02040503050406030204" pitchFamily="18" charset="0"/>
                <a:ea typeface="Cambria Math" panose="02040503050406030204" pitchFamily="18" charset="0"/>
              </a:rPr>
              <a:t>Mannitol salt agar: </a:t>
            </a:r>
            <a:r>
              <a:rPr lang="en-US" sz="2000" dirty="0">
                <a:latin typeface="Cambria Math" panose="02040503050406030204" pitchFamily="18" charset="0"/>
                <a:ea typeface="Cambria Math" panose="02040503050406030204" pitchFamily="18" charset="0"/>
              </a:rPr>
              <a:t>it is a </a:t>
            </a:r>
            <a:r>
              <a:rPr lang="en-US" sz="2000" b="1" i="1" dirty="0">
                <a:effectLst>
                  <a:outerShdw blurRad="50800" dist="38100" algn="l">
                    <a:srgbClr val="000000">
                      <a:alpha val="40000"/>
                    </a:srgbClr>
                  </a:outerShdw>
                </a:effectLst>
                <a:latin typeface="Cambria Math" panose="02040503050406030204" pitchFamily="18" charset="0"/>
                <a:ea typeface="Cambria Math" panose="02040503050406030204" pitchFamily="18" charset="0"/>
              </a:rPr>
              <a:t>(selective indicator medium) </a:t>
            </a:r>
            <a:r>
              <a:rPr lang="en-US" sz="2000" dirty="0">
                <a:latin typeface="Cambria Math" panose="02040503050406030204" pitchFamily="18" charset="0"/>
                <a:ea typeface="Cambria Math" panose="02040503050406030204" pitchFamily="18" charset="0"/>
              </a:rPr>
              <a:t>and used for the isolation of </a:t>
            </a:r>
            <a:r>
              <a:rPr lang="en-US" sz="2000" i="1" dirty="0">
                <a:latin typeface="Cambria Math" panose="02040503050406030204" pitchFamily="18" charset="0"/>
                <a:ea typeface="Cambria Math" panose="02040503050406030204" pitchFamily="18" charset="0"/>
              </a:rPr>
              <a:t>staph. Aureus </a:t>
            </a:r>
            <a:r>
              <a:rPr lang="en-US" sz="2000" dirty="0">
                <a:latin typeface="Cambria Math" panose="02040503050406030204" pitchFamily="18" charset="0"/>
                <a:ea typeface="Cambria Math" panose="02040503050406030204" pitchFamily="18" charset="0"/>
              </a:rPr>
              <a:t>from</a:t>
            </a:r>
            <a:r>
              <a:rPr lang="en-US" sz="2000" i="1" dirty="0">
                <a:latin typeface="Cambria Math" panose="02040503050406030204" pitchFamily="18" charset="0"/>
                <a:ea typeface="Cambria Math" panose="02040503050406030204" pitchFamily="18" charset="0"/>
              </a:rPr>
              <a:t> </a:t>
            </a:r>
            <a:r>
              <a:rPr lang="en-US" sz="2000" dirty="0">
                <a:latin typeface="Cambria Math" panose="02040503050406030204" pitchFamily="18" charset="0"/>
                <a:ea typeface="Cambria Math" panose="02040503050406030204" pitchFamily="18" charset="0"/>
              </a:rPr>
              <a:t>contaminated specimens. It contains high salt concentration (about 10% NaCl) as selective substance and phenol red as indicator. It also contains mannitol as test sugar. </a:t>
            </a:r>
            <a:r>
              <a:rPr lang="en-US" sz="2000" i="1" dirty="0">
                <a:latin typeface="Cambria Math" panose="02040503050406030204" pitchFamily="18" charset="0"/>
                <a:ea typeface="Cambria Math" panose="02040503050406030204" pitchFamily="18" charset="0"/>
              </a:rPr>
              <a:t>staph. Aureus </a:t>
            </a:r>
            <a:r>
              <a:rPr lang="en-US" sz="2000" dirty="0">
                <a:latin typeface="Cambria Math" panose="02040503050406030204" pitchFamily="18" charset="0"/>
                <a:ea typeface="Cambria Math" panose="02040503050406030204" pitchFamily="18" charset="0"/>
              </a:rPr>
              <a:t>produces yellow colonies due to fermentation of sugar and acid production. It is sterilized by </a:t>
            </a:r>
            <a:r>
              <a:rPr lang="en-US" sz="2000" b="1" i="1" dirty="0">
                <a:latin typeface="Cambria Math" panose="02040503050406030204" pitchFamily="18" charset="0"/>
                <a:ea typeface="Cambria Math" panose="02040503050406030204" pitchFamily="18" charset="0"/>
              </a:rPr>
              <a:t>Tyndallization or autoclaving </a:t>
            </a:r>
            <a:r>
              <a:rPr lang="en-US" sz="2000" dirty="0">
                <a:latin typeface="Cambria Math" panose="02040503050406030204" pitchFamily="18" charset="0"/>
                <a:ea typeface="Cambria Math" panose="02040503050406030204" pitchFamily="18" charset="0"/>
              </a:rPr>
              <a:t>. pH of medium = 7.4</a:t>
            </a:r>
          </a:p>
          <a:p>
            <a:pPr marL="342900" lvl="0" indent="-342900" algn="just">
              <a:lnSpc>
                <a:spcPct val="115000"/>
              </a:lnSpc>
              <a:spcBef>
                <a:spcPts val="0"/>
              </a:spcBef>
              <a:buFont typeface="+mj-lt"/>
              <a:buAutoNum type="arabicPeriod" startAt="4"/>
            </a:pPr>
            <a:endParaRPr lang="en-US" sz="1800" dirty="0">
              <a:latin typeface="Cambria Math" panose="02040503050406030204" pitchFamily="18" charset="0"/>
              <a:ea typeface="Cambria Math" panose="02040503050406030204" pitchFamily="18" charset="0"/>
            </a:endParaRPr>
          </a:p>
        </p:txBody>
      </p:sp>
      <p:pic>
        <p:nvPicPr>
          <p:cNvPr id="5" name="Picture 4">
            <a:extLst>
              <a:ext uri="{FF2B5EF4-FFF2-40B4-BE49-F238E27FC236}">
                <a16:creationId xmlns:a16="http://schemas.microsoft.com/office/drawing/2014/main" id="{2B475CA5-2AF4-431A-9EC9-FE18807F0C1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38400" y="2971800"/>
            <a:ext cx="4114800" cy="3124200"/>
          </a:xfrm>
          <a:prstGeom prst="rect">
            <a:avLst/>
          </a:prstGeom>
        </p:spPr>
      </p:pic>
      <p:pic>
        <p:nvPicPr>
          <p:cNvPr id="2" name="Audio 1">
            <a:hlinkClick r:id="" action="ppaction://media"/>
            <a:extLst>
              <a:ext uri="{FF2B5EF4-FFF2-40B4-BE49-F238E27FC236}">
                <a16:creationId xmlns:a16="http://schemas.microsoft.com/office/drawing/2014/main" id="{E75B78B0-0407-472E-83F3-BF73D66C556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94923939"/>
      </p:ext>
    </p:extLst>
  </p:cSld>
  <p:clrMapOvr>
    <a:masterClrMapping/>
  </p:clrMapOvr>
  <mc:AlternateContent xmlns:mc="http://schemas.openxmlformats.org/markup-compatibility/2006" xmlns:p14="http://schemas.microsoft.com/office/powerpoint/2010/main">
    <mc:Choice Requires="p14">
      <p:transition spd="slow" p14:dur="2000" advTm="70364"/>
    </mc:Choice>
    <mc:Fallback xmlns="">
      <p:transition spd="slow" advTm="7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 grpId="0" uiExpand="1" build="p"/>
    </p:bldLst>
  </p:timing>
  <p:extLst>
    <p:ext uri="{3A86A75C-4F4B-4683-9AE1-C65F6400EC91}">
      <p14:laserTraceLst xmlns:p14="http://schemas.microsoft.com/office/powerpoint/2010/main">
        <p14:tracePtLst>
          <p14:tracePt t="5696" x="4473575" y="2687638"/>
          <p14:tracePt t="5806" x="4483100" y="2687638"/>
          <p14:tracePt t="5823" x="4483100" y="2679700"/>
          <p14:tracePt t="5831" x="4483100" y="2660650"/>
          <p14:tracePt t="5839" x="4491038" y="2643188"/>
          <p14:tracePt t="5851" x="4491038" y="2616200"/>
          <p14:tracePt t="5867" x="4491038" y="2527300"/>
          <p14:tracePt t="5884" x="4491038" y="2411413"/>
          <p14:tracePt t="5886" x="4491038" y="2357438"/>
          <p14:tracePt t="5901" x="4465638" y="2268538"/>
          <p14:tracePt t="5934" x="4313238" y="1946275"/>
          <p14:tracePt t="5968" x="4214813" y="1751013"/>
          <p14:tracePt t="6001" x="4143375" y="1616075"/>
          <p14:tracePt t="6018" x="4125913" y="1571625"/>
          <p14:tracePt t="6034" x="4098925" y="1527175"/>
          <p14:tracePt t="6051" x="4054475" y="1446213"/>
          <p14:tracePt t="6067" x="3990975" y="1366838"/>
          <p14:tracePt t="6084" x="3946525" y="1276350"/>
          <p14:tracePt t="6101" x="3840163" y="1143000"/>
          <p14:tracePt t="6117" x="3803650" y="1054100"/>
          <p14:tracePt t="6134" x="3751263" y="938213"/>
          <p14:tracePt t="6151" x="3724275" y="812800"/>
          <p14:tracePt t="6167" x="3714750" y="679450"/>
          <p14:tracePt t="6184" x="3714750" y="615950"/>
          <p14:tracePt t="6201" x="3714750" y="588963"/>
          <p14:tracePt t="6218" x="3714750" y="581025"/>
          <p14:tracePt t="6295" x="3714750" y="571500"/>
          <p14:tracePt t="6319" x="3732213" y="571500"/>
          <p14:tracePt t="6328" x="3741738" y="571500"/>
          <p14:tracePt t="6334" x="3768725" y="571500"/>
          <p14:tracePt t="6351" x="3822700" y="588963"/>
          <p14:tracePt t="6367" x="3894138" y="633413"/>
          <p14:tracePt t="6384" x="3965575" y="669925"/>
          <p14:tracePt t="6401" x="4017963" y="696913"/>
          <p14:tracePt t="6417" x="4071938" y="723900"/>
          <p14:tracePt t="6434" x="4125913" y="741363"/>
          <p14:tracePt t="6451" x="4160838" y="741363"/>
          <p14:tracePt t="6467" x="4205288" y="750888"/>
          <p14:tracePt t="6484" x="4251325" y="750888"/>
          <p14:tracePt t="6501" x="4276725" y="750888"/>
          <p14:tracePt t="6518" x="4295775" y="750888"/>
          <p14:tracePt t="6534" x="4313238" y="750888"/>
          <p14:tracePt t="6623" x="4322763" y="750888"/>
          <p14:tracePt t="6655" x="4340225" y="758825"/>
          <p14:tracePt t="6672" x="4348163" y="758825"/>
          <p14:tracePt t="6687" x="4367213" y="758825"/>
          <p14:tracePt t="6694" x="4384675" y="768350"/>
          <p14:tracePt t="6703" x="4429125" y="776288"/>
          <p14:tracePt t="6717" x="4473575" y="785813"/>
          <p14:tracePt t="6734" x="4652963" y="812800"/>
          <p14:tracePt t="6750" x="4813300" y="830263"/>
          <p14:tracePt t="6767" x="4956175" y="847725"/>
          <p14:tracePt t="6784" x="5116513" y="847725"/>
          <p14:tracePt t="6801" x="5224463" y="847725"/>
          <p14:tracePt t="6817" x="5303838" y="847725"/>
          <p14:tracePt t="6834" x="5367338" y="847725"/>
          <p14:tracePt t="6851" x="5419725" y="847725"/>
          <p14:tracePt t="6867" x="5446713" y="847725"/>
          <p14:tracePt t="6884" x="5473700" y="847725"/>
          <p14:tracePt t="6901" x="5537200" y="847725"/>
          <p14:tracePt t="6902" x="5554663" y="847725"/>
          <p14:tracePt t="6918" x="5608638" y="847725"/>
          <p14:tracePt t="6934" x="5680075" y="847725"/>
          <p14:tracePt t="6951" x="5786438" y="847725"/>
          <p14:tracePt t="6967" x="5884863" y="857250"/>
          <p14:tracePt t="6984" x="5938838" y="866775"/>
          <p14:tracePt t="7001" x="5965825" y="866775"/>
          <p14:tracePt t="7017" x="5983288" y="866775"/>
          <p14:tracePt t="7959" x="5991225" y="866775"/>
          <p14:tracePt t="8024" x="6000750" y="866775"/>
          <p14:tracePt t="8160" x="6010275" y="866775"/>
          <p14:tracePt t="8168" x="6018213" y="874713"/>
          <p14:tracePt t="8184" x="6018213" y="884238"/>
          <p14:tracePt t="8201" x="6027738" y="884238"/>
          <p14:tracePt t="8233" x="6037263" y="911225"/>
          <p14:tracePt t="8250" x="6054725" y="938213"/>
          <p14:tracePt t="8267" x="6054725" y="965200"/>
          <p14:tracePt t="8284" x="6072188" y="1000125"/>
          <p14:tracePt t="8300" x="6089650" y="1036638"/>
          <p14:tracePt t="8302" x="6099175" y="1054100"/>
          <p14:tracePt t="8317" x="6099175" y="1089025"/>
          <p14:tracePt t="8334" x="6143625" y="1196975"/>
          <p14:tracePt t="8350" x="6170613" y="1285875"/>
          <p14:tracePt t="8367" x="6224588" y="1393825"/>
          <p14:tracePt t="8383" x="6251575" y="1490663"/>
          <p14:tracePt t="8400" x="6286500" y="1625600"/>
          <p14:tracePt t="8417" x="6323013" y="1731963"/>
          <p14:tracePt t="8434" x="6357938" y="1847850"/>
          <p14:tracePt t="8450" x="6384925" y="1955800"/>
          <p14:tracePt t="8467" x="6419850" y="2081213"/>
          <p14:tracePt t="8484" x="6456363" y="2187575"/>
          <p14:tracePt t="8500" x="6518275" y="2357438"/>
          <p14:tracePt t="8502" x="6527800" y="2438400"/>
          <p14:tracePt t="8517" x="6581775" y="2517775"/>
          <p14:tracePt t="8534" x="6705600" y="2741613"/>
          <p14:tracePt t="8550" x="6759575" y="2803525"/>
          <p14:tracePt t="8567" x="6796088" y="2840038"/>
          <p14:tracePt t="8584" x="6813550" y="2857500"/>
          <p14:tracePt t="8600" x="6831013" y="2867025"/>
          <p14:tracePt t="8617" x="6848475" y="2874963"/>
          <p14:tracePt t="8650" x="6858000" y="2884488"/>
          <p14:tracePt t="8667" x="6867525" y="2884488"/>
          <p14:tracePt t="8684" x="6884988" y="2894013"/>
          <p14:tracePt t="8700" x="6894513" y="2894013"/>
          <p14:tracePt t="8717" x="6911975" y="2911475"/>
          <p14:tracePt t="8734" x="6938963" y="2938463"/>
          <p14:tracePt t="8750" x="6946900" y="2965450"/>
          <p14:tracePt t="8767" x="6956425" y="3000375"/>
          <p14:tracePt t="8783" x="6965950" y="3027363"/>
          <p14:tracePt t="8800" x="6965950" y="3062288"/>
          <p14:tracePt t="8817" x="6965950" y="3081338"/>
          <p14:tracePt t="8834" x="6965950" y="3098800"/>
          <p14:tracePt t="8850" x="6965950" y="3108325"/>
          <p14:tracePt t="8871" x="6965950" y="3116263"/>
          <p14:tracePt t="8895" x="6965950" y="3125788"/>
          <p14:tracePt t="8903" x="6965950" y="3143250"/>
          <p14:tracePt t="8919" x="6965950" y="3152775"/>
          <p14:tracePt t="8934" x="6965950" y="3170238"/>
          <p14:tracePt t="9910" x="0" y="0"/>
        </p14:tracePtLst>
        <p14:tracePtLst>
          <p14:tracePt t="13057" x="2295525" y="1268413"/>
          <p14:tracePt t="13209" x="2303463" y="1258888"/>
          <p14:tracePt t="13216" x="2339975" y="1250950"/>
          <p14:tracePt t="13225" x="2374900" y="1250950"/>
          <p14:tracePt t="13232" x="2455863" y="1250950"/>
          <p14:tracePt t="13249" x="2608263" y="1250950"/>
          <p14:tracePt t="13266" x="2803525" y="1250950"/>
          <p14:tracePt t="13283" x="2982913" y="1250950"/>
          <p14:tracePt t="13316" x="3322638" y="1250950"/>
          <p14:tracePt t="13349" x="3465513" y="1250950"/>
          <p14:tracePt t="13432" x="3446463" y="1250950"/>
          <p14:tracePt t="13440" x="3411538" y="1250950"/>
          <p14:tracePt t="13449" x="3357563" y="1250950"/>
          <p14:tracePt t="13466" x="3241675" y="1250950"/>
          <p14:tracePt t="13482" x="3108325" y="1250950"/>
          <p14:tracePt t="13499" x="2938463" y="1250950"/>
          <p14:tracePt t="13515" x="2786063" y="1250950"/>
          <p14:tracePt t="13532" x="2714625" y="1250950"/>
          <p14:tracePt t="13549" x="2687638" y="1250950"/>
          <p14:tracePt t="13616" x="2697163" y="1250950"/>
          <p14:tracePt t="13624" x="2724150" y="1250950"/>
          <p14:tracePt t="13632" x="2759075" y="1250950"/>
          <p14:tracePt t="13648" x="2830513" y="1250950"/>
          <p14:tracePt t="13665" x="2928938" y="1250950"/>
          <p14:tracePt t="13682" x="3027363" y="1250950"/>
          <p14:tracePt t="13699" x="3071813" y="1241425"/>
          <p14:tracePt t="13715" x="3081338" y="1241425"/>
          <p14:tracePt t="13784" x="3071813" y="1241425"/>
          <p14:tracePt t="13792" x="3044825" y="1250950"/>
          <p14:tracePt t="13800" x="3027363" y="1258888"/>
          <p14:tracePt t="13815" x="2946400" y="1276350"/>
          <p14:tracePt t="13832" x="2894013" y="1285875"/>
          <p14:tracePt t="13849" x="2822575" y="1285875"/>
          <p14:tracePt t="13865" x="2786063" y="1303338"/>
          <p14:tracePt t="13882" x="2751138" y="1303338"/>
          <p14:tracePt t="13899" x="2741613" y="1303338"/>
          <p14:tracePt t="13961" x="2751138" y="1303338"/>
          <p14:tracePt t="13968" x="2786063" y="1303338"/>
          <p14:tracePt t="13976" x="2822575" y="1303338"/>
          <p14:tracePt t="13984" x="2874963" y="1303338"/>
          <p14:tracePt t="13998" x="2990850" y="1303338"/>
          <p14:tracePt t="14015" x="3187700" y="1295400"/>
          <p14:tracePt t="14032" x="3367088" y="1285875"/>
          <p14:tracePt t="14049" x="3473450" y="1285875"/>
          <p14:tracePt t="14065" x="3509963" y="1285875"/>
          <p14:tracePt t="14145" x="3500438" y="1285875"/>
          <p14:tracePt t="14152" x="3482975" y="1295400"/>
          <p14:tracePt t="14165" x="3455988" y="1295400"/>
          <p14:tracePt t="14182" x="3276600" y="1330325"/>
          <p14:tracePt t="14199" x="3133725" y="1347788"/>
          <p14:tracePt t="14215" x="2973388" y="1374775"/>
          <p14:tracePt t="14232" x="2867025" y="1384300"/>
          <p14:tracePt t="14248" x="2776538" y="1401763"/>
          <p14:tracePt t="14265" x="2768600" y="1401763"/>
          <p14:tracePt t="14328" x="2786063" y="1393825"/>
          <p14:tracePt t="14336" x="2803525" y="1393825"/>
          <p14:tracePt t="14349" x="2840038" y="1384300"/>
          <p14:tracePt t="14365" x="2901950" y="1357313"/>
          <p14:tracePt t="14382" x="2955925" y="1347788"/>
          <p14:tracePt t="14399" x="3071813" y="1295400"/>
          <p14:tracePt t="14415" x="3089275" y="1295400"/>
          <p14:tracePt t="14432" x="3098800" y="1295400"/>
          <p14:tracePt t="14881" x="3108325" y="1295400"/>
          <p14:tracePt t="15049" x="3116263" y="1295400"/>
          <p14:tracePt t="15056" x="3133725" y="1295400"/>
          <p14:tracePt t="15065" x="3143250" y="1295400"/>
          <p14:tracePt t="15082" x="3170238" y="1295400"/>
          <p14:tracePt t="15098" x="3276600" y="1295400"/>
          <p14:tracePt t="15115" x="3411538" y="1295400"/>
          <p14:tracePt t="15132" x="3598863" y="1295400"/>
          <p14:tracePt t="15165" x="4027488" y="1295400"/>
          <p14:tracePt t="15199" x="4652963" y="1295400"/>
          <p14:tracePt t="15232" x="5126038" y="1295400"/>
          <p14:tracePt t="15248" x="5313363" y="1295400"/>
          <p14:tracePt t="15265" x="5491163" y="1295400"/>
          <p14:tracePt t="15282" x="5680075" y="1322388"/>
          <p14:tracePt t="15298" x="5830888" y="1339850"/>
          <p14:tracePt t="15315" x="5973763" y="1357313"/>
          <p14:tracePt t="15332" x="6126163" y="1374775"/>
          <p14:tracePt t="15335" x="6188075" y="1374775"/>
          <p14:tracePt t="15349" x="6242050" y="1374775"/>
          <p14:tracePt t="15365" x="6375400" y="1393825"/>
          <p14:tracePt t="15367" x="6429375" y="1393825"/>
          <p14:tracePt t="15382" x="6465888" y="1393825"/>
          <p14:tracePt t="15398" x="6527800" y="1393825"/>
          <p14:tracePt t="15400" x="6545263" y="1393825"/>
          <p14:tracePt t="15415" x="6554788" y="1393825"/>
          <p14:tracePt t="15776" x="6572250" y="1393825"/>
          <p14:tracePt t="15784" x="6616700" y="1393825"/>
          <p14:tracePt t="15792" x="6634163" y="1393825"/>
          <p14:tracePt t="15800" x="6670675" y="1393825"/>
          <p14:tracePt t="15815" x="6759575" y="1411288"/>
          <p14:tracePt t="15831" x="6831013" y="1419225"/>
          <p14:tracePt t="15865" x="6938963" y="1428750"/>
          <p14:tracePt t="15898" x="7010400" y="1438275"/>
          <p14:tracePt t="15932" x="7062788" y="1455738"/>
          <p14:tracePt t="15949" x="7099300" y="1455738"/>
          <p14:tracePt t="15965" x="7116763" y="1465263"/>
          <p14:tracePt t="15982" x="7153275" y="1465263"/>
          <p14:tracePt t="15983" x="7170738" y="1465263"/>
          <p14:tracePt t="15998" x="7180263" y="1465263"/>
          <p14:tracePt t="16015" x="7224713" y="1482725"/>
          <p14:tracePt t="16032" x="7232650" y="1482725"/>
          <p14:tracePt t="16048" x="7251700" y="1482725"/>
          <p14:tracePt t="16065" x="7277100" y="1482725"/>
          <p14:tracePt t="16082" x="7286625" y="1490663"/>
          <p14:tracePt t="16098" x="7313613" y="1500188"/>
          <p14:tracePt t="16115" x="7331075" y="1500188"/>
          <p14:tracePt t="16132" x="7375525" y="1517650"/>
          <p14:tracePt t="16148" x="7402513" y="1517650"/>
          <p14:tracePt t="16165" x="7466013" y="1536700"/>
          <p14:tracePt t="16181" x="7510463" y="1544638"/>
          <p14:tracePt t="16183" x="7518400" y="1544638"/>
          <p14:tracePt t="16198" x="7545388" y="1544638"/>
          <p14:tracePt t="16215" x="7599363" y="1571625"/>
          <p14:tracePt t="16232" x="7626350" y="1571625"/>
          <p14:tracePt t="16248" x="7634288" y="1571625"/>
          <p14:tracePt t="16465" x="7643813" y="1571625"/>
          <p14:tracePt t="16473" x="7643813" y="1581150"/>
          <p14:tracePt t="16496" x="7653338" y="1581150"/>
          <p14:tracePt t="16504" x="7661275" y="1581150"/>
          <p14:tracePt t="16515" x="7670800" y="1581150"/>
          <p14:tracePt t="16531" x="7697788" y="1581150"/>
          <p14:tracePt t="16548" x="7705725" y="1581150"/>
          <p14:tracePt t="16564" x="7724775" y="1581150"/>
          <p14:tracePt t="16665" x="7715250" y="1581150"/>
          <p14:tracePt t="16672" x="7661275" y="1581150"/>
          <p14:tracePt t="16681" x="7608888" y="1581150"/>
          <p14:tracePt t="16698" x="7439025" y="1581150"/>
          <p14:tracePt t="16715" x="7062788" y="1581150"/>
          <p14:tracePt t="16732" x="6384925" y="1581150"/>
          <p14:tracePt t="16748" x="5537200" y="1581150"/>
          <p14:tracePt t="16765" x="4795838" y="1660525"/>
          <p14:tracePt t="16782" x="4116388" y="1724025"/>
          <p14:tracePt t="16783" x="3795713" y="1768475"/>
          <p14:tracePt t="16798" x="3500438" y="1785938"/>
          <p14:tracePt t="16815" x="2894013" y="1830388"/>
          <p14:tracePt t="16831" x="2652713" y="1830388"/>
          <p14:tracePt t="16849" x="2455863" y="1830388"/>
          <p14:tracePt t="16864" x="2286000" y="1830388"/>
          <p14:tracePt t="16881" x="2160588" y="1839913"/>
          <p14:tracePt t="16898" x="2098675" y="1839913"/>
          <p14:tracePt t="16915" x="2044700" y="1839913"/>
          <p14:tracePt t="16931" x="1990725" y="1847850"/>
          <p14:tracePt t="16948" x="1928813" y="1847850"/>
          <p14:tracePt t="16964" x="1866900" y="1847850"/>
          <p14:tracePt t="16981" x="1768475" y="1857375"/>
          <p14:tracePt t="16998" x="1714500" y="1874838"/>
          <p14:tracePt t="17000" x="1679575" y="1884363"/>
          <p14:tracePt t="17014" x="1652588" y="1884363"/>
          <p14:tracePt t="17032" x="1598613" y="1893888"/>
          <p14:tracePt t="17048" x="1562100" y="1893888"/>
          <p14:tracePt t="17064" x="1527175" y="1893888"/>
          <p14:tracePt t="17081" x="1473200" y="1893888"/>
          <p14:tracePt t="17098" x="1411288" y="1893888"/>
          <p14:tracePt t="17115" x="1322388" y="1893888"/>
          <p14:tracePt t="17131" x="1241425" y="1893888"/>
          <p14:tracePt t="17148" x="1169988" y="1884363"/>
          <p14:tracePt t="17164" x="1098550" y="1866900"/>
          <p14:tracePt t="17182" x="1081088" y="1866900"/>
          <p14:tracePt t="17198" x="1062038" y="1857375"/>
          <p14:tracePt t="17256" x="1062038" y="1847850"/>
          <p14:tracePt t="17265" x="1062038" y="1839913"/>
          <p14:tracePt t="17272" x="1062038" y="1830388"/>
          <p14:tracePt t="17281" x="1062038" y="1812925"/>
          <p14:tracePt t="17298" x="1098550" y="1803400"/>
          <p14:tracePt t="17314" x="1152525" y="1785938"/>
          <p14:tracePt t="17331" x="1250950" y="1768475"/>
          <p14:tracePt t="17348" x="1411288" y="1741488"/>
          <p14:tracePt t="17364" x="1571625" y="1679575"/>
          <p14:tracePt t="17381" x="1758950" y="1652588"/>
          <p14:tracePt t="17398" x="1955800" y="1625600"/>
          <p14:tracePt t="17401" x="2054225" y="1608138"/>
          <p14:tracePt t="17414" x="2152650" y="1589088"/>
          <p14:tracePt t="17431" x="2357438" y="1571625"/>
          <p14:tracePt t="17448" x="2411413" y="1554163"/>
          <p14:tracePt t="17464" x="2438400" y="1554163"/>
          <p14:tracePt t="17504" x="2446338" y="1554163"/>
          <p14:tracePt t="17529" x="2455863" y="1554163"/>
          <p14:tracePt t="17560" x="2465388" y="1554163"/>
          <p14:tracePt t="17705" x="2482850" y="1554163"/>
          <p14:tracePt t="17712" x="2500313" y="1554163"/>
          <p14:tracePt t="17720" x="2517775" y="1562100"/>
          <p14:tracePt t="17731" x="2554288" y="1571625"/>
          <p14:tracePt t="17748" x="2652713" y="1616075"/>
          <p14:tracePt t="17764" x="2786063" y="1643063"/>
          <p14:tracePt t="17781" x="2955925" y="1679575"/>
          <p14:tracePt t="17798" x="3160713" y="1704975"/>
          <p14:tracePt t="17799" x="3268663" y="1724025"/>
          <p14:tracePt t="17814" x="3375025" y="1731963"/>
          <p14:tracePt t="17832" x="3705225" y="1751013"/>
          <p14:tracePt t="17848" x="3884613" y="1751013"/>
          <p14:tracePt t="17864" x="4037013" y="1751013"/>
          <p14:tracePt t="17881" x="4152900" y="1751013"/>
          <p14:tracePt t="17898" x="4187825" y="1751013"/>
          <p14:tracePt t="18377" x="4179888" y="1751013"/>
          <p14:tracePt t="18384" x="4160838" y="1751013"/>
          <p14:tracePt t="18398" x="4143375" y="1751013"/>
          <p14:tracePt t="18415" x="4098925" y="1751013"/>
          <p14:tracePt t="18431" x="4089400" y="1751013"/>
          <p14:tracePt t="18513" x="4116388" y="1751013"/>
          <p14:tracePt t="18520" x="4160838" y="1751013"/>
          <p14:tracePt t="18531" x="4224338" y="1751013"/>
          <p14:tracePt t="18564" x="4527550" y="1751013"/>
          <p14:tracePt t="18581" x="4724400" y="1751013"/>
          <p14:tracePt t="18598" x="4938713" y="1741488"/>
          <p14:tracePt t="18600" x="5062538" y="1741488"/>
          <p14:tracePt t="18614" x="5187950" y="1741488"/>
          <p14:tracePt t="18631" x="5527675" y="1741488"/>
          <p14:tracePt t="18647" x="5724525" y="1741488"/>
          <p14:tracePt t="18664" x="5857875" y="1741488"/>
          <p14:tracePt t="18681" x="5965825" y="1741488"/>
          <p14:tracePt t="18698" x="6010275" y="1741488"/>
          <p14:tracePt t="18714" x="6045200" y="1741488"/>
          <p14:tracePt t="18731" x="6072188" y="1741488"/>
          <p14:tracePt t="18747" x="6081713" y="1741488"/>
          <p14:tracePt t="18764" x="6099175" y="1741488"/>
          <p14:tracePt t="18781" x="6108700" y="1741488"/>
          <p14:tracePt t="18912" x="6089650" y="1741488"/>
          <p14:tracePt t="18921" x="6072188" y="1741488"/>
          <p14:tracePt t="18931" x="6062663" y="1741488"/>
          <p14:tracePt t="18947" x="6027738" y="1741488"/>
          <p14:tracePt t="18964" x="5991225" y="1741488"/>
          <p14:tracePt t="18981" x="5938838" y="1741488"/>
          <p14:tracePt t="18998" x="5902325" y="1731963"/>
          <p14:tracePt t="18999" x="5894388" y="1731963"/>
          <p14:tracePt t="19014" x="5884863" y="1731963"/>
          <p14:tracePt t="19088" x="5902325" y="1724025"/>
          <p14:tracePt t="19105" x="5938838" y="1724025"/>
          <p14:tracePt t="19112" x="5973763" y="1714500"/>
          <p14:tracePt t="19120" x="6010275" y="1714500"/>
          <p14:tracePt t="19130" x="6037263" y="1697038"/>
          <p14:tracePt t="19147" x="6126163" y="1687513"/>
          <p14:tracePt t="19164" x="6188075" y="1687513"/>
          <p14:tracePt t="19181" x="6242050" y="1687513"/>
          <p14:tracePt t="19198" x="6276975" y="1687513"/>
          <p14:tracePt t="19214" x="6323013" y="1687513"/>
          <p14:tracePt t="19216" x="6340475" y="1687513"/>
          <p14:tracePt t="19231" x="6394450" y="1687513"/>
          <p14:tracePt t="19248" x="6429375" y="1687513"/>
          <p14:tracePt t="19264" x="6500813" y="1687513"/>
          <p14:tracePt t="19281" x="6527800" y="1687513"/>
          <p14:tracePt t="19297" x="6545263" y="1687513"/>
          <p14:tracePt t="19314" x="6562725" y="1687513"/>
          <p14:tracePt t="19331" x="6572250" y="1687513"/>
          <p14:tracePt t="19736" x="6554788" y="1687513"/>
          <p14:tracePt t="19746" x="6518275" y="1697038"/>
          <p14:tracePt t="19754" x="6483350" y="1697038"/>
          <p14:tracePt t="19764" x="6438900" y="1697038"/>
          <p14:tracePt t="19781" x="6340475" y="1714500"/>
          <p14:tracePt t="19797" x="6242050" y="1714500"/>
          <p14:tracePt t="19801" x="6180138" y="1714500"/>
          <p14:tracePt t="19814" x="6089650" y="1714500"/>
          <p14:tracePt t="19848" x="5732463" y="1731963"/>
          <p14:tracePt t="19881" x="5357813" y="1731963"/>
          <p14:tracePt t="19914" x="4973638" y="1731963"/>
          <p14:tracePt t="19931" x="4830763" y="1731963"/>
          <p14:tracePt t="19947" x="4697413" y="1731963"/>
          <p14:tracePt t="19964" x="4581525" y="1731963"/>
          <p14:tracePt t="19980" x="4473575" y="1731963"/>
          <p14:tracePt t="19997" x="4357688" y="1731963"/>
          <p14:tracePt t="20014" x="4179888" y="1724025"/>
          <p14:tracePt t="20031" x="3911600" y="1679575"/>
          <p14:tracePt t="20048" x="3724275" y="1670050"/>
          <p14:tracePt t="20064" x="3554413" y="1652588"/>
          <p14:tracePt t="20080" x="3411538" y="1643063"/>
          <p14:tracePt t="20097" x="3286125" y="1633538"/>
          <p14:tracePt t="20114" x="3224213" y="1625600"/>
          <p14:tracePt t="20130" x="3179763" y="1616075"/>
          <p14:tracePt t="20147" x="3160713" y="1616075"/>
          <p14:tracePt t="20201" x="3152775" y="1608138"/>
          <p14:tracePt t="20210" x="3143250" y="1608138"/>
          <p14:tracePt t="20249" x="3133725" y="1608138"/>
          <p14:tracePt t="20496" x="3133725" y="1598613"/>
          <p14:tracePt t="20522" x="3152775" y="1598613"/>
          <p14:tracePt t="20537" x="3170238" y="1598613"/>
          <p14:tracePt t="20544" x="3179763" y="1598613"/>
          <p14:tracePt t="20553" x="3197225" y="1598613"/>
          <p14:tracePt t="20564" x="3224213" y="1598613"/>
          <p14:tracePt t="20581" x="3276600" y="1598613"/>
          <p14:tracePt t="20615" x="3482975" y="1598613"/>
          <p14:tracePt t="20648" x="3679825" y="1598613"/>
          <p14:tracePt t="20681" x="4062413" y="1598613"/>
          <p14:tracePt t="20697" x="4197350" y="1598613"/>
          <p14:tracePt t="20714" x="4286250" y="1598613"/>
          <p14:tracePt t="20730" x="4330700" y="1589088"/>
          <p14:tracePt t="20747" x="4348163" y="1589088"/>
          <p14:tracePt t="20764" x="4357688" y="1589088"/>
          <p14:tracePt t="20780" x="4367213" y="1589088"/>
          <p14:tracePt t="20797" x="4375150" y="1589088"/>
          <p14:tracePt t="20814" x="4394200" y="1589088"/>
          <p14:tracePt t="20830" x="4411663" y="1589088"/>
          <p14:tracePt t="20847" x="4456113" y="1589088"/>
          <p14:tracePt t="20864" x="4491038" y="1589088"/>
          <p14:tracePt t="20880" x="4537075" y="1589088"/>
          <p14:tracePt t="20897" x="4572000" y="1589088"/>
          <p14:tracePt t="20914" x="4598988" y="1589088"/>
          <p14:tracePt t="20930" x="4616450" y="1589088"/>
          <p14:tracePt t="20947" x="4625975" y="1589088"/>
          <p14:tracePt t="21074" x="4643438" y="1589088"/>
          <p14:tracePt t="21097" x="4652963" y="1589088"/>
          <p14:tracePt t="21105" x="4660900" y="1589088"/>
          <p14:tracePt t="21122" x="4679950" y="1589088"/>
          <p14:tracePt t="21136" x="4687888" y="1589088"/>
          <p14:tracePt t="21147" x="4697413" y="1589088"/>
          <p14:tracePt t="21164" x="4724400" y="1589088"/>
          <p14:tracePt t="21180" x="4759325" y="1589088"/>
          <p14:tracePt t="21197" x="4803775" y="1589088"/>
          <p14:tracePt t="21214" x="4848225" y="1589088"/>
          <p14:tracePt t="21216" x="4875213" y="1589088"/>
          <p14:tracePt t="21230" x="4902200" y="1589088"/>
          <p14:tracePt t="21247" x="4946650" y="1589088"/>
          <p14:tracePt t="21264" x="5010150" y="1589088"/>
          <p14:tracePt t="21280" x="5054600" y="1589088"/>
          <p14:tracePt t="21297" x="5081588" y="1589088"/>
          <p14:tracePt t="21314" x="5108575" y="1589088"/>
          <p14:tracePt t="21330" x="5126038" y="1589088"/>
          <p14:tracePt t="21347" x="5133975" y="1589088"/>
          <p14:tracePt t="21364" x="5143500" y="1589088"/>
          <p14:tracePt t="21385" x="5153025" y="1589088"/>
          <p14:tracePt t="21681" x="5143500" y="1589088"/>
          <p14:tracePt t="21690" x="5126038" y="1608138"/>
          <p14:tracePt t="21698" x="5089525" y="1608138"/>
          <p14:tracePt t="21713" x="4991100" y="1616075"/>
          <p14:tracePt t="21730" x="4875213" y="1625600"/>
          <p14:tracePt t="21747" x="4732338" y="1625600"/>
          <p14:tracePt t="21764" x="4589463" y="1633538"/>
          <p14:tracePt t="21780" x="4491038" y="1643063"/>
          <p14:tracePt t="21797" x="4465638" y="1643063"/>
          <p14:tracePt t="21814" x="4446588" y="1652588"/>
          <p14:tracePt t="21937" x="4456113" y="1652588"/>
          <p14:tracePt t="21945" x="4473575" y="1652588"/>
          <p14:tracePt t="21953" x="4491038" y="1652588"/>
          <p14:tracePt t="21963" x="4518025" y="1652588"/>
          <p14:tracePt t="21980" x="4598988" y="1652588"/>
          <p14:tracePt t="21997" x="4652963" y="1652588"/>
          <p14:tracePt t="22014" x="4751388" y="1652588"/>
          <p14:tracePt t="22030" x="4840288" y="1652588"/>
          <p14:tracePt t="22033" x="4875213" y="1652588"/>
          <p14:tracePt t="22047" x="4902200" y="1652588"/>
          <p14:tracePt t="22064" x="4965700" y="1652588"/>
          <p14:tracePt t="22080" x="5010150" y="1652588"/>
          <p14:tracePt t="22096" x="5027613" y="1652588"/>
          <p14:tracePt t="22113" x="5045075" y="1652588"/>
          <p14:tracePt t="22146" x="5054600" y="1652588"/>
          <p14:tracePt t="22163" x="5062538" y="1652588"/>
          <p14:tracePt t="22217" x="5072063" y="1643063"/>
          <p14:tracePt t="22562" x="5054600" y="1643063"/>
          <p14:tracePt t="22585" x="5045075" y="1643063"/>
          <p14:tracePt t="22601" x="5037138" y="1643063"/>
          <p14:tracePt t="22617" x="5027613" y="1643063"/>
          <p14:tracePt t="22633" x="5018088" y="1643063"/>
          <p14:tracePt t="22642" x="5010150" y="1643063"/>
          <p14:tracePt t="22657" x="5000625" y="1643063"/>
          <p14:tracePt t="22680" x="4973638" y="1643063"/>
          <p14:tracePt t="22713" x="4929188" y="1643063"/>
          <p14:tracePt t="22746" x="4875213" y="1652588"/>
          <p14:tracePt t="22763" x="4857750" y="1652588"/>
          <p14:tracePt t="22780" x="4830763" y="1660525"/>
          <p14:tracePt t="22797" x="4803775" y="1660525"/>
          <p14:tracePt t="22814" x="4786313" y="1670050"/>
          <p14:tracePt t="22830" x="4768850" y="1670050"/>
          <p14:tracePt t="22832" x="4741863" y="1679575"/>
          <p14:tracePt t="22846" x="4732338" y="1679575"/>
          <p14:tracePt t="22863" x="4714875" y="1679575"/>
          <p14:tracePt t="22867" x="4697413" y="1679575"/>
          <p14:tracePt t="22880" x="4660900" y="1679575"/>
          <p14:tracePt t="22896" x="4633913" y="1679575"/>
          <p14:tracePt t="22913" x="4616450" y="1679575"/>
          <p14:tracePt t="22930" x="4589463" y="1679575"/>
          <p14:tracePt t="22946" x="4572000" y="1679575"/>
          <p14:tracePt t="22963" x="4545013" y="1679575"/>
          <p14:tracePt t="22980" x="4527550" y="1679575"/>
          <p14:tracePt t="22997" x="4518025" y="1679575"/>
          <p14:tracePt t="23013" x="4500563" y="1679575"/>
          <p14:tracePt t="23030" x="4483100" y="1679575"/>
          <p14:tracePt t="23046" x="4473575" y="1679575"/>
          <p14:tracePt t="23063" x="4465638" y="1679575"/>
          <p14:tracePt t="23065" x="4456113" y="1687513"/>
          <p14:tracePt t="23753" x="0" y="0"/>
        </p14:tracePtLst>
        <p14:tracePtLst>
          <p14:tracePt t="24490" x="1116013" y="1857375"/>
          <p14:tracePt t="24579" x="1125538" y="1857375"/>
          <p14:tracePt t="24585" x="1160463" y="1857375"/>
          <p14:tracePt t="24596" x="1187450" y="1857375"/>
          <p14:tracePt t="24612" x="1258888" y="1857375"/>
          <p14:tracePt t="24629" x="1374775" y="1857375"/>
          <p14:tracePt t="24646" x="1500188" y="1857375"/>
          <p14:tracePt t="24663" x="1625600" y="1857375"/>
          <p14:tracePt t="24665" x="1679575" y="1857375"/>
          <p14:tracePt t="24696" x="1803400" y="1857375"/>
          <p14:tracePt t="24729" x="1965325" y="1857375"/>
          <p14:tracePt t="24763" x="2098675" y="1857375"/>
          <p14:tracePt t="24780" x="2152650" y="1847850"/>
          <p14:tracePt t="24796" x="2232025" y="1839913"/>
          <p14:tracePt t="24813" x="2303463" y="1839913"/>
          <p14:tracePt t="24829" x="2384425" y="1839913"/>
          <p14:tracePt t="24846" x="2465388" y="1839913"/>
          <p14:tracePt t="24863" x="2536825" y="1839913"/>
          <p14:tracePt t="24864" x="2554288" y="1839913"/>
          <p14:tracePt t="24880" x="2562225" y="1839913"/>
          <p14:tracePt t="24896" x="2598738" y="1839913"/>
          <p14:tracePt t="24913" x="2608263" y="1839913"/>
          <p14:tracePt t="24929" x="2625725" y="1839913"/>
          <p14:tracePt t="24946" x="2643188" y="1839913"/>
          <p14:tracePt t="24963" x="2652713" y="1839913"/>
          <p14:tracePt t="24979" x="2670175" y="1839913"/>
          <p14:tracePt t="24996" x="2687638" y="1839913"/>
          <p14:tracePt t="25012" x="2697163" y="1839913"/>
          <p14:tracePt t="25029" x="2714625" y="1839913"/>
          <p14:tracePt t="25046" x="2724150" y="1839913"/>
          <p14:tracePt t="25063" x="2751138" y="1839913"/>
          <p14:tracePt t="25079" x="2768600" y="1847850"/>
          <p14:tracePt t="25096" x="2786063" y="1847850"/>
          <p14:tracePt t="25112" x="2795588" y="1857375"/>
          <p14:tracePt t="25146" x="2803525" y="1857375"/>
          <p14:tracePt t="25163" x="2813050" y="1857375"/>
          <p14:tracePt t="25179" x="2822575" y="1857375"/>
          <p14:tracePt t="25196" x="2830513" y="1857375"/>
          <p14:tracePt t="25217" x="2840038" y="1857375"/>
          <p14:tracePt t="25229" x="2847975" y="1857375"/>
          <p14:tracePt t="25246" x="2857500" y="1866900"/>
          <p14:tracePt t="25262" x="2867025" y="1866900"/>
          <p14:tracePt t="25279" x="2874963" y="1866900"/>
          <p14:tracePt t="25441" x="2867025" y="1866900"/>
          <p14:tracePt t="25449" x="2840038" y="1866900"/>
          <p14:tracePt t="25457" x="2803525" y="1866900"/>
          <p14:tracePt t="25465" x="2759075" y="1874838"/>
          <p14:tracePt t="25479" x="2697163" y="1884363"/>
          <p14:tracePt t="25496" x="2509838" y="1928813"/>
          <p14:tracePt t="25513" x="2366963" y="1938338"/>
          <p14:tracePt t="25529" x="2268538" y="1946275"/>
          <p14:tracePt t="25545" x="2170113" y="1955800"/>
          <p14:tracePt t="25562" x="2062163" y="1955800"/>
          <p14:tracePt t="25579" x="1965325" y="1955800"/>
          <p14:tracePt t="25596" x="1866900" y="1955800"/>
          <p14:tracePt t="25613" x="1776413" y="1965325"/>
          <p14:tracePt t="25629" x="1704975" y="1965325"/>
          <p14:tracePt t="25646" x="1660525" y="1965325"/>
          <p14:tracePt t="25662" x="1652588" y="1965325"/>
          <p14:tracePt t="25906" x="1660525" y="1965325"/>
          <p14:tracePt t="25994" x="1670050" y="1965325"/>
          <p14:tracePt t="26025" x="1679575" y="1965325"/>
          <p14:tracePt t="26033" x="0" y="0"/>
        </p14:tracePtLst>
        <p14:tracePtLst>
          <p14:tracePt t="27491" x="4562475" y="2697163"/>
          <p14:tracePt t="27539" x="4572000" y="2697163"/>
          <p14:tracePt t="27553" x="4581525" y="2697163"/>
          <p14:tracePt t="27562" x="4589463" y="2687638"/>
          <p14:tracePt t="27578" x="4616450" y="2687638"/>
          <p14:tracePt t="27586" x="4643438" y="2687638"/>
          <p14:tracePt t="27595" x="4660900" y="2687638"/>
          <p14:tracePt t="27629" x="4848225" y="2652713"/>
          <p14:tracePt t="27662" x="5089525" y="2554288"/>
          <p14:tracePt t="27695" x="5375275" y="2446338"/>
          <p14:tracePt t="27697" x="5465763" y="2401888"/>
          <p14:tracePt t="27712" x="5554663" y="2366963"/>
          <p14:tracePt t="27729" x="5813425" y="2286000"/>
          <p14:tracePt t="27745" x="5973763" y="2224088"/>
          <p14:tracePt t="27762" x="6134100" y="2152650"/>
          <p14:tracePt t="27778" x="6242050" y="2089150"/>
          <p14:tracePt t="27795" x="6303963" y="2054225"/>
          <p14:tracePt t="27812" x="6375400" y="2017713"/>
          <p14:tracePt t="27828" x="6429375" y="1990725"/>
          <p14:tracePt t="27845" x="6500813" y="1965325"/>
          <p14:tracePt t="27862" x="6554788" y="1928813"/>
          <p14:tracePt t="27879" x="6626225" y="1911350"/>
          <p14:tracePt t="27895" x="6688138" y="1874838"/>
          <p14:tracePt t="27912" x="6777038" y="1822450"/>
          <p14:tracePt t="27929" x="6823075" y="1803400"/>
          <p14:tracePt t="27945" x="6867525" y="1785938"/>
          <p14:tracePt t="27962" x="6919913" y="1776413"/>
          <p14:tracePt t="27978" x="6956425" y="1776413"/>
          <p14:tracePt t="27995" x="6983413" y="1768475"/>
          <p14:tracePt t="28012" x="7000875" y="1768475"/>
          <p14:tracePt t="28138" x="7010400" y="1768475"/>
          <p14:tracePt t="28154" x="7018338" y="1768475"/>
          <p14:tracePt t="28178" x="7037388" y="1768475"/>
          <p14:tracePt t="28186" x="7037388" y="1776413"/>
          <p14:tracePt t="28195" x="7054850" y="1776413"/>
          <p14:tracePt t="28212" x="7062788" y="1785938"/>
          <p14:tracePt t="28228" x="7072313" y="1795463"/>
          <p14:tracePt t="28245" x="7099300" y="1822450"/>
          <p14:tracePt t="28262" x="7108825" y="1822450"/>
          <p14:tracePt t="28278" x="7126288" y="1822450"/>
          <p14:tracePt t="28295" x="7153275" y="1839913"/>
          <p14:tracePt t="28312" x="7170738" y="1839913"/>
          <p14:tracePt t="28329" x="7197725" y="1847850"/>
          <p14:tracePt t="28345" x="7224713" y="1847850"/>
          <p14:tracePt t="28362" x="7277100" y="1874838"/>
          <p14:tracePt t="28378" x="7323138" y="1884363"/>
          <p14:tracePt t="28395" x="7385050" y="1901825"/>
          <p14:tracePt t="28411" x="7439025" y="1919288"/>
          <p14:tracePt t="28428" x="7483475" y="1919288"/>
          <p14:tracePt t="28445" x="7500938" y="1928813"/>
          <p14:tracePt t="28650" x="7491413" y="1938338"/>
          <p14:tracePt t="28658" x="7473950" y="1938338"/>
          <p14:tracePt t="28665" x="7466013" y="1938338"/>
          <p14:tracePt t="28678" x="7446963" y="1938338"/>
          <p14:tracePt t="28695" x="7402513" y="1938338"/>
          <p14:tracePt t="28712" x="7367588" y="1938338"/>
          <p14:tracePt t="28713" x="7331075" y="1946275"/>
          <p14:tracePt t="28728" x="7304088" y="1946275"/>
          <p14:tracePt t="28745" x="7232650" y="1965325"/>
          <p14:tracePt t="28761" x="7170738" y="1965325"/>
          <p14:tracePt t="28778" x="7143750" y="1973263"/>
          <p14:tracePt t="28795" x="7108825" y="1982788"/>
          <p14:tracePt t="28811" x="7062788" y="1990725"/>
          <p14:tracePt t="28829" x="7018338" y="1990725"/>
          <p14:tracePt t="28845" x="6983413" y="2000250"/>
          <p14:tracePt t="28862" x="6938963" y="2000250"/>
          <p14:tracePt t="28878" x="6894513" y="2017713"/>
          <p14:tracePt t="28895" x="6848475" y="2027238"/>
          <p14:tracePt t="28912" x="6769100" y="2054225"/>
          <p14:tracePt t="28913" x="6751638" y="2054225"/>
          <p14:tracePt t="28929" x="6697663" y="2062163"/>
          <p14:tracePt t="28945" x="6643688" y="2062163"/>
          <p14:tracePt t="28962" x="6581775" y="2071688"/>
          <p14:tracePt t="28978" x="6491288" y="2089150"/>
          <p14:tracePt t="28995" x="6411913" y="2089150"/>
          <p14:tracePt t="29012" x="6348413" y="2098675"/>
          <p14:tracePt t="29028" x="6276975" y="2108200"/>
          <p14:tracePt t="29045" x="6180138" y="2108200"/>
          <p14:tracePt t="29062" x="6072188" y="2108200"/>
          <p14:tracePt t="29078" x="5965825" y="2108200"/>
          <p14:tracePt t="29095" x="5803900" y="2108200"/>
          <p14:tracePt t="29112" x="5661025" y="2108200"/>
          <p14:tracePt t="29129" x="5537200" y="2098675"/>
          <p14:tracePt t="29145" x="5465763" y="2089150"/>
          <p14:tracePt t="29162" x="5419725" y="2089150"/>
          <p14:tracePt t="29178" x="5394325" y="2081213"/>
          <p14:tracePt t="29195" x="5375275" y="2081213"/>
          <p14:tracePt t="29363" x="5375275" y="2071688"/>
          <p14:tracePt t="29370" x="5384800" y="2071688"/>
          <p14:tracePt t="29379" x="5429250" y="2054225"/>
          <p14:tracePt t="29394" x="5537200" y="2036763"/>
          <p14:tracePt t="29411" x="5661025" y="2009775"/>
          <p14:tracePt t="29428" x="5840413" y="1990725"/>
          <p14:tracePt t="29444" x="5965825" y="1973263"/>
          <p14:tracePt t="29461" x="6072188" y="1946275"/>
          <p14:tracePt t="29478" x="6134100" y="1938338"/>
          <p14:tracePt t="29495" x="6143625" y="1938338"/>
          <p14:tracePt t="29578" x="6108700" y="1938338"/>
          <p14:tracePt t="29586" x="6081713" y="1938338"/>
          <p14:tracePt t="29595" x="6045200" y="1938338"/>
          <p14:tracePt t="29611" x="5973763" y="1938338"/>
          <p14:tracePt t="29628" x="5875338" y="1938338"/>
          <p14:tracePt t="29644" x="5768975" y="1938338"/>
          <p14:tracePt t="29661" x="5680075" y="1938338"/>
          <p14:tracePt t="29678" x="5608638" y="1938338"/>
          <p14:tracePt t="29695" x="5581650" y="1938338"/>
          <p14:tracePt t="29811" x="5589588" y="1938338"/>
          <p14:tracePt t="29818" x="5608638" y="1938338"/>
          <p14:tracePt t="29828" x="5634038" y="1938338"/>
          <p14:tracePt t="29844" x="5688013" y="1938338"/>
          <p14:tracePt t="29861" x="5741988" y="1938338"/>
          <p14:tracePt t="29878" x="5786438" y="1938338"/>
          <p14:tracePt t="29895" x="5795963" y="1938338"/>
          <p14:tracePt t="30698" x="0" y="0"/>
        </p14:tracePtLst>
        <p14:tracePtLst>
          <p14:tracePt t="34493" x="3608388" y="4419600"/>
          <p14:tracePt t="34628" x="3608388" y="4429125"/>
          <p14:tracePt t="34644" x="3608388" y="4456113"/>
          <p14:tracePt t="34651" x="3608388" y="4473575"/>
          <p14:tracePt t="34660" x="3608388" y="4483100"/>
          <p14:tracePt t="34677" x="3625850" y="4527550"/>
          <p14:tracePt t="34694" x="3643313" y="4581525"/>
          <p14:tracePt t="34710" x="3670300" y="4633913"/>
          <p14:tracePt t="34744" x="3705225" y="4679950"/>
          <p14:tracePt t="34777" x="3741738" y="4732338"/>
          <p14:tracePt t="34779" x="3751263" y="4741863"/>
          <p14:tracePt t="34811" x="3803650" y="4813300"/>
          <p14:tracePt t="34827" x="3813175" y="4830763"/>
          <p14:tracePt t="34843" x="3830638" y="4848225"/>
          <p14:tracePt t="34860" x="3867150" y="4894263"/>
          <p14:tracePt t="34877" x="3894138" y="4919663"/>
          <p14:tracePt t="34894" x="3929063" y="4956175"/>
          <p14:tracePt t="34910" x="3973513" y="5018088"/>
          <p14:tracePt t="34926" x="4027488" y="5089525"/>
          <p14:tracePt t="34944" x="4116388" y="5180013"/>
          <p14:tracePt t="34960" x="4170363" y="5241925"/>
          <p14:tracePt t="34961" x="4187825" y="5259388"/>
          <p14:tracePt t="34977" x="4214813" y="5295900"/>
          <p14:tracePt t="34994" x="4313238" y="5330825"/>
          <p14:tracePt t="35010" x="4402138" y="5367338"/>
          <p14:tracePt t="35026" x="4483100" y="5367338"/>
          <p14:tracePt t="35043" x="4572000" y="5375275"/>
          <p14:tracePt t="35060" x="4714875" y="5384800"/>
          <p14:tracePt t="35076" x="4867275" y="5402263"/>
          <p14:tracePt t="35094" x="5108575" y="5402263"/>
          <p14:tracePt t="35110" x="5375275" y="5402263"/>
          <p14:tracePt t="35126" x="5599113" y="5402263"/>
          <p14:tracePt t="35143" x="5751513" y="5402263"/>
          <p14:tracePt t="35160" x="5857875" y="5402263"/>
          <p14:tracePt t="35163" x="5919788" y="5394325"/>
          <p14:tracePt t="35177" x="5973763" y="5384800"/>
          <p14:tracePt t="35193" x="6054725" y="5348288"/>
          <p14:tracePt t="35210" x="6153150" y="5286375"/>
          <p14:tracePt t="35227" x="6232525" y="5232400"/>
          <p14:tracePt t="35243" x="6259513" y="5180013"/>
          <p14:tracePt t="35260" x="6303963" y="5133975"/>
          <p14:tracePt t="35277" x="6357938" y="5099050"/>
          <p14:tracePt t="35293" x="6402388" y="5062538"/>
          <p14:tracePt t="35310" x="6429375" y="5010150"/>
          <p14:tracePt t="35327" x="6438900" y="4973638"/>
          <p14:tracePt t="35343" x="6438900" y="4956175"/>
          <p14:tracePt t="35360" x="6438900" y="4929188"/>
          <p14:tracePt t="35377" x="6438900" y="4911725"/>
          <p14:tracePt t="35411" x="6438900" y="4902200"/>
          <p14:tracePt t="35435" x="6429375" y="4884738"/>
          <p14:tracePt t="35443" x="6411913" y="4867275"/>
          <p14:tracePt t="35460" x="6384925" y="4822825"/>
          <p14:tracePt t="35476" x="6357938" y="4795838"/>
          <p14:tracePt t="35493" x="6340475" y="4786313"/>
          <p14:tracePt t="35510" x="6330950" y="4768850"/>
          <p14:tracePt t="35527" x="6313488" y="4751388"/>
          <p14:tracePt t="35544" x="6286500" y="4724400"/>
          <p14:tracePt t="35560" x="6259513" y="4705350"/>
          <p14:tracePt t="35576" x="6251575" y="4697413"/>
          <p14:tracePt t="35594" x="6197600" y="4687888"/>
          <p14:tracePt t="35610" x="6180138" y="4687888"/>
          <p14:tracePt t="35627" x="6143625" y="4687888"/>
          <p14:tracePt t="35643" x="6116638" y="4687888"/>
          <p14:tracePt t="35660" x="6081713" y="4714875"/>
          <p14:tracePt t="35676" x="6062663" y="4724400"/>
          <p14:tracePt t="35693" x="6027738" y="4741863"/>
          <p14:tracePt t="35710" x="6010275" y="4751388"/>
          <p14:tracePt t="35726" x="5991225" y="4768850"/>
          <p14:tracePt t="35743" x="5973763" y="4776788"/>
          <p14:tracePt t="35760" x="5956300" y="4795838"/>
          <p14:tracePt t="35762" x="5946775" y="4813300"/>
          <p14:tracePt t="35776" x="5938838" y="4830763"/>
          <p14:tracePt t="35794" x="5919788" y="4867275"/>
          <p14:tracePt t="35810" x="5902325" y="4894263"/>
          <p14:tracePt t="35826" x="5875338" y="4929188"/>
          <p14:tracePt t="35843" x="5830888" y="4956175"/>
          <p14:tracePt t="35860" x="5786438" y="4991100"/>
          <p14:tracePt t="35876" x="5705475" y="5018088"/>
          <p14:tracePt t="35893" x="5572125" y="5072063"/>
          <p14:tracePt t="35910" x="5419725" y="5116513"/>
          <p14:tracePt t="35926" x="5259388" y="5143500"/>
          <p14:tracePt t="35930" x="5170488" y="5153025"/>
          <p14:tracePt t="35943" x="5099050" y="5153025"/>
          <p14:tracePt t="35960" x="4956175" y="5153025"/>
          <p14:tracePt t="35976" x="4795838" y="5153025"/>
          <p14:tracePt t="35993" x="4652963" y="5153025"/>
          <p14:tracePt t="35995" x="4562475" y="5143500"/>
          <p14:tracePt t="36010" x="4438650" y="5126038"/>
          <p14:tracePt t="36027" x="4340225" y="5108575"/>
          <p14:tracePt t="36043" x="4232275" y="5062538"/>
          <p14:tracePt t="36060" x="4143375" y="5018088"/>
          <p14:tracePt t="36076" x="4081463" y="4991100"/>
          <p14:tracePt t="36093" x="4017963" y="4956175"/>
          <p14:tracePt t="36110" x="3956050" y="4902200"/>
          <p14:tracePt t="36126" x="3911600" y="4867275"/>
          <p14:tracePt t="36143" x="3867150" y="4822825"/>
          <p14:tracePt t="36160" x="3830638" y="4759325"/>
          <p14:tracePt t="36176" x="3759200" y="4687888"/>
          <p14:tracePt t="36178" x="3724275" y="4608513"/>
          <p14:tracePt t="36193" x="3687763" y="4554538"/>
          <p14:tracePt t="36210" x="3554413" y="4384675"/>
          <p14:tracePt t="36227" x="3473450" y="4303713"/>
          <p14:tracePt t="36243" x="3429000" y="4276725"/>
          <p14:tracePt t="36260" x="3429000" y="4268788"/>
          <p14:tracePt t="36411" x="3465513" y="4313238"/>
          <p14:tracePt t="36419" x="3527425" y="4384675"/>
          <p14:tracePt t="36427" x="3589338" y="4446588"/>
          <p14:tracePt t="36443" x="3724275" y="4589463"/>
          <p14:tracePt t="36459" x="3875088" y="4724400"/>
          <p14:tracePt t="36476" x="4027488" y="4857750"/>
          <p14:tracePt t="36493" x="4108450" y="4929188"/>
          <p14:tracePt t="36510" x="4197350" y="5000625"/>
          <p14:tracePt t="36526" x="4241800" y="5045075"/>
          <p14:tracePt t="36543" x="4259263" y="5062538"/>
          <p14:tracePt t="36560" x="4276725" y="5072063"/>
          <p14:tracePt t="36611" x="4286250" y="5072063"/>
          <p14:tracePt t="36644" x="4295775" y="5072063"/>
          <p14:tracePt t="36763" x="0" y="0"/>
        </p14:tracePtLst>
        <p14:tracePtLst>
          <p14:tracePt t="37548" x="4160838" y="3759200"/>
          <p14:tracePt t="37723" x="4170363" y="3759200"/>
          <p14:tracePt t="37731" x="4179888" y="3759200"/>
          <p14:tracePt t="37743" x="4187825" y="3759200"/>
          <p14:tracePt t="37759" x="4224338" y="3759200"/>
          <p14:tracePt t="37776" x="4251325" y="3759200"/>
          <p14:tracePt t="37779" x="4268788" y="3759200"/>
          <p14:tracePt t="37793" x="4295775" y="3759200"/>
          <p14:tracePt t="37810" x="4340225" y="3759200"/>
          <p14:tracePt t="37826" x="4375150" y="3759200"/>
          <p14:tracePt t="37859" x="4429125" y="3759200"/>
          <p14:tracePt t="37892" x="4483100" y="3759200"/>
          <p14:tracePt t="37926" x="4491038" y="3759200"/>
          <p14:tracePt t="38011" x="4483100" y="3759200"/>
          <p14:tracePt t="38019" x="4456113" y="3751263"/>
          <p14:tracePt t="38027" x="4419600" y="3741738"/>
          <p14:tracePt t="38042" x="4340225" y="3741738"/>
          <p14:tracePt t="38059" x="4232275" y="3741738"/>
          <p14:tracePt t="38076" x="4152900" y="3741738"/>
          <p14:tracePt t="38092" x="4081463" y="3741738"/>
          <p14:tracePt t="38110" x="4054475" y="3741738"/>
          <p14:tracePt t="38126" x="4017963" y="3741738"/>
          <p14:tracePt t="38276" x="4044950" y="3741738"/>
          <p14:tracePt t="38283" x="4062413" y="3741738"/>
          <p14:tracePt t="38292" x="4098925" y="3741738"/>
          <p14:tracePt t="38309" x="4170363" y="3741738"/>
          <p14:tracePt t="38326" x="4303713" y="3741738"/>
          <p14:tracePt t="38343" x="4411663" y="3741738"/>
          <p14:tracePt t="38359" x="4510088" y="3741738"/>
          <p14:tracePt t="38376" x="4527550" y="3741738"/>
          <p14:tracePt t="38460" x="4518025" y="3741738"/>
          <p14:tracePt t="38467" x="4491038" y="3741738"/>
          <p14:tracePt t="38476" x="4465638" y="3741738"/>
          <p14:tracePt t="38492" x="4402138" y="3741738"/>
          <p14:tracePt t="38509" x="4340225" y="3741738"/>
          <p14:tracePt t="38526" x="4259263" y="3741738"/>
          <p14:tracePt t="38542" x="4197350" y="3741738"/>
          <p14:tracePt t="38559" x="4187825" y="3741738"/>
          <p14:tracePt t="38576" x="4179888" y="3741738"/>
          <p14:tracePt t="38683" x="4197350" y="3741738"/>
          <p14:tracePt t="38691" x="4224338" y="3741738"/>
          <p14:tracePt t="38700" x="4232275" y="3741738"/>
          <p14:tracePt t="38709" x="4259263" y="3741738"/>
          <p14:tracePt t="38725" x="4313238" y="3741738"/>
          <p14:tracePt t="38742" x="4330700" y="3741738"/>
          <p14:tracePt t="38759" x="4340225" y="3741738"/>
          <p14:tracePt t="38844" x="4340225" y="3759200"/>
          <p14:tracePt t="38851" x="4330700" y="3759200"/>
          <p14:tracePt t="38860" x="4303713" y="3759200"/>
          <p14:tracePt t="38875" x="4268788" y="3759200"/>
          <p14:tracePt t="38892" x="4224338" y="3768725"/>
          <p14:tracePt t="38909" x="4187825" y="3776663"/>
          <p14:tracePt t="38926" x="4179888" y="3776663"/>
          <p14:tracePt t="39075" x="4187825" y="3776663"/>
          <p14:tracePt t="39083" x="4197350" y="3776663"/>
          <p14:tracePt t="39092" x="4205288" y="3776663"/>
          <p14:tracePt t="39109" x="4214813" y="3776663"/>
          <p14:tracePt t="39716" x="4224338" y="3776663"/>
          <p14:tracePt t="39724" x="4232275" y="3776663"/>
          <p14:tracePt t="39731" x="4251325" y="3776663"/>
          <p14:tracePt t="39742" x="4259263" y="3786188"/>
          <p14:tracePt t="39759" x="4295775" y="3786188"/>
          <p14:tracePt t="39775" x="4303713" y="3786188"/>
          <p14:tracePt t="39901" x="4286250" y="3786188"/>
          <p14:tracePt t="39908" x="4276725" y="3786188"/>
          <p14:tracePt t="39915" x="4268788" y="3786188"/>
          <p14:tracePt t="39942" x="4205288" y="3795713"/>
          <p14:tracePt t="39959" x="4187825" y="3795713"/>
          <p14:tracePt t="40988" x="4179888" y="3795713"/>
          <p14:tracePt t="41021" x="4187825" y="3795713"/>
          <p14:tracePt t="41028" x="4197350" y="3795713"/>
          <p14:tracePt t="41035" x="4205288" y="3795713"/>
          <p14:tracePt t="41060" x="4224338" y="3795713"/>
          <p14:tracePt t="41507" x="4232275" y="3795713"/>
          <p14:tracePt t="41515" x="4241800" y="3795713"/>
          <p14:tracePt t="41525" x="4259263" y="3795713"/>
          <p14:tracePt t="41541" x="4303713" y="3795713"/>
          <p14:tracePt t="41558" x="4340225" y="3795713"/>
          <p14:tracePt t="41575" x="4367213" y="3786188"/>
          <p14:tracePt t="41592" x="4419600" y="3786188"/>
          <p14:tracePt t="41608" x="4491038" y="3786188"/>
          <p14:tracePt t="41641" x="4616450" y="3776663"/>
          <p14:tracePt t="41675" x="4679950" y="3759200"/>
          <p14:tracePt t="41708" x="4687888" y="3759200"/>
          <p14:tracePt t="41869" x="4697413" y="3759200"/>
          <p14:tracePt t="41900" x="4705350" y="3759200"/>
          <p14:tracePt t="41925" x="4714875" y="3759200"/>
          <p14:tracePt t="41932" x="4714875" y="3768725"/>
          <p14:tracePt t="41955" x="4724400" y="3768725"/>
          <p14:tracePt t="41964" x="4732338" y="3768725"/>
          <p14:tracePt t="41975" x="4741863" y="3768725"/>
          <p14:tracePt t="42028" x="4759325" y="3768725"/>
          <p14:tracePt t="44076" x="4751388" y="3776663"/>
          <p14:tracePt t="44085" x="4741863" y="3786188"/>
          <p14:tracePt t="44092" x="4705350" y="3786188"/>
          <p14:tracePt t="44108" x="4670425" y="3786188"/>
          <p14:tracePt t="44124" x="4616450" y="3786188"/>
          <p14:tracePt t="44141" x="4581525" y="3786188"/>
          <p14:tracePt t="44158" x="4545013" y="3795713"/>
          <p14:tracePt t="44191" x="4456113" y="3813175"/>
          <p14:tracePt t="44224" x="4402138" y="3813175"/>
          <p14:tracePt t="44258" x="4384675" y="3813175"/>
          <p14:tracePt t="44540" x="0" y="0"/>
        </p14:tracePtLst>
        <p14:tracePtLst>
          <p14:tracePt t="45733" x="3929063" y="4500563"/>
          <p14:tracePt t="45781" x="3929063" y="4483100"/>
          <p14:tracePt t="45789" x="3929063" y="4456113"/>
          <p14:tracePt t="45796" x="3929063" y="4429125"/>
          <p14:tracePt t="45807" x="3911600" y="4394200"/>
          <p14:tracePt t="45824" x="3857625" y="4340225"/>
          <p14:tracePt t="45857" x="3554413" y="4295775"/>
          <p14:tracePt t="45891" x="3419475" y="4295775"/>
          <p14:tracePt t="45981" x="3446463" y="4295775"/>
          <p14:tracePt t="45988" x="3473450" y="4295775"/>
          <p14:tracePt t="45997" x="3517900" y="4295775"/>
          <p14:tracePt t="46007" x="3571875" y="4295775"/>
          <p14:tracePt t="46024" x="3670300" y="4295775"/>
          <p14:tracePt t="46040" x="3714750" y="4295775"/>
          <p14:tracePt t="46076" x="3724275" y="4313238"/>
          <p14:tracePt t="46091" x="3724275" y="4357688"/>
          <p14:tracePt t="46108" x="3724275" y="4500563"/>
          <p14:tracePt t="46124" x="3732213" y="4554538"/>
          <p14:tracePt t="46140" x="3732213" y="4581525"/>
          <p14:tracePt t="46157" x="3741738" y="4589463"/>
          <p14:tracePt t="46212" x="3751263" y="4589463"/>
          <p14:tracePt t="46230" x="3759200" y="4598988"/>
          <p14:tracePt t="46245" x="3776663" y="4616450"/>
          <p14:tracePt t="46260" x="3776663" y="4625975"/>
          <p14:tracePt t="46269" x="3776663" y="4633913"/>
          <p14:tracePt t="46324" x="3786188" y="4633913"/>
          <p14:tracePt t="46380" x="0" y="0"/>
        </p14:tracePtLst>
        <p14:tracePtLst>
          <p14:tracePt t="46806" x="4133850" y="3697288"/>
          <p14:tracePt t="46828" x="4143375" y="3697288"/>
          <p14:tracePt t="46836" x="4170363" y="3697288"/>
          <p14:tracePt t="46844" x="4187825" y="3697288"/>
          <p14:tracePt t="46857" x="4214813" y="3697288"/>
          <p14:tracePt t="46874" x="4295775" y="3697288"/>
          <p14:tracePt t="46891" x="4402138" y="3697288"/>
          <p14:tracePt t="46892" x="4429125" y="3697288"/>
          <p14:tracePt t="46907" x="4500563" y="3714750"/>
          <p14:tracePt t="46941" x="4714875" y="3751263"/>
          <p14:tracePt t="46974" x="4973638" y="3795713"/>
          <p14:tracePt t="47007" x="5180013" y="3803650"/>
          <p14:tracePt t="47024" x="5197475" y="3803650"/>
          <p14:tracePt t="47068" x="5160963" y="3795713"/>
          <p14:tracePt t="47077" x="5126038" y="3786188"/>
          <p14:tracePt t="47085" x="5081588" y="3786188"/>
          <p14:tracePt t="47093" x="5027613" y="3786188"/>
          <p14:tracePt t="47107" x="4919663" y="3786188"/>
          <p14:tracePt t="47124" x="4813300" y="3786188"/>
          <p14:tracePt t="47140" x="4679950" y="3776663"/>
          <p14:tracePt t="47157" x="4633913" y="3776663"/>
          <p14:tracePt t="47205" x="4670425" y="3776663"/>
          <p14:tracePt t="47212" x="4714875" y="3776663"/>
          <p14:tracePt t="47223" x="4741863" y="3776663"/>
          <p14:tracePt t="47240" x="4786313" y="3776663"/>
          <p14:tracePt t="47257" x="4803775" y="3776663"/>
          <p14:tracePt t="47273" x="4813300" y="3776663"/>
          <p14:tracePt t="47356" x="4803775" y="3776663"/>
          <p14:tracePt t="47421" x="4803775" y="3786188"/>
          <p14:tracePt t="47436" x="4803775" y="3795713"/>
          <p14:tracePt t="47869" x="4813300" y="3795713"/>
          <p14:tracePt t="47892" x="4822825" y="3795713"/>
          <p14:tracePt t="47908" x="4830763" y="3795713"/>
          <p14:tracePt t="47949" x="4848225" y="3795713"/>
          <p14:tracePt t="47980" x="4857750" y="3795713"/>
          <p14:tracePt t="47988" x="4867275" y="3795713"/>
          <p14:tracePt t="48005" x="4875213" y="3795713"/>
          <p14:tracePt t="48037" x="4894263" y="3795713"/>
          <p14:tracePt t="48060" x="4902200" y="3795713"/>
          <p14:tracePt t="48357" x="4919663" y="3795713"/>
          <p14:tracePt t="48372" x="4938713" y="3795713"/>
          <p14:tracePt t="48380" x="4946650" y="3795713"/>
          <p14:tracePt t="48390" x="4965700" y="3795713"/>
          <p14:tracePt t="48407" x="4991100" y="3795713"/>
          <p14:tracePt t="48423" x="5027613" y="3795713"/>
          <p14:tracePt t="48440" x="5037138" y="3786188"/>
          <p14:tracePt t="48473" x="5062538" y="3786188"/>
          <p14:tracePt t="48507" x="5089525" y="3786188"/>
          <p14:tracePt t="48556" x="5099050" y="3786188"/>
          <p14:tracePt t="48628" x="5081588" y="3786188"/>
          <p14:tracePt t="48646" x="5072063" y="3786188"/>
          <p14:tracePt t="48654" x="5062538" y="3786188"/>
          <p14:tracePt t="48661" x="5054600" y="3795713"/>
          <p14:tracePt t="48677" x="5045075" y="3803650"/>
          <p14:tracePt t="48933" x="5027613" y="3803650"/>
          <p14:tracePt t="48941" x="5018088" y="3803650"/>
          <p14:tracePt t="48949" x="5010150" y="3803650"/>
          <p14:tracePt t="48958" x="5000625" y="3803650"/>
          <p14:tracePt t="48973" x="4983163" y="3803650"/>
          <p14:tracePt t="49085" x="4991100" y="3803650"/>
          <p14:tracePt t="49093" x="5000625" y="3803650"/>
          <p14:tracePt t="49101" x="5010150" y="3803650"/>
          <p14:tracePt t="49109" x="5018088" y="3795713"/>
          <p14:tracePt t="49123" x="5045075" y="3776663"/>
          <p14:tracePt t="49140" x="5054600" y="3768725"/>
          <p14:tracePt t="49366" x="5054600" y="3759200"/>
          <p14:tracePt t="49406" x="5054600" y="3751263"/>
          <p14:tracePt t="49413" x="5054600" y="3741738"/>
          <p14:tracePt t="49501" x="5054600" y="3732213"/>
          <p14:tracePt t="49517" x="5054600" y="3724275"/>
          <p14:tracePt t="49549" x="5054600" y="3714750"/>
          <p14:tracePt t="49596" x="5054600" y="3705225"/>
          <p14:tracePt t="49734" x="5045075" y="3697288"/>
          <p14:tracePt t="49741" x="5045075" y="3687763"/>
          <p14:tracePt t="49757" x="5037138" y="3687763"/>
          <p14:tracePt t="49764" x="5018088" y="3687763"/>
          <p14:tracePt t="49773" x="5010150" y="3687763"/>
          <p14:tracePt t="49789" x="4973638" y="3687763"/>
          <p14:tracePt t="49806" x="4919663" y="3687763"/>
          <p14:tracePt t="49823" x="4875213" y="3679825"/>
          <p14:tracePt t="49839" x="4848225" y="3679825"/>
          <p14:tracePt t="49856" x="4813300" y="3670300"/>
          <p14:tracePt t="49873" x="4795838" y="3670300"/>
          <p14:tracePt t="49890" x="4776788" y="3670300"/>
          <p14:tracePt t="49906" x="4768850" y="3670300"/>
          <p14:tracePt t="49923" x="4751388" y="3670300"/>
          <p14:tracePt t="49939" x="4741863" y="3670300"/>
          <p14:tracePt t="49941" x="4732338" y="3670300"/>
          <p14:tracePt t="49956" x="4714875" y="3670300"/>
          <p14:tracePt t="49973" x="4705350" y="3670300"/>
          <p14:tracePt t="50037" x="4705350" y="3660775"/>
          <p14:tracePt t="50045" x="4714875" y="3652838"/>
          <p14:tracePt t="50056" x="4732338" y="3643313"/>
          <p14:tracePt t="50073" x="4803775" y="3625850"/>
          <p14:tracePt t="50089" x="4884738" y="3608388"/>
          <p14:tracePt t="50106" x="4983163" y="3571875"/>
          <p14:tracePt t="50123" x="5037138" y="3571875"/>
          <p14:tracePt t="50125" x="5045075" y="3571875"/>
          <p14:tracePt t="50139" x="5062538" y="3562350"/>
          <p14:tracePt t="50254" x="5045075" y="3562350"/>
          <p14:tracePt t="50262" x="5027613" y="3562350"/>
          <p14:tracePt t="50272" x="5010150" y="3562350"/>
          <p14:tracePt t="50289" x="4965700" y="3562350"/>
          <p14:tracePt t="50306" x="4919663" y="3562350"/>
          <p14:tracePt t="50323" x="4884738" y="3562350"/>
          <p14:tracePt t="50339" x="4867275" y="3571875"/>
          <p14:tracePt t="50701" x="0" y="0"/>
        </p14:tracePtLst>
        <p14:tracePtLst>
          <p14:tracePt t="51182" x="4197350" y="3776663"/>
          <p14:tracePt t="51342" x="4205288" y="3776663"/>
          <p14:tracePt t="51350" x="4224338" y="3776663"/>
          <p14:tracePt t="51357" x="4251325" y="3776663"/>
          <p14:tracePt t="51372" x="4303713" y="3776663"/>
          <p14:tracePt t="51389" x="4384675" y="3776663"/>
          <p14:tracePt t="51406" x="4473575" y="3776663"/>
          <p14:tracePt t="51422" x="4545013" y="3776663"/>
          <p14:tracePt t="51439" x="4616450" y="3776663"/>
          <p14:tracePt t="51472" x="4687888" y="3776663"/>
          <p14:tracePt t="51506" x="4741863" y="3776663"/>
          <p14:tracePt t="51540" x="4803775" y="3776663"/>
          <p14:tracePt t="51637" x="4795838" y="3776663"/>
          <p14:tracePt t="51645" x="4776788" y="3776663"/>
          <p14:tracePt t="51655" x="4751388" y="3776663"/>
          <p14:tracePt t="51673" x="4697413" y="3776663"/>
          <p14:tracePt t="51689" x="4608513" y="3786188"/>
          <p14:tracePt t="51705" x="4518025" y="3803650"/>
          <p14:tracePt t="51723" x="4446588" y="3822700"/>
          <p14:tracePt t="51739" x="4394200" y="3822700"/>
          <p14:tracePt t="51740" x="4367213" y="3830638"/>
          <p14:tracePt t="51756" x="4313238" y="3830638"/>
          <p14:tracePt t="51772" x="4295775" y="3840163"/>
          <p14:tracePt t="51805" x="4286250" y="3840163"/>
          <p14:tracePt t="51829" x="4276725" y="3840163"/>
          <p14:tracePt t="51845" x="4268788" y="3840163"/>
          <p14:tracePt t="51855" x="4259263" y="3848100"/>
          <p14:tracePt t="51872" x="4251325" y="3848100"/>
          <p14:tracePt t="51950" x="4232275" y="3848100"/>
          <p14:tracePt t="51965" x="4224338" y="3848100"/>
          <p14:tracePt t="51989" x="4224338" y="3857625"/>
          <p14:tracePt t="52077" x="4214813" y="3857625"/>
          <p14:tracePt t="52238" x="4214813" y="3848100"/>
          <p14:tracePt t="52414" x="4214813" y="3840163"/>
          <p14:tracePt t="52486" x="4214813" y="3830638"/>
          <p14:tracePt t="52501" x="4205288" y="3830638"/>
          <p14:tracePt t="52525" x="4197350" y="3822700"/>
          <p14:tracePt t="52797" x="4197350" y="3813175"/>
          <p14:tracePt t="52814" x="4205288" y="3813175"/>
          <p14:tracePt t="52821" x="4214813" y="3813175"/>
          <p14:tracePt t="52837" x="4224338" y="3813175"/>
          <p14:tracePt t="52845" x="4241800" y="3813175"/>
          <p14:tracePt t="52861" x="4259263" y="3813175"/>
          <p14:tracePt t="52878" x="4268788" y="3813175"/>
          <p14:tracePt t="52889" x="4276725" y="3813175"/>
          <p14:tracePt t="52922" x="4295775" y="3813175"/>
          <p14:tracePt t="52955" x="4313238" y="3813175"/>
          <p14:tracePt t="52989" x="4322763" y="3813175"/>
          <p14:tracePt t="53669" x="4330700" y="3813175"/>
          <p14:tracePt t="53709" x="4330700" y="3803650"/>
          <p14:tracePt t="53870" x="4348163" y="3795713"/>
          <p14:tracePt t="53901" x="4357688" y="3795713"/>
          <p14:tracePt t="53933" x="4367213" y="3795713"/>
          <p14:tracePt t="53941" x="4375150" y="3795713"/>
          <p14:tracePt t="53973" x="4384675" y="3795713"/>
          <p14:tracePt t="54622" x="4402138" y="3795713"/>
          <p14:tracePt t="54638" x="4411663" y="3786188"/>
          <p14:tracePt t="54646" x="4438650" y="3786188"/>
          <p14:tracePt t="54654" x="4465638" y="3786188"/>
          <p14:tracePt t="54672" x="4510088" y="3786188"/>
          <p14:tracePt t="54688" x="4562475" y="3786188"/>
          <p14:tracePt t="54705" x="4608513" y="3786188"/>
          <p14:tracePt t="54739" x="4670425" y="3776663"/>
          <p14:tracePt t="54772" x="4687888" y="3776663"/>
          <p14:tracePt t="54805" x="4697413" y="3776663"/>
          <p14:tracePt t="54831" x="4687888" y="3786188"/>
          <p14:tracePt t="54838" x="4670425" y="3795713"/>
          <p14:tracePt t="54855" x="4572000" y="3822700"/>
          <p14:tracePt t="54871" x="4456113" y="3848100"/>
          <p14:tracePt t="54888" x="4402138" y="3875088"/>
          <p14:tracePt t="54905" x="4394200" y="3875088"/>
          <p14:tracePt t="54965" x="4402138" y="3875088"/>
          <p14:tracePt t="54973" x="4419600" y="3875088"/>
          <p14:tracePt t="54981" x="4438650" y="3875088"/>
          <p14:tracePt t="54990" x="4456113" y="3875088"/>
          <p14:tracePt t="55005" x="4465638" y="3875088"/>
          <p14:tracePt t="55021" x="4483100" y="3875088"/>
          <p14:tracePt t="55231" x="4491038" y="3875088"/>
          <p14:tracePt t="55245" x="4491038" y="3884613"/>
          <p14:tracePt t="55270" x="4500563" y="3894138"/>
          <p14:tracePt t="55285" x="4510088" y="3894138"/>
          <p14:tracePt t="55303" x="4510088" y="3902075"/>
          <p14:tracePt t="55310" x="4518025" y="3911600"/>
          <p14:tracePt t="55333" x="4527550" y="3911600"/>
          <p14:tracePt t="55341" x="4527550" y="3919538"/>
          <p14:tracePt t="55461" x="4537075" y="3919538"/>
          <p14:tracePt t="55518" x="0" y="0"/>
        </p14:tracePtLst>
        <p14:tracePtLst>
          <p14:tracePt t="61839" x="2554288" y="822325"/>
          <p14:tracePt t="61902" x="2554288" y="830263"/>
          <p14:tracePt t="61910" x="2554288" y="847725"/>
          <p14:tracePt t="61920" x="2581275" y="884238"/>
          <p14:tracePt t="61936" x="2660650" y="1000125"/>
          <p14:tracePt t="61970" x="2822575" y="1295400"/>
          <p14:tracePt t="62003" x="3062288" y="1643063"/>
          <p14:tracePt t="62036" x="3224213" y="1866900"/>
          <p14:tracePt t="62039" x="3286125" y="1928813"/>
          <p14:tracePt t="62054" x="3375025" y="2054225"/>
          <p14:tracePt t="62070" x="3446463" y="2187575"/>
          <p14:tracePt t="62086" x="3536950" y="2303463"/>
          <p14:tracePt t="62103" x="3652838" y="2428875"/>
          <p14:tracePt t="62119" x="3751263" y="2527300"/>
          <p14:tracePt t="62136" x="3875088" y="2598738"/>
          <p14:tracePt t="62153" x="4000500" y="2687638"/>
          <p14:tracePt t="62170" x="4133850" y="2759075"/>
          <p14:tracePt t="62186" x="4251325" y="2822575"/>
          <p14:tracePt t="62203" x="4340225" y="2857500"/>
          <p14:tracePt t="62220" x="4419600" y="2901950"/>
          <p14:tracePt t="62222" x="4483100" y="2919413"/>
          <p14:tracePt t="62236" x="4527550" y="2919413"/>
          <p14:tracePt t="62253" x="4581525" y="2928938"/>
          <p14:tracePt t="62270" x="4598988" y="2928938"/>
          <p14:tracePt t="62286" x="4616450" y="2928938"/>
          <p14:tracePt t="62303" x="4633913" y="2928938"/>
          <p14:tracePt t="62319" x="4687888" y="2928938"/>
          <p14:tracePt t="62336" x="4714875" y="2919413"/>
          <p14:tracePt t="62353" x="4768850" y="2911475"/>
          <p14:tracePt t="62370" x="4822825" y="2901950"/>
          <p14:tracePt t="62386" x="4929188" y="2894013"/>
          <p14:tracePt t="62403" x="5010150" y="2894013"/>
          <p14:tracePt t="62419" x="5081588" y="2884488"/>
          <p14:tracePt t="62436" x="5108575" y="2884488"/>
          <p14:tracePt t="62453" x="5108575" y="2874963"/>
          <p14:tracePt t="62504" x="5108575" y="2867025"/>
          <p14:tracePt t="62510" x="5108575" y="2857500"/>
          <p14:tracePt t="62519" x="5099050" y="2857500"/>
          <p14:tracePt t="62536" x="5089525" y="2847975"/>
          <p14:tracePt t="62553" x="5037138" y="2847975"/>
          <p14:tracePt t="62570" x="5000625" y="2830513"/>
          <p14:tracePt t="62586" x="4973638" y="2822575"/>
          <p14:tracePt t="62671" x="4983163" y="2813050"/>
          <p14:tracePt t="62679" x="5000625" y="2813050"/>
          <p14:tracePt t="62686" x="5027613" y="2803525"/>
          <p14:tracePt t="62703" x="5072063" y="2786063"/>
          <p14:tracePt t="62719" x="5143500" y="2768600"/>
          <p14:tracePt t="62736" x="5214938" y="2741613"/>
          <p14:tracePt t="62753" x="5259388" y="2724150"/>
          <p14:tracePt t="62770" x="5286375" y="2714625"/>
          <p14:tracePt t="62935" x="5286375" y="2705100"/>
          <p14:tracePt t="62968" x="5268913" y="2697163"/>
          <p14:tracePt t="62975" x="5259388" y="2697163"/>
          <p14:tracePt t="62986" x="5251450" y="2697163"/>
          <p14:tracePt t="63003" x="5214938" y="2687638"/>
          <p14:tracePt t="63020" x="5160963" y="2679700"/>
          <p14:tracePt t="63023" x="5143500" y="2679700"/>
          <p14:tracePt t="63036" x="5126038" y="2679700"/>
          <p14:tracePt t="63053" x="5099050" y="2679700"/>
          <p14:tracePt t="63069" x="5089525" y="2679700"/>
          <p14:tracePt t="63071" x="5081588" y="2679700"/>
          <p14:tracePt t="63159" x="5089525" y="2679700"/>
          <p14:tracePt t="63167" x="5099050" y="2679700"/>
          <p14:tracePt t="63175" x="5126038" y="2679700"/>
          <p14:tracePt t="63186" x="5143500" y="2679700"/>
          <p14:tracePt t="63203" x="5224463" y="2679700"/>
          <p14:tracePt t="63219" x="5313363" y="2679700"/>
          <p14:tracePt t="63236" x="5375275" y="2679700"/>
          <p14:tracePt t="63239" x="5384800" y="2679700"/>
          <p14:tracePt t="63253" x="5394325" y="2679700"/>
          <p14:tracePt t="63615" x="5411788" y="2670175"/>
          <p14:tracePt t="63631" x="5438775" y="2660650"/>
          <p14:tracePt t="63638" x="5456238" y="2660650"/>
          <p14:tracePt t="63652" x="5473700" y="2660650"/>
          <p14:tracePt t="63669" x="5545138" y="2660650"/>
          <p14:tracePt t="63702" x="5830888" y="2660650"/>
          <p14:tracePt t="63736" x="6037263" y="2660650"/>
          <p14:tracePt t="63769" x="6180138" y="2660650"/>
          <p14:tracePt t="63786" x="6242050" y="2660650"/>
          <p14:tracePt t="63803" x="6296025" y="2660650"/>
          <p14:tracePt t="63820" x="6330950" y="2660650"/>
          <p14:tracePt t="63836" x="6367463" y="2660650"/>
          <p14:tracePt t="63839" x="6375400" y="2660650"/>
          <p14:tracePt t="63852" x="6384925" y="2660650"/>
          <p14:tracePt t="63869" x="6411913" y="2660650"/>
          <p14:tracePt t="63886" x="6465888" y="2679700"/>
          <p14:tracePt t="63903" x="6510338" y="2687638"/>
          <p14:tracePt t="63919" x="6572250" y="2697163"/>
          <p14:tracePt t="63935" x="6653213" y="2714625"/>
          <p14:tracePt t="63952" x="6697663" y="2724150"/>
          <p14:tracePt t="63969" x="6715125" y="2724150"/>
          <p14:tracePt t="63986" x="6724650" y="2724150"/>
          <p14:tracePt t="64019" x="6732588" y="2724150"/>
          <p14:tracePt t="64087" x="6742113" y="2724150"/>
          <p14:tracePt t="64135" x="6751638" y="2724150"/>
          <p14:tracePt t="64207" x="6759575" y="2724150"/>
          <p14:tracePt t="65144" x="6751638" y="2724150"/>
          <p14:tracePt t="65151" x="6732588" y="2724150"/>
          <p14:tracePt t="65159" x="6705600" y="2724150"/>
          <p14:tracePt t="65169" x="6680200" y="2724150"/>
          <p14:tracePt t="65202" x="6429375" y="2724150"/>
          <p14:tracePt t="65235" x="6099175" y="2724150"/>
          <p14:tracePt t="65269" x="5724525" y="2724150"/>
          <p14:tracePt t="65285" x="5589588" y="2724150"/>
          <p14:tracePt t="65287" x="5537200" y="2724150"/>
          <p14:tracePt t="65302" x="5473700" y="2724150"/>
          <p14:tracePt t="65319" x="5429250" y="2724150"/>
          <p14:tracePt t="65335" x="5411788" y="2724150"/>
          <p14:tracePt t="65369" x="5394325" y="2724150"/>
          <p14:tracePt t="65385" x="5357813" y="2724150"/>
          <p14:tracePt t="65402" x="5295900" y="2724150"/>
          <p14:tracePt t="65419" x="5232400" y="2724150"/>
          <p14:tracePt t="65435" x="5180013" y="2724150"/>
          <p14:tracePt t="65452" x="5116513" y="2724150"/>
          <p14:tracePt t="65468" x="5062538" y="2724150"/>
          <p14:tracePt t="65470" x="5054600" y="2724150"/>
          <p14:tracePt t="65485" x="5037138" y="2724150"/>
          <p14:tracePt t="65776" x="5045075" y="2724150"/>
          <p14:tracePt t="65784" x="5054600" y="2724150"/>
          <p14:tracePt t="65815" x="5062538" y="2724150"/>
          <p14:tracePt t="65847" x="5072063" y="2724150"/>
          <p14:tracePt t="65864" x="5081588" y="2724150"/>
          <p14:tracePt t="66007" x="5099050" y="2724150"/>
          <p14:tracePt t="66015" x="5116513" y="2724150"/>
          <p14:tracePt t="66024" x="5143500" y="2724150"/>
          <p14:tracePt t="66035" x="5180013" y="2714625"/>
          <p14:tracePt t="66052" x="5276850" y="2705100"/>
          <p14:tracePt t="66069" x="5375275" y="2705100"/>
          <p14:tracePt t="66071" x="5411788" y="2705100"/>
          <p14:tracePt t="66085" x="5446713" y="2705100"/>
          <p14:tracePt t="66102" x="5518150" y="2705100"/>
          <p14:tracePt t="66351" x="5527675" y="2705100"/>
          <p14:tracePt t="66359" x="5545138" y="2705100"/>
          <p14:tracePt t="66368" x="5554663" y="2705100"/>
          <p14:tracePt t="66385" x="5661025" y="2705100"/>
          <p14:tracePt t="66402" x="5803900" y="2705100"/>
          <p14:tracePt t="66418" x="5956300" y="2705100"/>
          <p14:tracePt t="66435" x="6089650" y="2697163"/>
          <p14:tracePt t="66452" x="6161088" y="2697163"/>
          <p14:tracePt t="66469" x="6180138" y="2697163"/>
          <p14:tracePt t="66485" x="6188075" y="2679700"/>
          <p14:tracePt t="66502" x="6205538" y="2679700"/>
          <p14:tracePt t="66519" x="6215063" y="2679700"/>
          <p14:tracePt t="66535" x="6269038" y="2679700"/>
          <p14:tracePt t="66552" x="6323013" y="2679700"/>
          <p14:tracePt t="66568" x="6394450" y="2679700"/>
          <p14:tracePt t="66585" x="6510338" y="2679700"/>
          <p14:tracePt t="66602" x="6581775" y="2679700"/>
          <p14:tracePt t="66618" x="6643688" y="2687638"/>
          <p14:tracePt t="66635" x="6688138" y="2687638"/>
          <p14:tracePt t="66652" x="6697663" y="2697163"/>
          <p14:tracePt t="66926"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0B66B31-DA69-4A98-BDA5-8DA1D9835674}"/>
              </a:ext>
            </a:extLst>
          </p:cNvPr>
          <p:cNvSpPr txBox="1"/>
          <p:nvPr/>
        </p:nvSpPr>
        <p:spPr>
          <a:xfrm>
            <a:off x="647700" y="336850"/>
            <a:ext cx="7848600" cy="1833322"/>
          </a:xfrm>
          <a:prstGeom prst="rect">
            <a:avLst/>
          </a:prstGeom>
          <a:noFill/>
        </p:spPr>
        <p:txBody>
          <a:bodyPr wrap="square" rtlCol="0">
            <a:spAutoFit/>
          </a:bodyPr>
          <a:lstStyle/>
          <a:p>
            <a:pPr marL="457200" marR="0" lvl="0" indent="-457200" algn="just">
              <a:lnSpc>
                <a:spcPct val="115000"/>
              </a:lnSpc>
              <a:spcBef>
                <a:spcPts val="0"/>
              </a:spcBef>
              <a:spcAft>
                <a:spcPts val="600"/>
              </a:spcAft>
              <a:buFont typeface="+mj-lt"/>
              <a:buAutoNum type="arabicPeriod" startAt="5"/>
            </a:pPr>
            <a:r>
              <a:rPr lang="en-US" sz="2000" b="1" i="1" u="sng" dirty="0">
                <a:latin typeface="Cambria Math" panose="02040503050406030204" pitchFamily="18" charset="0"/>
                <a:ea typeface="Cambria Math" panose="02040503050406030204" pitchFamily="18" charset="0"/>
              </a:rPr>
              <a:t>Bismuth </a:t>
            </a:r>
            <a:r>
              <a:rPr lang="en-US" sz="2000" b="1" i="1" u="sng" dirty="0" err="1">
                <a:latin typeface="Cambria Math" panose="02040503050406030204" pitchFamily="18" charset="0"/>
                <a:ea typeface="Cambria Math" panose="02040503050406030204" pitchFamily="18" charset="0"/>
              </a:rPr>
              <a:t>sulphite</a:t>
            </a:r>
            <a:r>
              <a:rPr lang="en-US" sz="2000" b="1" i="1" u="sng" dirty="0">
                <a:latin typeface="Cambria Math" panose="02040503050406030204" pitchFamily="18" charset="0"/>
                <a:ea typeface="Cambria Math" panose="02040503050406030204" pitchFamily="18" charset="0"/>
              </a:rPr>
              <a:t>: </a:t>
            </a:r>
            <a:r>
              <a:rPr lang="en-US" sz="2000" dirty="0">
                <a:latin typeface="Cambria Math" panose="02040503050406030204" pitchFamily="18" charset="0"/>
                <a:ea typeface="Cambria Math" panose="02040503050406030204" pitchFamily="18" charset="0"/>
              </a:rPr>
              <a:t>it contains Bismuth </a:t>
            </a:r>
            <a:r>
              <a:rPr lang="en-US" sz="2000" dirty="0" err="1">
                <a:latin typeface="Cambria Math" panose="02040503050406030204" pitchFamily="18" charset="0"/>
                <a:ea typeface="Cambria Math" panose="02040503050406030204" pitchFamily="18" charset="0"/>
              </a:rPr>
              <a:t>sulphite</a:t>
            </a:r>
            <a:r>
              <a:rPr lang="en-US" sz="2000" dirty="0">
                <a:latin typeface="Cambria Math" panose="02040503050406030204" pitchFamily="18" charset="0"/>
                <a:ea typeface="Cambria Math" panose="02040503050406030204" pitchFamily="18" charset="0"/>
              </a:rPr>
              <a:t> as indicator and brilliant green as selective substance. It is sterilized by steaming or boiling water bath. It is used for isolation of salmonella which appear as colonies with black center, light edges surrounded by black precipitate with metallic </a:t>
            </a:r>
            <a:r>
              <a:rPr lang="en-US" sz="2000" dirty="0" err="1">
                <a:latin typeface="Cambria Math" panose="02040503050406030204" pitchFamily="18" charset="0"/>
                <a:ea typeface="Cambria Math" panose="02040503050406030204" pitchFamily="18" charset="0"/>
              </a:rPr>
              <a:t>lustre</a:t>
            </a:r>
            <a:r>
              <a:rPr lang="en-US" sz="2000" dirty="0">
                <a:latin typeface="Cambria Math" panose="02040503050406030204" pitchFamily="18" charset="0"/>
                <a:ea typeface="Cambria Math" panose="02040503050406030204" pitchFamily="18" charset="0"/>
              </a:rPr>
              <a:t> (fish eye)</a:t>
            </a:r>
          </a:p>
        </p:txBody>
      </p:sp>
      <p:pic>
        <p:nvPicPr>
          <p:cNvPr id="3" name="Picture 2">
            <a:extLst>
              <a:ext uri="{FF2B5EF4-FFF2-40B4-BE49-F238E27FC236}">
                <a16:creationId xmlns:a16="http://schemas.microsoft.com/office/drawing/2014/main" id="{E795F660-86A2-4BEA-BA37-78A56B5A8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2667000"/>
            <a:ext cx="5029200" cy="3200400"/>
          </a:xfrm>
          <a:prstGeom prst="rect">
            <a:avLst/>
          </a:prstGeom>
        </p:spPr>
      </p:pic>
      <p:pic>
        <p:nvPicPr>
          <p:cNvPr id="2" name="Audio 1">
            <a:hlinkClick r:id="" action="ppaction://media"/>
            <a:extLst>
              <a:ext uri="{FF2B5EF4-FFF2-40B4-BE49-F238E27FC236}">
                <a16:creationId xmlns:a16="http://schemas.microsoft.com/office/drawing/2014/main" id="{8590B294-A1D4-4BD6-BE9A-E9FDC36945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6662179"/>
      </p:ext>
    </p:extLst>
  </p:cSld>
  <p:clrMapOvr>
    <a:masterClrMapping/>
  </p:clrMapOvr>
  <mc:AlternateContent xmlns:mc="http://schemas.openxmlformats.org/markup-compatibility/2006" xmlns:p14="http://schemas.microsoft.com/office/powerpoint/2010/main">
    <mc:Choice Requires="p14">
      <p:transition spd="slow" p14:dur="2000" advTm="40409"/>
    </mc:Choice>
    <mc:Fallback xmlns="">
      <p:transition spd="slow" advTm="40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0" grpId="0"/>
    </p:bldLst>
  </p:timing>
  <p:extLst>
    <p:ext uri="{3A86A75C-4F4B-4683-9AE1-C65F6400EC91}">
      <p14:laserTraceLst xmlns:p14="http://schemas.microsoft.com/office/powerpoint/2010/main">
        <p14:tracePtLst>
          <p14:tracePt t="6646" x="1303338" y="1633538"/>
          <p14:tracePt t="6757" x="1295400" y="1633538"/>
          <p14:tracePt t="6764" x="1276350" y="1633538"/>
          <p14:tracePt t="6772" x="1250950" y="1633538"/>
          <p14:tracePt t="6785" x="1204913" y="1633538"/>
          <p14:tracePt t="6802" x="1108075" y="1598613"/>
          <p14:tracePt t="6818" x="955675" y="1517650"/>
          <p14:tracePt t="6820" x="857250" y="1465263"/>
          <p14:tracePt t="6835" x="687388" y="1357313"/>
          <p14:tracePt t="6869" x="455613" y="1231900"/>
          <p14:tracePt t="6902" x="401638" y="1187450"/>
          <p14:tracePt t="6935" x="374650" y="1071563"/>
          <p14:tracePt t="6952" x="374650" y="1027113"/>
          <p14:tracePt t="6968" x="374650" y="1009650"/>
          <p14:tracePt t="6985" x="374650" y="1000125"/>
          <p14:tracePt t="7002" x="401638" y="982663"/>
          <p14:tracePt t="7018" x="465138" y="965200"/>
          <p14:tracePt t="7020" x="500063" y="955675"/>
          <p14:tracePt t="7035" x="571500" y="946150"/>
          <p14:tracePt t="7052" x="731838" y="901700"/>
          <p14:tracePt t="7068" x="866775" y="884238"/>
          <p14:tracePt t="7084" x="1000125" y="857250"/>
          <p14:tracePt t="7102" x="1143000" y="839788"/>
          <p14:tracePt t="7118" x="1276350" y="822325"/>
          <p14:tracePt t="7135" x="1393825" y="795338"/>
          <p14:tracePt t="7152" x="1455738" y="776288"/>
          <p14:tracePt t="7168" x="1482725" y="758825"/>
          <p14:tracePt t="7185" x="1490663" y="750888"/>
          <p14:tracePt t="7309" x="1509713" y="741363"/>
          <p14:tracePt t="7333" x="1509713" y="731838"/>
          <p14:tracePt t="7357" x="1517650" y="731838"/>
          <p14:tracePt t="7365" x="1527175" y="731838"/>
          <p14:tracePt t="7397" x="1536700" y="723900"/>
          <p14:tracePt t="7421" x="1544638" y="714375"/>
          <p14:tracePt t="7797" x="1562100" y="714375"/>
          <p14:tracePt t="7805" x="1598613" y="714375"/>
          <p14:tracePt t="7818" x="1660525" y="714375"/>
          <p14:tracePt t="7835" x="1768475" y="714375"/>
          <p14:tracePt t="7852" x="2009775" y="714375"/>
          <p14:tracePt t="7868" x="2187575" y="714375"/>
          <p14:tracePt t="7884" x="2411413" y="714375"/>
          <p14:tracePt t="7918" x="2768600" y="714375"/>
          <p14:tracePt t="7951" x="2973388" y="714375"/>
          <p14:tracePt t="8045" x="2965450" y="714375"/>
          <p14:tracePt t="8053" x="2946400" y="714375"/>
          <p14:tracePt t="8061" x="2928938" y="714375"/>
          <p14:tracePt t="8069" x="2894013" y="714375"/>
          <p14:tracePt t="8084" x="2822575" y="714375"/>
          <p14:tracePt t="8101" x="2741613" y="731838"/>
          <p14:tracePt t="8118" x="2679700" y="741363"/>
          <p14:tracePt t="8135" x="2625725" y="741363"/>
          <p14:tracePt t="8277" x="2643188" y="741363"/>
          <p14:tracePt t="8285" x="2652713" y="741363"/>
          <p14:tracePt t="8293" x="2660650" y="741363"/>
          <p14:tracePt t="8773" x="2670175" y="741363"/>
          <p14:tracePt t="8781" x="2679700" y="750888"/>
          <p14:tracePt t="8789" x="2679700" y="768350"/>
          <p14:tracePt t="8801" x="2687638" y="803275"/>
          <p14:tracePt t="8818" x="2732088" y="911225"/>
          <p14:tracePt t="8834" x="2786063" y="1062038"/>
          <p14:tracePt t="8836" x="2813050" y="1133475"/>
          <p14:tracePt t="8851" x="2901950" y="1312863"/>
          <p14:tracePt t="8884" x="3027363" y="1589088"/>
          <p14:tracePt t="8918" x="3098800" y="1785938"/>
          <p14:tracePt t="8951" x="3133725" y="1893888"/>
          <p14:tracePt t="8968" x="3152775" y="1955800"/>
          <p14:tracePt t="8984" x="3187700" y="2000250"/>
          <p14:tracePt t="9001" x="3214688" y="2044700"/>
          <p14:tracePt t="9018" x="3232150" y="2108200"/>
          <p14:tracePt t="9034" x="3251200" y="2133600"/>
          <p14:tracePt t="9036" x="3259138" y="2152650"/>
          <p14:tracePt t="9051" x="3268663" y="2170113"/>
          <p14:tracePt t="9068" x="3276600" y="2197100"/>
          <p14:tracePt t="9101" x="3286125" y="2205038"/>
          <p14:tracePt t="9117" x="3295650" y="2214563"/>
          <p14:tracePt t="9188" x="0" y="0"/>
        </p14:tracePtLst>
        <p14:tracePtLst>
          <p14:tracePt t="9998" x="3465513" y="2071688"/>
          <p14:tracePt t="10037" x="3473450" y="2062163"/>
          <p14:tracePt t="10053" x="3482975" y="2054225"/>
          <p14:tracePt t="10069" x="3500438" y="2044700"/>
          <p14:tracePt t="10077" x="3500438" y="2036763"/>
          <p14:tracePt t="10085" x="3517900" y="2027238"/>
          <p14:tracePt t="10100" x="3554413" y="2000250"/>
          <p14:tracePt t="10134" x="3625850" y="1884363"/>
          <p14:tracePt t="10168" x="3679825" y="1697038"/>
          <p14:tracePt t="10201" x="3776663" y="1490663"/>
          <p14:tracePt t="10217" x="3830638" y="1393825"/>
          <p14:tracePt t="10234" x="3946525" y="1295400"/>
          <p14:tracePt t="10251" x="4027488" y="1223963"/>
          <p14:tracePt t="10253" x="4089400" y="1196975"/>
          <p14:tracePt t="10268" x="4224338" y="1143000"/>
          <p14:tracePt t="10284" x="4384675" y="1071563"/>
          <p14:tracePt t="10300" x="4554538" y="1027113"/>
          <p14:tracePt t="10317" x="4714875" y="973138"/>
          <p14:tracePt t="10334" x="4894263" y="911225"/>
          <p14:tracePt t="10351" x="5018088" y="847725"/>
          <p14:tracePt t="10367" x="5089525" y="812800"/>
          <p14:tracePt t="10384" x="5143500" y="795338"/>
          <p14:tracePt t="10401" x="5187950" y="776288"/>
          <p14:tracePt t="10418" x="5205413" y="776288"/>
          <p14:tracePt t="10434" x="5232400" y="776288"/>
          <p14:tracePt t="10436" x="5251450" y="776288"/>
          <p14:tracePt t="10451" x="5268913" y="768350"/>
          <p14:tracePt t="10467" x="5303838" y="758825"/>
          <p14:tracePt t="10484" x="5394325" y="750888"/>
          <p14:tracePt t="10501" x="5446713" y="741363"/>
          <p14:tracePt t="10517" x="5491163" y="741363"/>
          <p14:tracePt t="10534" x="5581650" y="731838"/>
          <p14:tracePt t="10551" x="5680075" y="731838"/>
          <p14:tracePt t="10567" x="5759450" y="731838"/>
          <p14:tracePt t="10584" x="5857875" y="731838"/>
          <p14:tracePt t="10601" x="5919788" y="731838"/>
          <p14:tracePt t="10617" x="5956300" y="731838"/>
          <p14:tracePt t="10634" x="5983288" y="731838"/>
          <p14:tracePt t="10651" x="6000750" y="731838"/>
          <p14:tracePt t="10667" x="6018213" y="731838"/>
          <p14:tracePt t="10685" x="6037263" y="731838"/>
          <p14:tracePt t="10701" x="6045200" y="731838"/>
          <p14:tracePt t="10717" x="6054725" y="731838"/>
          <p14:tracePt t="10734" x="6072188" y="731838"/>
          <p14:tracePt t="10750" x="6108700" y="731838"/>
          <p14:tracePt t="10767" x="6153150" y="731838"/>
          <p14:tracePt t="10784" x="6205538" y="731838"/>
          <p14:tracePt t="10801" x="6259513" y="731838"/>
          <p14:tracePt t="10817" x="6313488" y="731838"/>
          <p14:tracePt t="10834" x="6367463" y="723900"/>
          <p14:tracePt t="10851" x="6411913" y="723900"/>
          <p14:tracePt t="10867" x="6491288" y="714375"/>
          <p14:tracePt t="10869" x="6518275" y="714375"/>
          <p14:tracePt t="10884" x="6589713" y="714375"/>
          <p14:tracePt t="10900" x="6643688" y="714375"/>
          <p14:tracePt t="10917" x="6715125" y="714375"/>
          <p14:tracePt t="10934" x="6769100" y="714375"/>
          <p14:tracePt t="10950" x="6804025" y="714375"/>
          <p14:tracePt t="10967" x="6858000" y="714375"/>
          <p14:tracePt t="10984" x="6902450" y="714375"/>
          <p14:tracePt t="11001" x="6956425" y="714375"/>
          <p14:tracePt t="11017" x="7010400" y="714375"/>
          <p14:tracePt t="11034" x="7045325" y="714375"/>
          <p14:tracePt t="11050" x="7089775" y="714375"/>
          <p14:tracePt t="11067" x="7161213" y="714375"/>
          <p14:tracePt t="11069" x="7188200" y="714375"/>
          <p14:tracePt t="11084" x="7251700" y="714375"/>
          <p14:tracePt t="11101" x="7331075" y="714375"/>
          <p14:tracePt t="11117" x="7456488" y="714375"/>
          <p14:tracePt t="11133" x="7518400" y="723900"/>
          <p14:tracePt t="11151" x="7626350" y="741363"/>
          <p14:tracePt t="11167" x="7715250" y="750888"/>
          <p14:tracePt t="11184" x="7759700" y="758825"/>
          <p14:tracePt t="11201" x="7786688" y="758825"/>
          <p14:tracePt t="11217" x="7796213" y="758825"/>
          <p14:tracePt t="11233" x="7804150" y="758825"/>
          <p14:tracePt t="11251" x="7813675" y="758825"/>
          <p14:tracePt t="11267" x="7823200" y="758825"/>
          <p14:tracePt t="11300" x="7831138" y="758825"/>
          <p14:tracePt t="11317" x="7840663" y="768350"/>
          <p14:tracePt t="11678" x="7858125" y="768350"/>
          <p14:tracePt t="11686" x="7867650" y="768350"/>
          <p14:tracePt t="11694" x="7885113" y="768350"/>
          <p14:tracePt t="11709" x="7902575" y="768350"/>
          <p14:tracePt t="11717" x="7912100" y="768350"/>
          <p14:tracePt t="11733" x="7947025" y="768350"/>
          <p14:tracePt t="11767" x="8001000" y="768350"/>
          <p14:tracePt t="11800" x="8081963" y="750888"/>
          <p14:tracePt t="11834" x="8099425" y="750888"/>
          <p14:tracePt t="11850" x="8116888" y="750888"/>
          <p14:tracePt t="12045" x="8126413" y="750888"/>
          <p14:tracePt t="12070" x="8126413" y="758825"/>
          <p14:tracePt t="12078" x="8126413" y="776288"/>
          <p14:tracePt t="12086" x="8108950" y="812800"/>
          <p14:tracePt t="12101" x="8099425" y="839788"/>
          <p14:tracePt t="12117" x="8054975" y="884238"/>
          <p14:tracePt t="12133" x="8001000" y="946150"/>
          <p14:tracePt t="12150" x="7929563" y="1017588"/>
          <p14:tracePt t="12167" x="7848600" y="1071563"/>
          <p14:tracePt t="12183" x="7732713" y="1133475"/>
          <p14:tracePt t="12201" x="7608888" y="1169988"/>
          <p14:tracePt t="12217" x="7394575" y="1223963"/>
          <p14:tracePt t="12233" x="7205663" y="1250950"/>
          <p14:tracePt t="12250" x="6991350" y="1303338"/>
          <p14:tracePt t="12267" x="6759575" y="1347788"/>
          <p14:tracePt t="12284" x="6456363" y="1401763"/>
          <p14:tracePt t="12300" x="6242050" y="1428750"/>
          <p14:tracePt t="12317" x="5983288" y="1428750"/>
          <p14:tracePt t="12333" x="5688013" y="1428750"/>
          <p14:tracePt t="12350" x="5251450" y="1428750"/>
          <p14:tracePt t="12367" x="4714875" y="1428750"/>
          <p14:tracePt t="12383" x="4089400" y="1428750"/>
          <p14:tracePt t="12400" x="3581400" y="1428750"/>
          <p14:tracePt t="12417" x="3259138" y="1428750"/>
          <p14:tracePt t="12433" x="2795588" y="1455738"/>
          <p14:tracePt t="12450" x="2465388" y="1473200"/>
          <p14:tracePt t="12467" x="2251075" y="1482725"/>
          <p14:tracePt t="12469" x="2179638" y="1490663"/>
          <p14:tracePt t="12483" x="2098675" y="1490663"/>
          <p14:tracePt t="12500" x="2009775" y="1490663"/>
          <p14:tracePt t="12517" x="1938338" y="1500188"/>
          <p14:tracePt t="12533" x="1919288" y="1509713"/>
          <p14:tracePt t="12567" x="1901825" y="1509713"/>
          <p14:tracePt t="12583" x="1893888" y="1509713"/>
          <p14:tracePt t="12600" x="1874838" y="1509713"/>
          <p14:tracePt t="12617" x="1839913" y="1509713"/>
          <p14:tracePt t="12633" x="1812925" y="1509713"/>
          <p14:tracePt t="12650" x="1776413" y="1509713"/>
          <p14:tracePt t="12667" x="1768475" y="1509713"/>
          <p14:tracePt t="12766" x="1758950" y="1509713"/>
          <p14:tracePt t="12773" x="1751013" y="1509713"/>
          <p14:tracePt t="12783" x="1741488" y="1509713"/>
          <p14:tracePt t="12800" x="1731963" y="1490663"/>
          <p14:tracePt t="12817" x="1731963" y="1446213"/>
          <p14:tracePt t="12833" x="1731963" y="1411288"/>
          <p14:tracePt t="12850" x="1731963" y="1384300"/>
          <p14:tracePt t="12852" x="1731963" y="1374775"/>
          <p14:tracePt t="12867" x="1731963" y="1347788"/>
          <p14:tracePt t="12883" x="1751013" y="1312863"/>
          <p14:tracePt t="12900" x="1776413" y="1276350"/>
          <p14:tracePt t="12916" x="1795463" y="1250950"/>
          <p14:tracePt t="12933" x="1830388" y="1214438"/>
          <p14:tracePt t="12950" x="1874838" y="1187450"/>
          <p14:tracePt t="12967" x="1901825" y="1179513"/>
          <p14:tracePt t="12983" x="1928813" y="1169988"/>
          <p14:tracePt t="13000" x="1946275" y="1143000"/>
          <p14:tracePt t="13017" x="1965325" y="1125538"/>
          <p14:tracePt t="13033" x="1990725" y="1125538"/>
          <p14:tracePt t="13050" x="2000250" y="1108075"/>
          <p14:tracePt t="13067" x="2027238" y="1098550"/>
          <p14:tracePt t="13084" x="2062163" y="1089025"/>
          <p14:tracePt t="13100" x="2081213" y="1089025"/>
          <p14:tracePt t="13117" x="2108200" y="1081088"/>
          <p14:tracePt t="13133" x="2125663" y="1081088"/>
          <p14:tracePt t="13150" x="2152650" y="1071563"/>
          <p14:tracePt t="13166" x="2179638" y="1071563"/>
          <p14:tracePt t="13183" x="2214563" y="1071563"/>
          <p14:tracePt t="13200" x="2241550" y="1071563"/>
          <p14:tracePt t="13216" x="2259013" y="1071563"/>
          <p14:tracePt t="13233" x="2276475" y="1071563"/>
          <p14:tracePt t="13250" x="2286000" y="1071563"/>
          <p14:tracePt t="13267" x="2303463" y="1071563"/>
          <p14:tracePt t="13300" x="2312988" y="1071563"/>
          <p14:tracePt t="13374" x="2322513" y="1071563"/>
          <p14:tracePt t="13390" x="2330450" y="1071563"/>
          <p14:tracePt t="13414" x="2339975" y="1071563"/>
          <p14:tracePt t="13422" x="2357438" y="1071563"/>
          <p14:tracePt t="13433" x="2366963" y="1071563"/>
          <p14:tracePt t="13450" x="2401888" y="1071563"/>
          <p14:tracePt t="13454" x="2438400" y="1071563"/>
          <p14:tracePt t="13467" x="2465388" y="1071563"/>
          <p14:tracePt t="13483" x="2527300" y="1071563"/>
          <p14:tracePt t="13500" x="2625725" y="1071563"/>
          <p14:tracePt t="13502" x="2660650" y="1071563"/>
          <p14:tracePt t="13516" x="2768600" y="1062038"/>
          <p14:tracePt t="13533" x="2874963" y="1054100"/>
          <p14:tracePt t="13550" x="2982913" y="1036638"/>
          <p14:tracePt t="13566" x="3081338" y="1027113"/>
          <p14:tracePt t="13583" x="3160713" y="1009650"/>
          <p14:tracePt t="13600" x="3224213" y="1000125"/>
          <p14:tracePt t="13616" x="3295650" y="982663"/>
          <p14:tracePt t="13633" x="3348038" y="973138"/>
          <p14:tracePt t="13650" x="3419475" y="965200"/>
          <p14:tracePt t="13666" x="3490913" y="955675"/>
          <p14:tracePt t="13669" x="3536950" y="955675"/>
          <p14:tracePt t="13683" x="3571875" y="946150"/>
          <p14:tracePt t="13700" x="3679825" y="946150"/>
          <p14:tracePt t="13717" x="3768725" y="946150"/>
          <p14:tracePt t="13733" x="3830638" y="946150"/>
          <p14:tracePt t="13749" x="3902075" y="946150"/>
          <p14:tracePt t="13766" x="3956050" y="946150"/>
          <p14:tracePt t="13783" x="4010025" y="946150"/>
          <p14:tracePt t="13800" x="4044950" y="946150"/>
          <p14:tracePt t="13816" x="4089400" y="946150"/>
          <p14:tracePt t="13833" x="4116388" y="946150"/>
          <p14:tracePt t="13850" x="4143375" y="946150"/>
          <p14:tracePt t="13866" x="4160838" y="946150"/>
          <p14:tracePt t="13883" x="4170363" y="946150"/>
          <p14:tracePt t="13900" x="4179888" y="946150"/>
          <p14:tracePt t="13916" x="4197350" y="946150"/>
          <p14:tracePt t="13933" x="4214813" y="946150"/>
          <p14:tracePt t="13950" x="4232275" y="946150"/>
          <p14:tracePt t="13966" x="4259263" y="946150"/>
          <p14:tracePt t="13983" x="4286250" y="946150"/>
          <p14:tracePt t="14000" x="4322763" y="955675"/>
          <p14:tracePt t="14017" x="4367213" y="955675"/>
          <p14:tracePt t="14033" x="4402138" y="965200"/>
          <p14:tracePt t="14050" x="4438650" y="973138"/>
          <p14:tracePt t="14067" x="4473575" y="982663"/>
          <p14:tracePt t="14069" x="4491038" y="982663"/>
          <p14:tracePt t="14083" x="4518025" y="982663"/>
          <p14:tracePt t="14100" x="4562475" y="990600"/>
          <p14:tracePt t="14117" x="4598988" y="1000125"/>
          <p14:tracePt t="14133" x="4633913" y="1000125"/>
          <p14:tracePt t="14150" x="4643438" y="1000125"/>
          <p14:tracePt t="14166" x="4660900" y="1000125"/>
          <p14:tracePt t="14183" x="4697413" y="1009650"/>
          <p14:tracePt t="14200" x="4705350" y="1009650"/>
          <p14:tracePt t="14216" x="4732338" y="1009650"/>
          <p14:tracePt t="14233" x="4751388" y="1009650"/>
          <p14:tracePt t="14250" x="4776788" y="1009650"/>
          <p14:tracePt t="14283" x="4786313" y="1009650"/>
          <p14:tracePt t="14342" x="4795838" y="1009650"/>
          <p14:tracePt t="14678" x="4795838" y="1017588"/>
          <p14:tracePt t="14694" x="4786313" y="1017588"/>
          <p14:tracePt t="14702" x="4776788" y="1027113"/>
          <p14:tracePt t="14710" x="4768850" y="1036638"/>
          <p14:tracePt t="15063" x="4759325" y="1036638"/>
          <p14:tracePt t="15078" x="4759325" y="1044575"/>
          <p14:tracePt t="15094" x="4776788" y="1054100"/>
          <p14:tracePt t="15102" x="4786313" y="1062038"/>
          <p14:tracePt t="15116" x="4786313" y="1071563"/>
          <p14:tracePt t="15133" x="4813300" y="1089025"/>
          <p14:tracePt t="15149" x="4840288" y="1108075"/>
          <p14:tracePt t="15182" x="4902200" y="1143000"/>
          <p14:tracePt t="15216" x="5045075" y="1250950"/>
          <p14:tracePt t="15249" x="5276850" y="1419225"/>
          <p14:tracePt t="15266" x="5384800" y="1509713"/>
          <p14:tracePt t="15282" x="5491163" y="1581150"/>
          <p14:tracePt t="15299" x="5589588" y="1652588"/>
          <p14:tracePt t="15316" x="5688013" y="1724025"/>
          <p14:tracePt t="15317" x="5732463" y="1751013"/>
          <p14:tracePt t="15332" x="5786438" y="1795463"/>
          <p14:tracePt t="15350" x="5946775" y="1946275"/>
          <p14:tracePt t="15366" x="6045200" y="2017713"/>
          <p14:tracePt t="15382" x="6170613" y="2116138"/>
          <p14:tracePt t="15399" x="6269038" y="2187575"/>
          <p14:tracePt t="15416" x="6323013" y="2251075"/>
          <p14:tracePt t="15433" x="6384925" y="2295525"/>
          <p14:tracePt t="15449" x="6419850" y="2312988"/>
          <p14:tracePt t="15466" x="6438900" y="2330450"/>
          <p14:tracePt t="15470" x="6456363" y="2339975"/>
          <p14:tracePt t="15483" x="6465888" y="2339975"/>
          <p14:tracePt t="15499" x="6473825" y="2357438"/>
          <p14:tracePt t="15532" x="6483350" y="2366963"/>
          <p14:tracePt t="15582" x="0" y="0"/>
        </p14:tracePtLst>
        <p14:tracePtLst>
          <p14:tracePt t="16704" x="5894388" y="2679700"/>
          <p14:tracePt t="16710" x="5911850" y="2670175"/>
          <p14:tracePt t="16718" x="5938838" y="2660650"/>
          <p14:tracePt t="16732" x="5956300" y="2643188"/>
          <p14:tracePt t="16749" x="6072188" y="2554288"/>
          <p14:tracePt t="16766" x="6215063" y="2455863"/>
          <p14:tracePt t="16782" x="6313488" y="2339975"/>
          <p14:tracePt t="16799" x="6419850" y="2187575"/>
          <p14:tracePt t="16832" x="6634163" y="1893888"/>
          <p14:tracePt t="16866" x="6796088" y="1643063"/>
          <p14:tracePt t="16899" x="7037388" y="1411288"/>
          <p14:tracePt t="16916" x="7143750" y="1303338"/>
          <p14:tracePt t="16917" x="7180263" y="1268413"/>
          <p14:tracePt t="16933" x="7259638" y="1187450"/>
          <p14:tracePt t="16949" x="7304088" y="1125538"/>
          <p14:tracePt t="16966" x="7348538" y="1071563"/>
          <p14:tracePt t="16982" x="7385050" y="1027113"/>
          <p14:tracePt t="16999" x="7402513" y="1009650"/>
          <p14:tracePt t="17016" x="7439025" y="990600"/>
          <p14:tracePt t="17032" x="7473950" y="955675"/>
          <p14:tracePt t="17049" x="7510463" y="928688"/>
          <p14:tracePt t="17066" x="7545388" y="893763"/>
          <p14:tracePt t="17082" x="7599363" y="847725"/>
          <p14:tracePt t="17099" x="7653338" y="812800"/>
          <p14:tracePt t="17115" x="7680325" y="795338"/>
          <p14:tracePt t="17117" x="7680325" y="785813"/>
          <p14:tracePt t="17132" x="7688263" y="785813"/>
          <p14:tracePt t="17149" x="7715250" y="776288"/>
          <p14:tracePt t="17165" x="7724775" y="768350"/>
          <p14:tracePt t="17206" x="7732713" y="768350"/>
          <p14:tracePt t="17223" x="7742238" y="768350"/>
          <p14:tracePt t="17311" x="7751763" y="768350"/>
          <p14:tracePt t="17334" x="7759700" y="776288"/>
          <p14:tracePt t="17350" x="7759700" y="795338"/>
          <p14:tracePt t="17366" x="7759700" y="803275"/>
          <p14:tracePt t="17374" x="7759700" y="812800"/>
          <p14:tracePt t="17382" x="7759700" y="830263"/>
          <p14:tracePt t="17399" x="7751763" y="874713"/>
          <p14:tracePt t="17416" x="7697788" y="938213"/>
          <p14:tracePt t="17432" x="7626350" y="1009650"/>
          <p14:tracePt t="17449" x="7527925" y="1062038"/>
          <p14:tracePt t="17465" x="7419975" y="1143000"/>
          <p14:tracePt t="17482" x="7304088" y="1187450"/>
          <p14:tracePt t="17499" x="7180263" y="1231900"/>
          <p14:tracePt t="17516" x="7045325" y="1295400"/>
          <p14:tracePt t="17517" x="7000875" y="1312863"/>
          <p14:tracePt t="17532" x="6938963" y="1339850"/>
          <p14:tracePt t="17549" x="6724650" y="1419225"/>
          <p14:tracePt t="17565" x="6518275" y="1446213"/>
          <p14:tracePt t="17582" x="6205538" y="1446213"/>
          <p14:tracePt t="17599" x="5724525" y="1446213"/>
          <p14:tracePt t="17616" x="5045075" y="1446213"/>
          <p14:tracePt t="17632" x="4340225" y="1446213"/>
          <p14:tracePt t="17649" x="3946525" y="1455738"/>
          <p14:tracePt t="17665" x="3679825" y="1455738"/>
          <p14:tracePt t="17682" x="3313113" y="1455738"/>
          <p14:tracePt t="17699" x="3116263" y="1455738"/>
          <p14:tracePt t="17715" x="2990850" y="1455738"/>
          <p14:tracePt t="17732" x="2938463" y="1465263"/>
          <p14:tracePt t="17734" x="2919413" y="1473200"/>
          <p14:tracePt t="17749" x="2901950" y="1473200"/>
          <p14:tracePt t="17766" x="2894013" y="1473200"/>
          <p14:tracePt t="17782" x="2857500" y="1482725"/>
          <p14:tracePt t="17799" x="2822575" y="1490663"/>
          <p14:tracePt t="17815" x="2768600" y="1500188"/>
          <p14:tracePt t="17832" x="2697163" y="1500188"/>
          <p14:tracePt t="17849" x="2598738" y="1500188"/>
          <p14:tracePt t="17865" x="2536825" y="1509713"/>
          <p14:tracePt t="17882" x="2500313" y="1509713"/>
          <p14:tracePt t="17899" x="2465388" y="1527175"/>
          <p14:tracePt t="17915" x="2438400" y="1527175"/>
          <p14:tracePt t="17918" x="2411413" y="1527175"/>
          <p14:tracePt t="17932" x="2384425" y="1527175"/>
          <p14:tracePt t="17949" x="2357438" y="1536700"/>
          <p14:tracePt t="17966" x="2303463" y="1536700"/>
          <p14:tracePt t="17982" x="2259013" y="1554163"/>
          <p14:tracePt t="17998" x="2224088" y="1554163"/>
          <p14:tracePt t="18015" x="2170113" y="1554163"/>
          <p14:tracePt t="18032" x="2125663" y="1554163"/>
          <p14:tracePt t="18049" x="2116138" y="1554163"/>
          <p14:tracePt t="18065" x="2098675" y="1554163"/>
          <p14:tracePt t="18082" x="2081213" y="1527175"/>
          <p14:tracePt t="18099" x="2054225" y="1509713"/>
          <p14:tracePt t="18116" x="2017713" y="1482725"/>
          <p14:tracePt t="18132" x="1982788" y="1455738"/>
          <p14:tracePt t="18134" x="1973263" y="1428750"/>
          <p14:tracePt t="18150" x="1965325" y="1411288"/>
          <p14:tracePt t="18166" x="1955800" y="1411288"/>
          <p14:tracePt t="18182" x="1955800" y="1401763"/>
          <p14:tracePt t="18231" x="1955800" y="1393825"/>
          <p14:tracePt t="18254" x="1955800" y="1374775"/>
          <p14:tracePt t="18262" x="1965325" y="1374775"/>
          <p14:tracePt t="18270" x="2000250" y="1366838"/>
          <p14:tracePt t="18282" x="2027238" y="1366838"/>
          <p14:tracePt t="18299" x="2125663" y="1347788"/>
          <p14:tracePt t="18315" x="2224088" y="1339850"/>
          <p14:tracePt t="18332" x="2347913" y="1330325"/>
          <p14:tracePt t="18334" x="2393950" y="1330325"/>
          <p14:tracePt t="18349" x="2500313" y="1330325"/>
          <p14:tracePt t="18365" x="2562225" y="1330325"/>
          <p14:tracePt t="18382" x="2652713" y="1330325"/>
          <p14:tracePt t="18398" x="2697163" y="1330325"/>
          <p14:tracePt t="18415" x="2714625" y="1330325"/>
          <p14:tracePt t="18432" x="2732088" y="1330325"/>
          <p14:tracePt t="18449" x="2768600" y="1330325"/>
          <p14:tracePt t="18466" x="2776538" y="1330325"/>
          <p14:tracePt t="18482" x="2795588" y="1330325"/>
          <p14:tracePt t="18498" x="2803525" y="1330325"/>
          <p14:tracePt t="18515" x="2813050" y="1330325"/>
          <p14:tracePt t="18532" x="2830513" y="1330325"/>
          <p14:tracePt t="18549" x="2874963" y="1330325"/>
          <p14:tracePt t="18565" x="2894013" y="1330325"/>
          <p14:tracePt t="18599" x="2911475" y="1330325"/>
          <p14:tracePt t="18615" x="2919413" y="1330325"/>
          <p14:tracePt t="18632" x="2946400" y="1330325"/>
          <p14:tracePt t="18649" x="2973388" y="1330325"/>
          <p14:tracePt t="18665" x="3000375" y="1330325"/>
          <p14:tracePt t="18682" x="3036888" y="1330325"/>
          <p14:tracePt t="18698" x="3071813" y="1330325"/>
          <p14:tracePt t="18715" x="3098800" y="1330325"/>
          <p14:tracePt t="18733" x="3133725" y="1339850"/>
          <p14:tracePt t="18783" x="3143250" y="1339850"/>
          <p14:tracePt t="19157" x="0" y="0"/>
        </p14:tracePtLst>
        <p14:tracePtLst>
          <p14:tracePt t="20984" x="3732213" y="1411288"/>
          <p14:tracePt t="21054" x="3751263" y="1411288"/>
          <p14:tracePt t="21063" x="3759200" y="1411288"/>
          <p14:tracePt t="21071" x="3786188" y="1411288"/>
          <p14:tracePt t="21081" x="3813175" y="1411288"/>
          <p14:tracePt t="21115" x="3990975" y="1411288"/>
          <p14:tracePt t="21148" x="4251325" y="1411288"/>
          <p14:tracePt t="21150" x="4322763" y="1411288"/>
          <p14:tracePt t="21181" x="4518025" y="1411288"/>
          <p14:tracePt t="21198" x="4776788" y="1411288"/>
          <p14:tracePt t="21214" x="4983163" y="1411288"/>
          <p14:tracePt t="21231" x="5180013" y="1411288"/>
          <p14:tracePt t="21248" x="5384800" y="1411288"/>
          <p14:tracePt t="21264" x="5562600" y="1401763"/>
          <p14:tracePt t="21281" x="5732463" y="1393825"/>
          <p14:tracePt t="21298" x="5867400" y="1384300"/>
          <p14:tracePt t="21314" x="6054725" y="1384300"/>
          <p14:tracePt t="21331" x="6205538" y="1384300"/>
          <p14:tracePt t="21347" x="6384925" y="1384300"/>
          <p14:tracePt t="21365" x="6518275" y="1384300"/>
          <p14:tracePt t="21381" x="6626225" y="1384300"/>
          <p14:tracePt t="21383" x="6653213" y="1384300"/>
          <p14:tracePt t="21398" x="6715125" y="1374775"/>
          <p14:tracePt t="21414" x="6769100" y="1374775"/>
          <p14:tracePt t="21431" x="6831013" y="1374775"/>
          <p14:tracePt t="21448" x="6884988" y="1374775"/>
          <p14:tracePt t="21464" x="6919913" y="1374775"/>
          <p14:tracePt t="21481" x="6946900" y="1374775"/>
          <p14:tracePt t="21498" x="6973888" y="1374775"/>
          <p14:tracePt t="21514" x="6983413" y="1374775"/>
          <p14:tracePt t="21531" x="7010400" y="1374775"/>
          <p14:tracePt t="21547" x="7027863" y="1374775"/>
          <p14:tracePt t="21564" x="7045325" y="1374775"/>
          <p14:tracePt t="21581" x="7062788" y="1374775"/>
          <p14:tracePt t="21598" x="7081838" y="1374775"/>
          <p14:tracePt t="21614" x="7108825" y="1374775"/>
          <p14:tracePt t="21631" x="7126288" y="1374775"/>
          <p14:tracePt t="21647" x="7170738" y="1374775"/>
          <p14:tracePt t="21664" x="7197725" y="1384300"/>
          <p14:tracePt t="21681" x="7232650" y="1384300"/>
          <p14:tracePt t="21698" x="7259638" y="1384300"/>
          <p14:tracePt t="21715" x="7277100" y="1384300"/>
          <p14:tracePt t="21731" x="7304088" y="1384300"/>
          <p14:tracePt t="21748" x="7340600" y="1384300"/>
          <p14:tracePt t="21764" x="7358063" y="1384300"/>
          <p14:tracePt t="21781" x="7375525" y="1384300"/>
          <p14:tracePt t="21798" x="7412038" y="1384300"/>
          <p14:tracePt t="21814" x="7446963" y="1384300"/>
          <p14:tracePt t="21831" x="7473950" y="1401763"/>
          <p14:tracePt t="21847" x="7491413" y="1401763"/>
          <p14:tracePt t="21864" x="7527925" y="1401763"/>
          <p14:tracePt t="21881" x="7581900" y="1401763"/>
          <p14:tracePt t="21898" x="7634288" y="1401763"/>
          <p14:tracePt t="21914" x="7680325" y="1401763"/>
          <p14:tracePt t="21931" x="7724775" y="1411288"/>
          <p14:tracePt t="21948" x="7742238" y="1411288"/>
          <p14:tracePt t="21950" x="7759700" y="1411288"/>
          <p14:tracePt t="21968" x="7769225" y="1411288"/>
          <p14:tracePt t="22152" x="7777163" y="1419225"/>
          <p14:tracePt t="22168" x="7786688" y="1419225"/>
          <p14:tracePt t="22175" x="7786688" y="1428750"/>
          <p14:tracePt t="22183" x="7786688" y="1438275"/>
          <p14:tracePt t="22198" x="7786688" y="1465263"/>
          <p14:tracePt t="22214" x="7786688" y="1482725"/>
          <p14:tracePt t="22230" x="7786688" y="1517650"/>
          <p14:tracePt t="22248" x="7786688" y="1536700"/>
          <p14:tracePt t="22264" x="7786688" y="1544638"/>
          <p14:tracePt t="22281" x="7786688" y="1562100"/>
          <p14:tracePt t="22297" x="7777163" y="1581150"/>
          <p14:tracePt t="22314" x="7777163" y="1598613"/>
          <p14:tracePt t="22331" x="7751763" y="1616075"/>
          <p14:tracePt t="22348" x="7715250" y="1633538"/>
          <p14:tracePt t="22364" x="7634288" y="1660525"/>
          <p14:tracePt t="22365" x="7572375" y="1670050"/>
          <p14:tracePt t="22381" x="7510463" y="1687513"/>
          <p14:tracePt t="22398" x="7259638" y="1731963"/>
          <p14:tracePt t="22415" x="7027863" y="1751013"/>
          <p14:tracePt t="22430" x="6759575" y="1768475"/>
          <p14:tracePt t="22448" x="6394450" y="1812925"/>
          <p14:tracePt t="22464" x="6027738" y="1812925"/>
          <p14:tracePt t="22481" x="5680075" y="1812925"/>
          <p14:tracePt t="22498" x="5241925" y="1812925"/>
          <p14:tracePt t="22514" x="4803775" y="1812925"/>
          <p14:tracePt t="22531" x="4394200" y="1812925"/>
          <p14:tracePt t="22548" x="4089400" y="1812925"/>
          <p14:tracePt t="22564" x="3795713" y="1812925"/>
          <p14:tracePt t="22566" x="3670300" y="1812925"/>
          <p14:tracePt t="22581" x="3536950" y="1812925"/>
          <p14:tracePt t="22598" x="3276600" y="1812925"/>
          <p14:tracePt t="22614" x="3170238" y="1812925"/>
          <p14:tracePt t="22631" x="3125788" y="1812925"/>
          <p14:tracePt t="22648" x="3098800" y="1812925"/>
          <p14:tracePt t="22664" x="3071813" y="1812925"/>
          <p14:tracePt t="22681" x="3062288" y="1812925"/>
          <p14:tracePt t="22697" x="3054350" y="1812925"/>
          <p14:tracePt t="22715" x="3017838" y="1812925"/>
          <p14:tracePt t="22731" x="2982913" y="1812925"/>
          <p14:tracePt t="22748" x="2919413" y="1812925"/>
          <p14:tracePt t="22764" x="2894013" y="1822450"/>
          <p14:tracePt t="22767" x="2857500" y="1822450"/>
          <p14:tracePt t="22781" x="2847975" y="1830388"/>
          <p14:tracePt t="22797" x="2803525" y="1830388"/>
          <p14:tracePt t="22814" x="2786063" y="1830388"/>
          <p14:tracePt t="22855" x="2776538" y="1830388"/>
          <p14:tracePt t="22895" x="2768600" y="1830388"/>
          <p14:tracePt t="22927" x="2759075" y="1830388"/>
          <p14:tracePt t="22943" x="2751138" y="1830388"/>
          <p14:tracePt t="23142" x="0" y="0"/>
        </p14:tracePtLst>
        <p14:tracePtLst>
          <p14:tracePt t="25088" x="3554413" y="4652963"/>
          <p14:tracePt t="25207" x="3571875" y="4652963"/>
          <p14:tracePt t="25216" x="3598863" y="4652963"/>
          <p14:tracePt t="25224" x="3633788" y="4643438"/>
          <p14:tracePt t="25231" x="3660775" y="4625975"/>
          <p14:tracePt t="25247" x="3697288" y="4616450"/>
          <p14:tracePt t="25263" x="3741738" y="4598988"/>
          <p14:tracePt t="25280" x="3768725" y="4581525"/>
          <p14:tracePt t="25297" x="3795713" y="4581525"/>
          <p14:tracePt t="25330" x="3822700" y="4572000"/>
          <p14:tracePt t="25397" x="3840163" y="4572000"/>
          <p14:tracePt t="25413" x="3848100" y="4572000"/>
          <p14:tracePt t="25431" x="3894138" y="4572000"/>
          <p14:tracePt t="25447" x="3929063" y="4572000"/>
          <p14:tracePt t="25463" x="3973513" y="4572000"/>
          <p14:tracePt t="25480" x="4037013" y="4572000"/>
          <p14:tracePt t="25496" x="4071938" y="4572000"/>
          <p14:tracePt t="25513" x="4098925" y="4562475"/>
          <p14:tracePt t="25530" x="4133850" y="4562475"/>
          <p14:tracePt t="25547" x="4152900" y="4554538"/>
          <p14:tracePt t="25808" x="0" y="0"/>
        </p14:tracePtLst>
        <p14:tracePtLst>
          <p14:tracePt t="26057" x="4295775" y="4581525"/>
          <p14:tracePt t="26072" x="4303713" y="4581525"/>
          <p14:tracePt t="26095" x="4313238" y="4581525"/>
          <p14:tracePt t="26191" x="4322763" y="4581525"/>
          <p14:tracePt t="26209" x="4330700" y="4581525"/>
          <p14:tracePt t="26215" x="4340225" y="4581525"/>
          <p14:tracePt t="26230" x="4348163" y="4581525"/>
          <p14:tracePt t="26263" x="4357688" y="4581525"/>
          <p14:tracePt t="26326" x="0" y="0"/>
        </p14:tracePtLst>
        <p14:tracePtLst>
          <p14:tracePt t="26513" x="4518025" y="4545013"/>
          <p14:tracePt t="26702" x="0" y="0"/>
        </p14:tracePtLst>
        <p14:tracePtLst>
          <p14:tracePt t="26847" x="4054475" y="4545013"/>
          <p14:tracePt t="26999" x="0" y="0"/>
        </p14:tracePtLst>
        <p14:tracePtLst>
          <p14:tracePt t="34938" x="5527675" y="2500313"/>
          <p14:tracePt t="34944" x="5537200" y="2490788"/>
          <p14:tracePt t="34953" x="5545138" y="2482850"/>
          <p14:tracePt t="34961" x="5562600" y="2473325"/>
          <p14:tracePt t="34978" x="5572125" y="2455863"/>
          <p14:tracePt t="34994" x="5581650" y="2446338"/>
          <p14:tracePt t="35011" x="5599113" y="2428875"/>
          <p14:tracePt t="35044" x="5616575" y="2347913"/>
          <p14:tracePt t="35078" x="5643563" y="2259013"/>
          <p14:tracePt t="35081" x="5653088" y="2241550"/>
          <p14:tracePt t="35111" x="5680075" y="2197100"/>
          <p14:tracePt t="35128" x="5697538" y="2170113"/>
          <p14:tracePt t="35144" x="5715000" y="2152650"/>
          <p14:tracePt t="35161" x="5732463" y="2133600"/>
          <p14:tracePt t="35177" x="5751513" y="2116138"/>
          <p14:tracePt t="35194" x="5759450" y="2108200"/>
          <p14:tracePt t="35211" x="5776913" y="2089150"/>
          <p14:tracePt t="35228" x="5786438" y="2071688"/>
          <p14:tracePt t="35244" x="5803900" y="2054225"/>
          <p14:tracePt t="35261" x="5813425" y="2036763"/>
          <p14:tracePt t="35277" x="5822950" y="2036763"/>
          <p14:tracePt t="35294" x="5830888" y="2017713"/>
          <p14:tracePt t="35311" x="5840413" y="2009775"/>
          <p14:tracePt t="35313" x="5848350" y="2000250"/>
          <p14:tracePt t="35497" x="5857875" y="1990725"/>
          <p14:tracePt t="35545" x="5867400" y="1990725"/>
          <p14:tracePt t="35569" x="5875338" y="2000250"/>
          <p14:tracePt t="35577" x="5884863" y="2017713"/>
          <p14:tracePt t="35585" x="5884863" y="2036763"/>
          <p14:tracePt t="35594" x="5884863" y="2054225"/>
          <p14:tracePt t="35611" x="5884863" y="2108200"/>
          <p14:tracePt t="35627" x="5884863" y="2205038"/>
          <p14:tracePt t="35644" x="5884863" y="2303463"/>
          <p14:tracePt t="35661" x="5884863" y="2428875"/>
          <p14:tracePt t="35677" x="5867400" y="2616200"/>
          <p14:tracePt t="35680" x="5822950" y="2751138"/>
          <p14:tracePt t="35694" x="5795963" y="2874963"/>
          <p14:tracePt t="35711" x="5697538" y="3152775"/>
          <p14:tracePt t="35713" x="5643563" y="3276600"/>
          <p14:tracePt t="35728" x="5411788" y="3751263"/>
          <p14:tracePt t="35744" x="5214938" y="4143375"/>
          <p14:tracePt t="35761" x="5054600" y="4429125"/>
          <p14:tracePt t="35777" x="4902200" y="4608513"/>
          <p14:tracePt t="35794" x="4759325" y="4786313"/>
          <p14:tracePt t="35810" x="4652963" y="4911725"/>
          <p14:tracePt t="35827" x="4572000" y="4991100"/>
          <p14:tracePt t="35844" x="4537075" y="5018088"/>
          <p14:tracePt t="35877" x="4527550" y="5027613"/>
          <p14:tracePt t="35945" x="4510088" y="5027613"/>
          <p14:tracePt t="35961" x="4500563" y="5027613"/>
          <p14:tracePt t="35969" x="4483100" y="5027613"/>
          <p14:tracePt t="35978" x="4456113" y="5018088"/>
          <p14:tracePt t="35994" x="4419600" y="5018088"/>
          <p14:tracePt t="36011" x="4394200" y="5018088"/>
          <p14:tracePt t="36027" x="4375150" y="5018088"/>
          <p14:tracePt t="36044" x="4357688" y="5010150"/>
          <p14:tracePt t="36061" x="4330700" y="4983163"/>
          <p14:tracePt t="36077" x="4268788" y="4929188"/>
          <p14:tracePt t="36094" x="4214813" y="4857750"/>
          <p14:tracePt t="36097" x="4187825" y="4840288"/>
          <p14:tracePt t="36110" x="4187825" y="4822825"/>
          <p14:tracePt t="36128" x="4143375" y="4751388"/>
          <p14:tracePt t="36144" x="4133850" y="4705350"/>
          <p14:tracePt t="36161" x="4116388" y="4670425"/>
          <p14:tracePt t="36177" x="4116388" y="4633913"/>
          <p14:tracePt t="36194" x="4116388" y="4625975"/>
          <p14:tracePt t="36211" x="4116388" y="4616450"/>
          <p14:tracePt t="36243" x="4108450" y="4608513"/>
          <p14:tracePt t="36273" x="4108450" y="4598988"/>
          <p14:tracePt t="36305" x="4108450" y="4589463"/>
          <p14:tracePt t="36321" x="4108450" y="4581525"/>
          <p14:tracePt t="36329" x="4108450" y="4572000"/>
          <p14:tracePt t="36337" x="4108450" y="4562475"/>
          <p14:tracePt t="36345" x="4108450" y="4545013"/>
          <p14:tracePt t="36360" x="4125913" y="4527550"/>
          <p14:tracePt t="36377" x="4125913" y="4510088"/>
          <p14:tracePt t="36393" x="4133850" y="4491038"/>
          <p14:tracePt t="36873" x="4133850" y="4510088"/>
          <p14:tracePt t="36881" x="4125913" y="4537075"/>
          <p14:tracePt t="36889" x="4098925" y="4572000"/>
          <p14:tracePt t="36897" x="4081463" y="4608513"/>
          <p14:tracePt t="36927" x="3983038" y="4714875"/>
          <p14:tracePt t="36961" x="3759200" y="4840288"/>
          <p14:tracePt t="36993" x="3625850" y="4884738"/>
          <p14:tracePt t="37010" x="3608388" y="4894263"/>
          <p14:tracePt t="37065" x="3598863" y="4894263"/>
          <p14:tracePt t="37098" x="3598863" y="4884738"/>
          <p14:tracePt t="37105" x="3598863" y="4875213"/>
          <p14:tracePt t="37113" x="3598863" y="4867275"/>
          <p14:tracePt t="37127" x="3598863" y="4848225"/>
          <p14:tracePt t="37144" x="3581400" y="4822825"/>
          <p14:tracePt t="37160" x="3571875" y="4803775"/>
          <p14:tracePt t="37177" x="3562350" y="4786313"/>
          <p14:tracePt t="37193" x="3544888" y="4776788"/>
          <p14:tracePt t="37210" x="3536950" y="4776788"/>
          <p14:tracePt t="37227" x="3527425" y="4776788"/>
          <p14:tracePt t="37260" x="3517900" y="4776788"/>
          <p14:tracePt t="37402" x="3509963" y="4776788"/>
          <p14:tracePt t="37433" x="3500438" y="4776788"/>
          <p14:tracePt t="37441" x="3490913" y="4776788"/>
          <p14:tracePt t="37465" x="3482975" y="4768850"/>
          <p14:tracePt t="37482" x="3473450" y="4751388"/>
          <p14:tracePt t="37601" x="3455988" y="4751388"/>
          <p14:tracePt t="37609" x="3438525" y="4751388"/>
          <p14:tracePt t="37617" x="3411538" y="4741863"/>
          <p14:tracePt t="37627" x="3394075" y="4741863"/>
          <p14:tracePt t="37643" x="3330575" y="4732338"/>
          <p14:tracePt t="37660" x="3286125" y="4724400"/>
          <p14:tracePt t="37677" x="3268663" y="4714875"/>
          <p14:tracePt t="37693" x="3259138" y="4714875"/>
          <p14:tracePt t="37710" x="3224213" y="4697413"/>
          <p14:tracePt t="37727" x="3205163" y="4687888"/>
          <p14:tracePt t="37729" x="3197225" y="4679950"/>
          <p14:tracePt t="37743" x="3179763" y="4670425"/>
          <p14:tracePt t="37760" x="3160713" y="4660900"/>
          <p14:tracePt t="37777" x="3143250" y="4652963"/>
          <p14:tracePt t="37810" x="3133725" y="4652963"/>
          <p14:tracePt t="37857" x="3125788" y="4652963"/>
          <p14:tracePt t="37865" x="3116263" y="4652963"/>
          <p14:tracePt t="37877" x="3116263" y="4643438"/>
          <p14:tracePt t="37894" x="3098800" y="4633913"/>
          <p14:tracePt t="37910" x="3081338" y="4625975"/>
          <p14:tracePt t="37912" x="3071813" y="4616450"/>
          <p14:tracePt t="37927" x="3044825" y="4608513"/>
          <p14:tracePt t="37944" x="3009900" y="4608513"/>
          <p14:tracePt t="37960" x="2982913" y="4589463"/>
          <p14:tracePt t="37976" x="2973388" y="4589463"/>
          <p14:tracePt t="38010" x="2946400" y="4581525"/>
          <p14:tracePt t="38065" x="2938463" y="4572000"/>
          <p14:tracePt t="38073" x="2928938" y="4554538"/>
          <p14:tracePt t="38081" x="2928938" y="4527550"/>
          <p14:tracePt t="38093" x="2919413" y="4500563"/>
          <p14:tracePt t="38110" x="2894013" y="4402138"/>
          <p14:tracePt t="38127" x="2857500" y="4232275"/>
          <p14:tracePt t="38129" x="2840038" y="4170363"/>
          <p14:tracePt t="38143" x="2813050" y="4108450"/>
          <p14:tracePt t="38160" x="2786063" y="3973513"/>
          <p14:tracePt t="38176" x="2768600" y="3946525"/>
          <p14:tracePt t="38193" x="2768600" y="3938588"/>
          <p14:tracePt t="38337" x="2768600" y="3929063"/>
          <p14:tracePt t="38345" x="2776538" y="3929063"/>
          <p14:tracePt t="38353" x="2786063" y="3919538"/>
          <p14:tracePt t="38361" x="2803525" y="3911600"/>
          <p14:tracePt t="38377" x="2830513" y="3894138"/>
          <p14:tracePt t="38393" x="2857500" y="3875088"/>
          <p14:tracePt t="38410" x="2874963" y="3867150"/>
          <p14:tracePt t="38427" x="2928938" y="3848100"/>
          <p14:tracePt t="38443" x="2982913" y="3840163"/>
          <p14:tracePt t="38460" x="3054350" y="3830638"/>
          <p14:tracePt t="38477" x="3098800" y="3813175"/>
          <p14:tracePt t="38493" x="3152775" y="3803650"/>
          <p14:tracePt t="38510" x="3170238" y="3795713"/>
          <p14:tracePt t="38527" x="3179763" y="3786188"/>
          <p14:tracePt t="38529" x="3179763" y="3776663"/>
          <p14:tracePt t="38554" x="3187700" y="3776663"/>
          <p14:tracePt t="38561" x="3197225" y="3768725"/>
          <p14:tracePt t="38577" x="3197225" y="3759200"/>
          <p14:tracePt t="38601" x="3197225" y="3751263"/>
          <p14:tracePt t="38729" x="3197225" y="3741738"/>
          <p14:tracePt t="38745" x="3197225" y="3732213"/>
          <p14:tracePt t="38753" x="3205163" y="3732213"/>
          <p14:tracePt t="38769" x="3214688" y="3732213"/>
          <p14:tracePt t="38778" x="3224213" y="3724275"/>
          <p14:tracePt t="38793" x="3276600" y="3714750"/>
          <p14:tracePt t="38810" x="3384550" y="3687763"/>
          <p14:tracePt t="38827" x="3465513" y="3660775"/>
          <p14:tracePt t="38843" x="3536950" y="3625850"/>
          <p14:tracePt t="38860" x="3571875" y="3608388"/>
          <p14:tracePt t="38876" x="3598863" y="3598863"/>
          <p14:tracePt t="38893" x="3625850" y="3598863"/>
          <p14:tracePt t="38910" x="3643313" y="3589338"/>
          <p14:tracePt t="38927" x="3679825" y="3589338"/>
          <p14:tracePt t="38929" x="3705225" y="3589338"/>
          <p14:tracePt t="38943" x="3732213" y="3581400"/>
          <p14:tracePt t="38960" x="3786188" y="3571875"/>
          <p14:tracePt t="38977" x="3875088" y="3544888"/>
          <p14:tracePt t="38993" x="3902075" y="3536950"/>
          <p14:tracePt t="39010" x="3929063" y="3527425"/>
          <p14:tracePt t="39026" x="3946525" y="3527425"/>
          <p14:tracePt t="39060" x="3965575" y="3517900"/>
          <p14:tracePt t="39289"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2675F-805F-4B8B-947F-688AF6C98F78}"/>
              </a:ext>
            </a:extLst>
          </p:cNvPr>
          <p:cNvSpPr>
            <a:spLocks noGrp="1"/>
          </p:cNvSpPr>
          <p:nvPr>
            <p:ph idx="1"/>
          </p:nvPr>
        </p:nvSpPr>
        <p:spPr>
          <a:xfrm>
            <a:off x="800100" y="457200"/>
            <a:ext cx="7543800" cy="3276600"/>
          </a:xfrm>
        </p:spPr>
        <p:txBody>
          <a:bodyPr>
            <a:normAutofit fontScale="92500" lnSpcReduction="10000"/>
          </a:bodyPr>
          <a:lstStyle/>
          <a:p>
            <a:pPr algn="just">
              <a:buFont typeface="Wingdings" panose="05000000000000000000" pitchFamily="2" charset="2"/>
              <a:buChar char="Ø"/>
            </a:pPr>
            <a:r>
              <a:rPr lang="en-US" sz="2200" b="1" dirty="0">
                <a:latin typeface="Cambria Math" panose="02040503050406030204" pitchFamily="18" charset="0"/>
                <a:ea typeface="Cambria Math" panose="02040503050406030204" pitchFamily="18" charset="0"/>
              </a:rPr>
              <a:t>Differential (indicator) media:</a:t>
            </a:r>
            <a:endParaRPr lang="en-US" sz="2200" dirty="0">
              <a:latin typeface="Cambria Math" panose="02040503050406030204" pitchFamily="18" charset="0"/>
              <a:ea typeface="Cambria Math" panose="02040503050406030204" pitchFamily="18" charset="0"/>
            </a:endParaRPr>
          </a:p>
          <a:p>
            <a:pPr marL="457200" indent="-457200" algn="just">
              <a:buFont typeface="+mj-lt"/>
              <a:buAutoNum type="arabicPeriod"/>
            </a:pPr>
            <a:r>
              <a:rPr lang="en-US" sz="2200" b="1" i="1" u="sng" dirty="0">
                <a:latin typeface="Cambria Math" panose="02040503050406030204" pitchFamily="18" charset="0"/>
                <a:ea typeface="Cambria Math" panose="02040503050406030204" pitchFamily="18" charset="0"/>
              </a:rPr>
              <a:t>MacConkey agar: </a:t>
            </a:r>
            <a:r>
              <a:rPr lang="en-US" sz="2200" dirty="0">
                <a:latin typeface="Cambria Math" panose="02040503050406030204" pitchFamily="18" charset="0"/>
                <a:ea typeface="Cambria Math" panose="02040503050406030204" pitchFamily="18" charset="0"/>
              </a:rPr>
              <a:t>it is useful for the cultivation of enteric bacteria. It is composed of peptone as a nutrient, lactose as a test sugar and neutral red as an indicator which turns pink in acidic environment created by lactose fermentation. It also, contains bile salts as selective agent that inhibit non-intestinal bacteria. It is a differential medium as it can differentiate between two gr. Of enteric bacteria, lactose fermenters which give pink colonies like </a:t>
            </a:r>
            <a:r>
              <a:rPr lang="en-US" sz="2200" i="1" dirty="0">
                <a:latin typeface="Cambria Math" panose="02040503050406030204" pitchFamily="18" charset="0"/>
                <a:ea typeface="Cambria Math" panose="02040503050406030204" pitchFamily="18" charset="0"/>
              </a:rPr>
              <a:t>E-Coli and Klebsiella</a:t>
            </a:r>
            <a:r>
              <a:rPr lang="en-US" sz="2200" dirty="0">
                <a:latin typeface="Cambria Math" panose="02040503050406030204" pitchFamily="18" charset="0"/>
                <a:ea typeface="Cambria Math" panose="02040503050406030204" pitchFamily="18" charset="0"/>
              </a:rPr>
              <a:t> and non-lactose fermenters which give pale yellow colonies like </a:t>
            </a:r>
            <a:r>
              <a:rPr lang="en-US" sz="2200" i="1" dirty="0">
                <a:latin typeface="Cambria Math" panose="02040503050406030204" pitchFamily="18" charset="0"/>
                <a:ea typeface="Cambria Math" panose="02040503050406030204" pitchFamily="18" charset="0"/>
              </a:rPr>
              <a:t>salmonella and shigella. </a:t>
            </a:r>
            <a:r>
              <a:rPr lang="en-US" sz="2200" dirty="0">
                <a:latin typeface="Cambria Math" panose="02040503050406030204" pitchFamily="18" charset="0"/>
                <a:ea typeface="Cambria Math" panose="02040503050406030204" pitchFamily="18" charset="0"/>
              </a:rPr>
              <a:t>It is sterilized by </a:t>
            </a:r>
            <a:r>
              <a:rPr lang="en-US" sz="2200" b="1" i="1" dirty="0">
                <a:latin typeface="Cambria Math" panose="02040503050406030204" pitchFamily="18" charset="0"/>
                <a:ea typeface="Cambria Math" panose="02040503050406030204" pitchFamily="18" charset="0"/>
              </a:rPr>
              <a:t>Tyndallization or autoclaving.</a:t>
            </a:r>
            <a:endParaRPr lang="en-US" sz="2200" dirty="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en-US" dirty="0"/>
          </a:p>
        </p:txBody>
      </p:sp>
      <p:pic>
        <p:nvPicPr>
          <p:cNvPr id="5" name="Picture 4">
            <a:extLst>
              <a:ext uri="{FF2B5EF4-FFF2-40B4-BE49-F238E27FC236}">
                <a16:creationId xmlns:a16="http://schemas.microsoft.com/office/drawing/2014/main" id="{D250D013-BC85-4348-A951-C143F64BAE2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7651" y="3695700"/>
            <a:ext cx="2724150" cy="2438400"/>
          </a:xfrm>
          <a:prstGeom prst="rect">
            <a:avLst/>
          </a:prstGeom>
        </p:spPr>
      </p:pic>
      <p:pic>
        <p:nvPicPr>
          <p:cNvPr id="7" name="Picture 6">
            <a:extLst>
              <a:ext uri="{FF2B5EF4-FFF2-40B4-BE49-F238E27FC236}">
                <a16:creationId xmlns:a16="http://schemas.microsoft.com/office/drawing/2014/main" id="{EB0EFB86-2582-459C-8C86-D1C00D2713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2250" y="3695700"/>
            <a:ext cx="2419350" cy="2438400"/>
          </a:xfrm>
          <a:prstGeom prst="rect">
            <a:avLst/>
          </a:prstGeom>
        </p:spPr>
      </p:pic>
      <p:pic>
        <p:nvPicPr>
          <p:cNvPr id="9" name="Picture 8">
            <a:extLst>
              <a:ext uri="{FF2B5EF4-FFF2-40B4-BE49-F238E27FC236}">
                <a16:creationId xmlns:a16="http://schemas.microsoft.com/office/drawing/2014/main" id="{CA231187-DBCE-4DC5-BB97-057F4F1A86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3695700"/>
            <a:ext cx="3428999" cy="2438400"/>
          </a:xfrm>
          <a:prstGeom prst="rect">
            <a:avLst/>
          </a:prstGeom>
        </p:spPr>
      </p:pic>
      <p:pic>
        <p:nvPicPr>
          <p:cNvPr id="2" name="Audio 1">
            <a:hlinkClick r:id="" action="ppaction://media"/>
            <a:extLst>
              <a:ext uri="{FF2B5EF4-FFF2-40B4-BE49-F238E27FC236}">
                <a16:creationId xmlns:a16="http://schemas.microsoft.com/office/drawing/2014/main" id="{0FE601A7-6288-4046-B68F-2A76CFABE13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34656454"/>
      </p:ext>
    </p:extLst>
  </p:cSld>
  <p:clrMapOvr>
    <a:masterClrMapping/>
  </p:clrMapOvr>
  <mc:AlternateContent xmlns:mc="http://schemas.openxmlformats.org/markup-compatibility/2006" xmlns:p14="http://schemas.microsoft.com/office/powerpoint/2010/main">
    <mc:Choice Requires="p14">
      <p:transition spd="slow" p14:dur="2000" advTm="118547"/>
    </mc:Choice>
    <mc:Fallback xmlns="">
      <p:transition spd="slow" advTm="11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heel(1)">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3" grpId="0" uiExpand="1" build="p"/>
    </p:bldLst>
  </p:timing>
  <p:extLst>
    <p:ext uri="{3A86A75C-4F4B-4683-9AE1-C65F6400EC91}">
      <p14:laserTraceLst xmlns:p14="http://schemas.microsoft.com/office/powerpoint/2010/main">
        <p14:tracePtLst>
          <p14:tracePt t="15387" x="2303463" y="1160463"/>
          <p14:tracePt t="15435" x="2295525" y="1152525"/>
          <p14:tracePt t="15450" x="2276475" y="1152525"/>
          <p14:tracePt t="15457" x="2251075" y="1152525"/>
          <p14:tracePt t="15466" x="2224088" y="1152525"/>
          <p14:tracePt t="15479" x="2179638" y="1143000"/>
          <p14:tracePt t="15513" x="1822450" y="1062038"/>
          <p14:tracePt t="15546" x="1731963" y="1036638"/>
          <p14:tracePt t="15690" x="1714500" y="1027113"/>
          <p14:tracePt t="15706" x="1714500" y="1000125"/>
          <p14:tracePt t="15715" x="1704975" y="990600"/>
          <p14:tracePt t="15723" x="1704975" y="982663"/>
          <p14:tracePt t="15730" x="1697038" y="973138"/>
          <p14:tracePt t="15763" x="1697038" y="965200"/>
          <p14:tracePt t="15835" x="1731963" y="965200"/>
          <p14:tracePt t="15843" x="1758950" y="965200"/>
          <p14:tracePt t="15850" x="1785938" y="965200"/>
          <p14:tracePt t="15863" x="1822450" y="965200"/>
          <p14:tracePt t="15880" x="1893888" y="965200"/>
          <p14:tracePt t="15896" x="2000250" y="965200"/>
          <p14:tracePt t="15899" x="2036763" y="965200"/>
          <p14:tracePt t="15913" x="2133600" y="965200"/>
          <p14:tracePt t="15930" x="2259013" y="965200"/>
          <p14:tracePt t="15947" x="2384425" y="965200"/>
          <p14:tracePt t="15963" x="2482850" y="965200"/>
          <p14:tracePt t="15979" x="2598738" y="965200"/>
          <p14:tracePt t="15996" x="2660650" y="965200"/>
          <p14:tracePt t="16013" x="2687638" y="965200"/>
          <p14:tracePt t="16029" x="2697163" y="973138"/>
          <p14:tracePt t="16154" x="2714625" y="973138"/>
          <p14:tracePt t="16162" x="2741613" y="973138"/>
          <p14:tracePt t="16171" x="2759075" y="973138"/>
          <p14:tracePt t="16179" x="2776538" y="973138"/>
          <p14:tracePt t="16196" x="2803525" y="973138"/>
          <p14:tracePt t="16213" x="2830513" y="973138"/>
          <p14:tracePt t="16230" x="2840038" y="973138"/>
          <p14:tracePt t="16266" x="2847975" y="973138"/>
          <p14:tracePt t="16279" x="2857500" y="973138"/>
          <p14:tracePt t="16296" x="2874963" y="973138"/>
          <p14:tracePt t="16313" x="2901950" y="973138"/>
          <p14:tracePt t="16314" x="2911475" y="973138"/>
          <p14:tracePt t="16330" x="2946400" y="973138"/>
          <p14:tracePt t="16346" x="2965450" y="973138"/>
          <p14:tracePt t="16362" x="2982913" y="973138"/>
          <p14:tracePt t="16379" x="3009900" y="973138"/>
          <p14:tracePt t="16396" x="3027363" y="973138"/>
          <p14:tracePt t="16412" x="3036888" y="973138"/>
          <p14:tracePt t="16429" x="3044825" y="973138"/>
          <p14:tracePt t="16883" x="3054350" y="973138"/>
          <p14:tracePt t="16930" x="3062288" y="973138"/>
          <p14:tracePt t="16947" x="3071813" y="973138"/>
          <p14:tracePt t="16955" x="0" y="0"/>
        </p14:tracePtLst>
        <p14:tracePtLst>
          <p14:tracePt t="18411" x="4633913" y="1751013"/>
          <p14:tracePt t="18459" x="4643438" y="1741488"/>
          <p14:tracePt t="18467" x="4652963" y="1741488"/>
          <p14:tracePt t="18479" x="4660900" y="1731963"/>
          <p14:tracePt t="18496" x="4679950" y="1714500"/>
          <p14:tracePt t="18512" x="4714875" y="1643063"/>
          <p14:tracePt t="18545" x="4911725" y="1393825"/>
          <p14:tracePt t="18578" x="5143500" y="1196975"/>
          <p14:tracePt t="18612" x="5394325" y="1044575"/>
          <p14:tracePt t="18628" x="5491163" y="1000125"/>
          <p14:tracePt t="18645" x="5616575" y="965200"/>
          <p14:tracePt t="18662" x="5732463" y="928688"/>
          <p14:tracePt t="18679" x="5857875" y="893763"/>
          <p14:tracePt t="18695" x="6018213" y="874713"/>
          <p14:tracePt t="18698" x="6081713" y="866775"/>
          <p14:tracePt t="18712" x="6143625" y="847725"/>
          <p14:tracePt t="18729" x="6259513" y="822325"/>
          <p14:tracePt t="18745" x="6357938" y="795338"/>
          <p14:tracePt t="18747" x="6394450" y="776288"/>
          <p14:tracePt t="18762" x="6491288" y="731838"/>
          <p14:tracePt t="18778" x="6599238" y="704850"/>
          <p14:tracePt t="18795" x="6705600" y="687388"/>
          <p14:tracePt t="18812" x="6823075" y="669925"/>
          <p14:tracePt t="18829" x="6946900" y="642938"/>
          <p14:tracePt t="18846" x="7027863" y="633413"/>
          <p14:tracePt t="18862" x="7099300" y="608013"/>
          <p14:tracePt t="18879" x="7134225" y="598488"/>
          <p14:tracePt t="18895" x="7153275" y="598488"/>
          <p14:tracePt t="18912" x="7170738" y="598488"/>
          <p14:tracePt t="18929" x="7215188" y="598488"/>
          <p14:tracePt t="18945" x="7242175" y="598488"/>
          <p14:tracePt t="18948" x="7277100" y="598488"/>
          <p14:tracePt t="18962" x="7375525" y="652463"/>
          <p14:tracePt t="18979" x="7456488" y="696913"/>
          <p14:tracePt t="18995" x="7527925" y="758825"/>
          <p14:tracePt t="19012" x="7634288" y="803275"/>
          <p14:tracePt t="19029" x="7715250" y="830263"/>
          <p14:tracePt t="19045" x="7786688" y="866775"/>
          <p14:tracePt t="19062" x="7823200" y="874713"/>
          <p14:tracePt t="19079" x="7831138" y="893763"/>
          <p14:tracePt t="19095" x="7848600" y="901700"/>
          <p14:tracePt t="19112" x="7875588" y="901700"/>
          <p14:tracePt t="19129" x="7894638" y="911225"/>
          <p14:tracePt t="19146" x="7929563" y="919163"/>
          <p14:tracePt t="19162" x="7939088" y="919163"/>
          <p14:tracePt t="19178" x="7956550" y="919163"/>
          <p14:tracePt t="19195" x="7966075" y="919163"/>
          <p14:tracePt t="19243" x="7974013" y="919163"/>
          <p14:tracePt t="19290" x="7983538" y="928688"/>
          <p14:tracePt t="19524" x="7983538" y="938213"/>
          <p14:tracePt t="19530" x="7983538" y="946150"/>
          <p14:tracePt t="19545" x="7966075" y="946150"/>
          <p14:tracePt t="19562" x="7920038" y="990600"/>
          <p14:tracePt t="19595" x="7813675" y="1036638"/>
          <p14:tracePt t="19628" x="7545388" y="1098550"/>
          <p14:tracePt t="19662" x="6813550" y="1179513"/>
          <p14:tracePt t="19678" x="6018213" y="1179513"/>
          <p14:tracePt t="19695" x="5224463" y="1179513"/>
          <p14:tracePt t="19712" x="4438650" y="1196975"/>
          <p14:tracePt t="19729" x="3679825" y="1250950"/>
          <p14:tracePt t="19730" x="3330575" y="1276350"/>
          <p14:tracePt t="19746" x="2911475" y="1295400"/>
          <p14:tracePt t="19762" x="2482850" y="1312863"/>
          <p14:tracePt t="19778" x="2214563" y="1312863"/>
          <p14:tracePt t="19795" x="2009775" y="1312863"/>
          <p14:tracePt t="19811" x="1857375" y="1312863"/>
          <p14:tracePt t="19828" x="1724025" y="1312863"/>
          <p14:tracePt t="19845" x="1625600" y="1312863"/>
          <p14:tracePt t="19862" x="1554163" y="1330325"/>
          <p14:tracePt t="19878" x="1500188" y="1330325"/>
          <p14:tracePt t="19895" x="1482725" y="1330325"/>
          <p14:tracePt t="19911" x="1455738" y="1330325"/>
          <p14:tracePt t="19928" x="1446213" y="1330325"/>
          <p14:tracePt t="19945" x="1419225" y="1330325"/>
          <p14:tracePt t="19947" x="1411288" y="1330325"/>
          <p14:tracePt t="19962" x="1393825" y="1330325"/>
          <p14:tracePt t="19979" x="1384300" y="1330325"/>
          <p14:tracePt t="19996" x="1374775" y="1330325"/>
          <p14:tracePt t="20139" x="1366838" y="1330325"/>
          <p14:tracePt t="20179" x="1366838" y="1322388"/>
          <p14:tracePt t="20195" x="1374775" y="1322388"/>
          <p14:tracePt t="20203" x="1384300" y="1312863"/>
          <p14:tracePt t="20212" x="1393825" y="1303338"/>
          <p14:tracePt t="20228" x="1401763" y="1303338"/>
          <p14:tracePt t="20746" x="0" y="0"/>
        </p14:tracePtLst>
        <p14:tracePtLst>
          <p14:tracePt t="22621" x="4589463" y="1714500"/>
          <p14:tracePt t="22628" x="4598988" y="1704975"/>
          <p14:tracePt t="22643" x="4608513" y="1704975"/>
          <p14:tracePt t="22652" x="4608513" y="1697038"/>
          <p14:tracePt t="22675" x="4625975" y="1687513"/>
          <p14:tracePt t="22683" x="4625975" y="1679575"/>
          <p14:tracePt t="22694" x="4643438" y="1670050"/>
          <p14:tracePt t="22728" x="4679950" y="1608138"/>
          <p14:tracePt t="22761" x="4751388" y="1482725"/>
          <p14:tracePt t="22763" x="4776788" y="1455738"/>
          <p14:tracePt t="22794" x="4875213" y="1330325"/>
          <p14:tracePt t="22811" x="4929188" y="1303338"/>
          <p14:tracePt t="22828" x="4991100" y="1285875"/>
          <p14:tracePt t="22844" x="5037138" y="1258888"/>
          <p14:tracePt t="22861" x="5081588" y="1231900"/>
          <p14:tracePt t="22878" x="5116513" y="1231900"/>
          <p14:tracePt t="22894" x="5170488" y="1214438"/>
          <p14:tracePt t="22911" x="5224463" y="1214438"/>
          <p14:tracePt t="22927" x="5268913" y="1196975"/>
          <p14:tracePt t="22931" x="5276850" y="1196975"/>
          <p14:tracePt t="22944" x="5313363" y="1196975"/>
          <p14:tracePt t="22961" x="5340350" y="1196975"/>
          <p14:tracePt t="22978" x="5357813" y="1187450"/>
          <p14:tracePt t="22995" x="5367338" y="1187450"/>
          <p14:tracePt t="23020" x="5384800" y="1187450"/>
          <p14:tracePt t="23035" x="5394325" y="1187450"/>
          <p14:tracePt t="23044" x="5411788" y="1187450"/>
          <p14:tracePt t="23061" x="5429250" y="1187450"/>
          <p14:tracePt t="23077" x="5446713" y="1187450"/>
          <p14:tracePt t="23094" x="5465763" y="1179513"/>
          <p14:tracePt t="23111" x="5473700" y="1179513"/>
          <p14:tracePt t="23128" x="5483225" y="1179513"/>
          <p14:tracePt t="23161" x="5491163" y="1179513"/>
          <p14:tracePt t="23627" x="5491163" y="1187450"/>
          <p14:tracePt t="23668" x="5500688" y="1187450"/>
          <p14:tracePt t="23684" x="5500688" y="1196975"/>
          <p14:tracePt t="23692" x="5500688" y="1204913"/>
          <p14:tracePt t="23700" x="5518150" y="1214438"/>
          <p14:tracePt t="23711" x="5527675" y="1231900"/>
          <p14:tracePt t="23727" x="5608638" y="1250950"/>
          <p14:tracePt t="23760" x="5857875" y="1285875"/>
          <p14:tracePt t="23795" x="6224588" y="1285875"/>
          <p14:tracePt t="23827" x="6394450" y="1285875"/>
          <p14:tracePt t="23844" x="6456363" y="1285875"/>
          <p14:tracePt t="23861" x="6491288" y="1285875"/>
          <p14:tracePt t="23877" x="6510338" y="1285875"/>
          <p14:tracePt t="23894" x="6537325" y="1285875"/>
          <p14:tracePt t="23910" x="6554788" y="1285875"/>
          <p14:tracePt t="23927" x="6562725" y="1285875"/>
          <p14:tracePt t="23944" x="6581775" y="1285875"/>
          <p14:tracePt t="23948" x="6589713" y="1285875"/>
          <p14:tracePt t="23960" x="6599238" y="1285875"/>
          <p14:tracePt t="23977" x="6626225" y="1285875"/>
          <p14:tracePt t="23994" x="6670675" y="1285875"/>
          <p14:tracePt t="24011" x="6697663" y="1285875"/>
          <p14:tracePt t="24027" x="6705600" y="1285875"/>
          <p14:tracePt t="24043" x="6724650" y="1285875"/>
          <p14:tracePt t="24061" x="6732588" y="1285875"/>
          <p14:tracePt t="24836" x="6751638" y="1285875"/>
          <p14:tracePt t="24852" x="6769100" y="1285875"/>
          <p14:tracePt t="24860" x="6804025" y="1285875"/>
          <p14:tracePt t="24868" x="6867525" y="1285875"/>
          <p14:tracePt t="24877" x="6911975" y="1285875"/>
          <p14:tracePt t="24894" x="7037388" y="1285875"/>
          <p14:tracePt t="24910" x="7116763" y="1285875"/>
          <p14:tracePt t="24944" x="7242175" y="1285875"/>
          <p14:tracePt t="24977" x="7277100" y="1285875"/>
          <p14:tracePt t="24979" x="7286625" y="1285875"/>
          <p14:tracePt t="25036" x="7296150" y="1285875"/>
          <p14:tracePt t="25044" x="7304088" y="1285875"/>
          <p14:tracePt t="25060" x="7313613" y="1285875"/>
          <p14:tracePt t="25076" x="7331075" y="1285875"/>
          <p14:tracePt t="25092" x="7340600" y="1285875"/>
          <p14:tracePt t="25100" x="7358063" y="1285875"/>
          <p14:tracePt t="25110" x="7367588" y="1285875"/>
          <p14:tracePt t="25127" x="7394575" y="1285875"/>
          <p14:tracePt t="25144" x="7446963" y="1285875"/>
          <p14:tracePt t="25160" x="7483475" y="1285875"/>
          <p14:tracePt t="25177" x="7545388" y="1285875"/>
          <p14:tracePt t="25179" x="7562850" y="1285875"/>
          <p14:tracePt t="25194" x="7599363" y="1285875"/>
          <p14:tracePt t="25211" x="7626350" y="1285875"/>
          <p14:tracePt t="25227" x="7643813" y="1295400"/>
          <p14:tracePt t="25244" x="7670800" y="1295400"/>
          <p14:tracePt t="25260" x="7688263" y="1295400"/>
          <p14:tracePt t="25277" x="7705725" y="1295400"/>
          <p14:tracePt t="25294" x="7715250" y="1303338"/>
          <p14:tracePt t="25436" x="7715250" y="1312863"/>
          <p14:tracePt t="25444" x="7715250" y="1330325"/>
          <p14:tracePt t="25460" x="7705725" y="1347788"/>
          <p14:tracePt t="25468" x="7697788" y="1357313"/>
          <p14:tracePt t="25477" x="7688263" y="1374775"/>
          <p14:tracePt t="25494" x="7661275" y="1401763"/>
          <p14:tracePt t="25510" x="7616825" y="1438275"/>
          <p14:tracePt t="25527" x="7562850" y="1473200"/>
          <p14:tracePt t="25544" x="7456488" y="1500188"/>
          <p14:tracePt t="25560" x="7340600" y="1527175"/>
          <p14:tracePt t="25577" x="7180263" y="1536700"/>
          <p14:tracePt t="25578" x="7062788" y="1544638"/>
          <p14:tracePt t="25593" x="6956425" y="1554163"/>
          <p14:tracePt t="25610" x="6715125" y="1571625"/>
          <p14:tracePt t="25627" x="6330950" y="1616075"/>
          <p14:tracePt t="25643" x="6099175" y="1660525"/>
          <p14:tracePt t="25660" x="5867400" y="1660525"/>
          <p14:tracePt t="25677" x="5653088" y="1660525"/>
          <p14:tracePt t="25694" x="5375275" y="1660525"/>
          <p14:tracePt t="25710" x="5133975" y="1660525"/>
          <p14:tracePt t="25727" x="4894263" y="1660525"/>
          <p14:tracePt t="25743" x="4724400" y="1660525"/>
          <p14:tracePt t="25760" x="4581525" y="1660525"/>
          <p14:tracePt t="25776" x="4438650" y="1660525"/>
          <p14:tracePt t="25779" x="4367213" y="1660525"/>
          <p14:tracePt t="25793" x="4295775" y="1660525"/>
          <p14:tracePt t="25810" x="4143375" y="1660525"/>
          <p14:tracePt t="25827" x="4017963" y="1660525"/>
          <p14:tracePt t="25843" x="3919538" y="1660525"/>
          <p14:tracePt t="25860" x="3803650" y="1660525"/>
          <p14:tracePt t="25877" x="3652838" y="1660525"/>
          <p14:tracePt t="25894" x="3517900" y="1660525"/>
          <p14:tracePt t="25910" x="3348038" y="1660525"/>
          <p14:tracePt t="25927" x="3205163" y="1660525"/>
          <p14:tracePt t="25944" x="3089275" y="1660525"/>
          <p14:tracePt t="25960" x="2990850" y="1660525"/>
          <p14:tracePt t="25964" x="2955925" y="1660525"/>
          <p14:tracePt t="25977" x="2919413" y="1660525"/>
          <p14:tracePt t="25993" x="2857500" y="1660525"/>
          <p14:tracePt t="26010" x="2803525" y="1660525"/>
          <p14:tracePt t="26011" x="2776538" y="1660525"/>
          <p14:tracePt t="26027" x="2732088" y="1660525"/>
          <p14:tracePt t="26043" x="2670175" y="1660525"/>
          <p14:tracePt t="26060" x="2608263" y="1660525"/>
          <p14:tracePt t="26077" x="2517775" y="1660525"/>
          <p14:tracePt t="26093" x="2446338" y="1660525"/>
          <p14:tracePt t="26110" x="2357438" y="1652588"/>
          <p14:tracePt t="26127" x="2330450" y="1652588"/>
          <p14:tracePt t="26143" x="2322513" y="1652588"/>
          <p14:tracePt t="26160" x="2312988" y="1652588"/>
          <p14:tracePt t="26204" x="2303463" y="1643063"/>
          <p14:tracePt t="26220" x="2295525" y="1643063"/>
          <p14:tracePt t="26228" x="2286000" y="1643063"/>
          <p14:tracePt t="26243" x="2259013" y="1643063"/>
          <p14:tracePt t="26260" x="2214563" y="1643063"/>
          <p14:tracePt t="26276" x="2187575" y="1643063"/>
          <p14:tracePt t="26293" x="2160588" y="1643063"/>
          <p14:tracePt t="26310" x="2143125" y="1643063"/>
          <p14:tracePt t="26343" x="2133600" y="1643063"/>
          <p14:tracePt t="26708" x="0" y="0"/>
        </p14:tracePtLst>
        <p14:tracePtLst>
          <p14:tracePt t="27245" x="2170113" y="1616075"/>
          <p14:tracePt t="27260" x="2179638" y="1616075"/>
          <p14:tracePt t="27277" x="2187575" y="1616075"/>
          <p14:tracePt t="27284" x="2187575" y="1608138"/>
          <p14:tracePt t="27293" x="2197100" y="1598613"/>
          <p14:tracePt t="27310" x="2214563" y="1598613"/>
          <p14:tracePt t="27327" x="2259013" y="1589088"/>
          <p14:tracePt t="27343" x="2322513" y="1581150"/>
          <p14:tracePt t="27376" x="2527300" y="1571625"/>
          <p14:tracePt t="27410" x="2830513" y="1554163"/>
          <p14:tracePt t="27412" x="2928938" y="1536700"/>
          <p14:tracePt t="27444" x="3357563" y="1473200"/>
          <p14:tracePt t="27460" x="3500438" y="1455738"/>
          <p14:tracePt t="27476" x="3625850" y="1446213"/>
          <p14:tracePt t="27493" x="3679825" y="1428750"/>
          <p14:tracePt t="27510" x="3724275" y="1428750"/>
          <p14:tracePt t="27526" x="3776663" y="1419225"/>
          <p14:tracePt t="27543" x="3813175" y="1419225"/>
          <p14:tracePt t="27560" x="3840163" y="1419225"/>
          <p14:tracePt t="27576" x="3884613" y="1419225"/>
          <p14:tracePt t="27593" x="3929063" y="1419225"/>
          <p14:tracePt t="27610" x="4000500" y="1419225"/>
          <p14:tracePt t="27627" x="4044950" y="1419225"/>
          <p14:tracePt t="27644" x="4089400" y="1419225"/>
          <p14:tracePt t="27660" x="4108450" y="1419225"/>
          <p14:tracePt t="27676" x="4116388" y="1419225"/>
          <p14:tracePt t="27781" x="4125913" y="1419225"/>
          <p14:tracePt t="27796" x="4143375" y="1419225"/>
          <p14:tracePt t="27812" x="4152900" y="1419225"/>
          <p14:tracePt t="27829" x="4160838" y="1419225"/>
          <p14:tracePt t="27844" x="4170363" y="1419225"/>
          <p14:tracePt t="27852" x="4187825" y="1428750"/>
          <p14:tracePt t="27868" x="4197350" y="1428750"/>
          <p14:tracePt t="27877" x="4205288" y="1428750"/>
          <p14:tracePt t="27900" x="4214813" y="1428750"/>
          <p14:tracePt t="27932" x="4224338" y="1428750"/>
          <p14:tracePt t="27955" x="4232275" y="1428750"/>
          <p14:tracePt t="27973" x="4241800" y="1438275"/>
          <p14:tracePt t="28012" x="4251325" y="1438275"/>
          <p14:tracePt t="28045" x="4259263" y="1438275"/>
          <p14:tracePt t="28053" x="4276725" y="1446213"/>
          <p14:tracePt t="28068" x="4286250" y="1446213"/>
          <p14:tracePt t="28076" x="4295775" y="1455738"/>
          <p14:tracePt t="28093" x="4303713" y="1455738"/>
          <p14:tracePt t="28109" x="4322763" y="1465263"/>
          <p14:tracePt t="28126" x="4348163" y="1465263"/>
          <p14:tracePt t="28143" x="4367213" y="1465263"/>
          <p14:tracePt t="28159" x="4411663" y="1473200"/>
          <p14:tracePt t="28176" x="4456113" y="1490663"/>
          <p14:tracePt t="28193" x="4491038" y="1490663"/>
          <p14:tracePt t="28209" x="4527550" y="1490663"/>
          <p14:tracePt t="28212" x="4545013" y="1490663"/>
          <p14:tracePt t="28226" x="4572000" y="1490663"/>
          <p14:tracePt t="28243" x="4633913" y="1490663"/>
          <p14:tracePt t="28260" x="4660900" y="1490663"/>
          <p14:tracePt t="28276" x="4705350" y="1490663"/>
          <p14:tracePt t="28293" x="4741863" y="1490663"/>
          <p14:tracePt t="28309" x="4759325" y="1490663"/>
          <p14:tracePt t="28326" x="4803775" y="1490663"/>
          <p14:tracePt t="28343" x="4840288" y="1490663"/>
          <p14:tracePt t="28359" x="4884738" y="1490663"/>
          <p14:tracePt t="28376" x="4929188" y="1490663"/>
          <p14:tracePt t="28393" x="4965700" y="1490663"/>
          <p14:tracePt t="28410" x="5010150" y="1490663"/>
          <p14:tracePt t="28411" x="5027613" y="1490663"/>
          <p14:tracePt t="28426" x="5054600" y="1490663"/>
          <p14:tracePt t="28443" x="5099050" y="1490663"/>
          <p14:tracePt t="28460" x="5153025" y="1490663"/>
          <p14:tracePt t="28476" x="5205413" y="1490663"/>
          <p14:tracePt t="28493" x="5241925" y="1490663"/>
          <p14:tracePt t="28510" x="5276850" y="1490663"/>
          <p14:tracePt t="28526" x="5303838" y="1490663"/>
          <p14:tracePt t="28543" x="5340350" y="1490663"/>
          <p14:tracePt t="28559" x="5367338" y="1490663"/>
          <p14:tracePt t="28576" x="5394325" y="1490663"/>
          <p14:tracePt t="28593" x="5419725" y="1490663"/>
          <p14:tracePt t="28610" x="5438775" y="1490663"/>
          <p14:tracePt t="28626" x="5456238" y="1490663"/>
          <p14:tracePt t="28644" x="5465763" y="1490663"/>
          <p14:tracePt t="28659" x="5473700" y="1490663"/>
          <p14:tracePt t="28676" x="5483225" y="1490663"/>
          <p14:tracePt t="28708" x="5491163" y="1490663"/>
          <p14:tracePt t="29380" x="5500688" y="1490663"/>
          <p14:tracePt t="29404" x="5510213" y="1490663"/>
          <p14:tracePt t="29476" x="5518150" y="1490663"/>
          <p14:tracePt t="29484" x="5527675" y="1490663"/>
          <p14:tracePt t="29501" x="5545138" y="1490663"/>
          <p14:tracePt t="29509" x="5554663" y="1490663"/>
          <p14:tracePt t="29543" x="5599113" y="1509713"/>
          <p14:tracePt t="29576" x="5697538" y="1509713"/>
          <p14:tracePt t="29609" x="5741988" y="1509713"/>
          <p14:tracePt t="31141" x="5751513" y="1509713"/>
          <p14:tracePt t="31157" x="5759450" y="1509713"/>
          <p14:tracePt t="31164" x="5768975" y="1509713"/>
          <p14:tracePt t="31175" x="5776913" y="1509713"/>
          <p14:tracePt t="31192" x="5803900" y="1509713"/>
          <p14:tracePt t="31209" x="5840413" y="1509713"/>
          <p14:tracePt t="31225" x="5946775" y="1509713"/>
          <p14:tracePt t="31228" x="5991225" y="1509713"/>
          <p14:tracePt t="31259" x="6259513" y="1509713"/>
          <p14:tracePt t="31292" x="6510338" y="1517650"/>
          <p14:tracePt t="31325" x="6759575" y="1527175"/>
          <p14:tracePt t="31342" x="6858000" y="1527175"/>
          <p14:tracePt t="31358" x="6929438" y="1536700"/>
          <p14:tracePt t="31375" x="7000875" y="1536700"/>
          <p14:tracePt t="31392" x="7062788" y="1536700"/>
          <p14:tracePt t="31409" x="7116763" y="1536700"/>
          <p14:tracePt t="31426" x="7153275" y="1536700"/>
          <p14:tracePt t="31442" x="7170738" y="1536700"/>
          <p14:tracePt t="31444" x="7188200" y="1536700"/>
          <p14:tracePt t="31458" x="7197725" y="1536700"/>
          <p14:tracePt t="31476" x="7224713" y="1544638"/>
          <p14:tracePt t="31492" x="7242175" y="1544638"/>
          <p14:tracePt t="31508" x="7277100" y="1554163"/>
          <p14:tracePt t="31525" x="7304088" y="1554163"/>
          <p14:tracePt t="31542" x="7331075" y="1554163"/>
          <p14:tracePt t="31559" x="7367588" y="1554163"/>
          <p14:tracePt t="31575" x="7385050" y="1554163"/>
          <p14:tracePt t="31592" x="7439025" y="1554163"/>
          <p14:tracePt t="31609" x="7473950" y="1562100"/>
          <p14:tracePt t="31625" x="7510463" y="1571625"/>
          <p14:tracePt t="31642" x="7545388" y="1571625"/>
          <p14:tracePt t="31644" x="7572375" y="1571625"/>
          <p14:tracePt t="31659" x="7589838" y="1571625"/>
          <p14:tracePt t="31676" x="7634288" y="1571625"/>
          <p14:tracePt t="31692" x="7661275" y="1571625"/>
          <p14:tracePt t="31941" x="7670800" y="1581150"/>
          <p14:tracePt t="32013" x="7670800" y="1589088"/>
          <p14:tracePt t="32020" x="7670800" y="1608138"/>
          <p14:tracePt t="32037" x="7653338" y="1608138"/>
          <p14:tracePt t="32045" x="7634288" y="1608138"/>
          <p14:tracePt t="32059" x="7616825" y="1616075"/>
          <p14:tracePt t="32076" x="7537450" y="1633538"/>
          <p14:tracePt t="32092" x="7446963" y="1652588"/>
          <p14:tracePt t="32108" x="7277100" y="1670050"/>
          <p14:tracePt t="32125" x="7116763" y="1670050"/>
          <p14:tracePt t="32142" x="6894513" y="1670050"/>
          <p14:tracePt t="32158" x="6634163" y="1679575"/>
          <p14:tracePt t="32175" x="6394450" y="1679575"/>
          <p14:tracePt t="32192" x="6161088" y="1687513"/>
          <p14:tracePt t="32209" x="5983288" y="1714500"/>
          <p14:tracePt t="32225" x="5803900" y="1714500"/>
          <p14:tracePt t="32242" x="5661025" y="1714500"/>
          <p14:tracePt t="32244" x="5626100" y="1714500"/>
          <p14:tracePt t="32258" x="5562600" y="1714500"/>
          <p14:tracePt t="32275" x="5419725" y="1714500"/>
          <p14:tracePt t="32292" x="5197475" y="1714500"/>
          <p14:tracePt t="32308" x="5072063" y="1714500"/>
          <p14:tracePt t="32325" x="4956175" y="1714500"/>
          <p14:tracePt t="32342" x="4813300" y="1714500"/>
          <p14:tracePt t="32358" x="4687888" y="1714500"/>
          <p14:tracePt t="32375" x="4598988" y="1714500"/>
          <p14:tracePt t="32391" x="4510088" y="1714500"/>
          <p14:tracePt t="32408" x="4438650" y="1714500"/>
          <p14:tracePt t="32425" x="4303713" y="1714500"/>
          <p14:tracePt t="32442" x="4205288" y="1714500"/>
          <p14:tracePt t="32445" x="4170363" y="1714500"/>
          <p14:tracePt t="32458" x="4125913" y="1714500"/>
          <p14:tracePt t="32476" x="3990975" y="1714500"/>
          <p14:tracePt t="32492" x="3902075" y="1714500"/>
          <p14:tracePt t="32508" x="3803650" y="1741488"/>
          <p14:tracePt t="32525" x="3724275" y="1741488"/>
          <p14:tracePt t="32541" x="3687763" y="1758950"/>
          <p14:tracePt t="32558" x="3643313" y="1768475"/>
          <p14:tracePt t="32575" x="3598863" y="1768475"/>
          <p14:tracePt t="32592" x="3581400" y="1776413"/>
          <p14:tracePt t="32608" x="3554413" y="1776413"/>
          <p14:tracePt t="32625" x="3536950" y="1776413"/>
          <p14:tracePt t="32641" x="3500438" y="1785938"/>
          <p14:tracePt t="32643" x="3490913" y="1785938"/>
          <p14:tracePt t="32658" x="3473450" y="1785938"/>
          <p14:tracePt t="32675" x="3429000" y="1785938"/>
          <p14:tracePt t="32692" x="3348038" y="1795463"/>
          <p14:tracePt t="32708" x="3286125" y="1795463"/>
          <p14:tracePt t="32725" x="3241675" y="1803400"/>
          <p14:tracePt t="32742" x="3187700" y="1803400"/>
          <p14:tracePt t="32759" x="3108325" y="1812925"/>
          <p14:tracePt t="32775" x="3071813" y="1812925"/>
          <p14:tracePt t="32792" x="3054350" y="1822450"/>
          <p14:tracePt t="32808" x="3017838" y="1822450"/>
          <p14:tracePt t="32825" x="3000375" y="1822450"/>
          <p14:tracePt t="32841" x="2990850" y="1822450"/>
          <p14:tracePt t="32858" x="2955925" y="1822450"/>
          <p14:tracePt t="32875" x="2928938" y="1822450"/>
          <p14:tracePt t="32876" x="2911475" y="1830388"/>
          <p14:tracePt t="32892" x="2867025" y="1839913"/>
          <p14:tracePt t="32908" x="2795588" y="1839913"/>
          <p14:tracePt t="32925" x="2697163" y="1839913"/>
          <p14:tracePt t="32941" x="2589213" y="1839913"/>
          <p14:tracePt t="32958" x="2446338" y="1839913"/>
          <p14:tracePt t="32975" x="2347913" y="1839913"/>
          <p14:tracePt t="32991" x="2286000" y="1839913"/>
          <p14:tracePt t="33008" x="2224088" y="1839913"/>
          <p14:tracePt t="33025" x="2187575" y="1839913"/>
          <p14:tracePt t="33041" x="2170113" y="1839913"/>
          <p14:tracePt t="33058" x="2152650" y="1839913"/>
          <p14:tracePt t="33076" x="2143125" y="1839913"/>
          <p14:tracePt t="33101" x="2133600" y="1839913"/>
          <p14:tracePt t="33117" x="2125663" y="1839913"/>
          <p14:tracePt t="33133" x="2116138" y="1839913"/>
          <p14:tracePt t="33149" x="2108200" y="1839913"/>
          <p14:tracePt t="33164" x="2098675" y="1839913"/>
          <p14:tracePt t="33189" x="2081213" y="1839913"/>
          <p14:tracePt t="33205" x="2071688" y="1839913"/>
          <p14:tracePt t="33212" x="2062163" y="1839913"/>
          <p14:tracePt t="33261" x="2054225" y="1839913"/>
          <p14:tracePt t="33285" x="2044700" y="1839913"/>
          <p14:tracePt t="33301" x="2027238" y="1839913"/>
          <p14:tracePt t="33317" x="2017713" y="1839913"/>
          <p14:tracePt t="33326" x="2009775" y="1839913"/>
          <p14:tracePt t="33341" x="2000250" y="1839913"/>
          <p14:tracePt t="33349" x="1990725" y="1839913"/>
          <p14:tracePt t="33365" x="1973263" y="1839913"/>
          <p14:tracePt t="33381" x="1965325" y="1839913"/>
          <p14:tracePt t="33391" x="1946275" y="1839913"/>
          <p14:tracePt t="33408" x="1938338" y="1839913"/>
          <p14:tracePt t="33425" x="1928813" y="1839913"/>
          <p14:tracePt t="33441" x="1919288" y="1839913"/>
          <p14:tracePt t="33458" x="1911350" y="1839913"/>
          <p14:tracePt t="33474" x="1901825" y="1839913"/>
          <p14:tracePt t="33645" x="1893888" y="1839913"/>
          <p14:tracePt t="34157" x="1884363" y="1839913"/>
          <p14:tracePt t="34173" x="1911350" y="1839913"/>
          <p14:tracePt t="34181" x="1955800" y="1839913"/>
          <p14:tracePt t="34191" x="2000250" y="1839913"/>
          <p14:tracePt t="34208" x="2143125" y="1839913"/>
          <p14:tracePt t="34225" x="2251075" y="1839913"/>
          <p14:tracePt t="34241" x="2384425" y="1839913"/>
          <p14:tracePt t="34275" x="2633663" y="1839913"/>
          <p14:tracePt t="34309" x="2867025" y="1839913"/>
          <p14:tracePt t="34341" x="2973388" y="1839913"/>
          <p14:tracePt t="34380" x="2982913" y="1839913"/>
          <p14:tracePt t="34437" x="2990850" y="1839913"/>
          <p14:tracePt t="34445" x="3000375" y="1839913"/>
          <p14:tracePt t="34461" x="3017838" y="1839913"/>
          <p14:tracePt t="34470" x="3027363" y="1839913"/>
          <p14:tracePt t="34485" x="3044825" y="1839913"/>
          <p14:tracePt t="34492" x="3062288" y="1839913"/>
          <p14:tracePt t="34508" x="3098800" y="1839913"/>
          <p14:tracePt t="34524" x="3152775" y="1839913"/>
          <p14:tracePt t="34541" x="3205163" y="1830388"/>
          <p14:tracePt t="34558" x="3251200" y="1830388"/>
          <p14:tracePt t="34574" x="3276600" y="1822450"/>
          <p14:tracePt t="34591" x="3286125" y="1822450"/>
          <p14:tracePt t="34608" x="3295650" y="1822450"/>
          <p14:tracePt t="34901" x="0" y="0"/>
        </p14:tracePtLst>
        <p14:tracePtLst>
          <p14:tracePt t="35663" x="3500438" y="1822450"/>
          <p14:tracePt t="35669" x="3509963" y="1822450"/>
          <p14:tracePt t="35677" x="3517900" y="1822450"/>
          <p14:tracePt t="35691" x="3536950" y="1822450"/>
          <p14:tracePt t="35707" x="3562350" y="1822450"/>
          <p14:tracePt t="35725" x="3625850" y="1822450"/>
          <p14:tracePt t="35741" x="3687763" y="1822450"/>
          <p14:tracePt t="35774" x="3848100" y="1822450"/>
          <p14:tracePt t="35808" x="4027488" y="1822450"/>
          <p14:tracePt t="35841" x="4322763" y="1812925"/>
          <p14:tracePt t="35857" x="4438650" y="1803400"/>
          <p14:tracePt t="35874" x="4608513" y="1803400"/>
          <p14:tracePt t="35876" x="4679950" y="1803400"/>
          <p14:tracePt t="35890" x="4786313" y="1803400"/>
          <p14:tracePt t="35908" x="5143500" y="1803400"/>
          <p14:tracePt t="35924" x="5367338" y="1830388"/>
          <p14:tracePt t="35941" x="5581650" y="1830388"/>
          <p14:tracePt t="35957" x="5741988" y="1830388"/>
          <p14:tracePt t="35974" x="5902325" y="1830388"/>
          <p14:tracePt t="35991" x="5965825" y="1830388"/>
          <p14:tracePt t="36008" x="5991225" y="1830388"/>
          <p14:tracePt t="36024" x="6010275" y="1830388"/>
          <p14:tracePt t="36041" x="6018213" y="1830388"/>
          <p14:tracePt t="36058" x="6037263" y="1830388"/>
          <p14:tracePt t="36074" x="6062663" y="1830388"/>
          <p14:tracePt t="36090" x="6081713" y="1830388"/>
          <p14:tracePt t="36092" x="6099175" y="1830388"/>
          <p14:tracePt t="36108" x="6116638" y="1830388"/>
          <p14:tracePt t="36124" x="6134100" y="1830388"/>
          <p14:tracePt t="36173" x="6126163" y="1830388"/>
          <p14:tracePt t="36180" x="6089650" y="1830388"/>
          <p14:tracePt t="36191" x="6045200" y="1839913"/>
          <p14:tracePt t="36208" x="5911850" y="1857375"/>
          <p14:tracePt t="36224" x="5795963" y="1857375"/>
          <p14:tracePt t="36241" x="5661025" y="1857375"/>
          <p14:tracePt t="36257" x="5491163" y="1857375"/>
          <p14:tracePt t="36274" x="5384800" y="1866900"/>
          <p14:tracePt t="36291" x="5330825" y="1874838"/>
          <p14:tracePt t="36292" x="5322888" y="1874838"/>
          <p14:tracePt t="36307" x="5313363" y="1874838"/>
          <p14:tracePt t="36365" x="5330825" y="1874838"/>
          <p14:tracePt t="36374" x="5384800" y="1874838"/>
          <p14:tracePt t="36382" x="5483225" y="1874838"/>
          <p14:tracePt t="36390" x="5562600" y="1874838"/>
          <p14:tracePt t="36407" x="5822950" y="1874838"/>
          <p14:tracePt t="36424" x="6072188" y="1874838"/>
          <p14:tracePt t="36441" x="6375400" y="1874838"/>
          <p14:tracePt t="36457" x="6581775" y="1874838"/>
          <p14:tracePt t="36474" x="6724650" y="1874838"/>
          <p14:tracePt t="36490" x="6742113" y="1874838"/>
          <p14:tracePt t="36549" x="6715125" y="1874838"/>
          <p14:tracePt t="36558" x="6688138" y="1874838"/>
          <p14:tracePt t="36566" x="6653213" y="1874838"/>
          <p14:tracePt t="36574" x="6608763" y="1874838"/>
          <p14:tracePt t="36591" x="6465888" y="1874838"/>
          <p14:tracePt t="36608" x="6313488" y="1893888"/>
          <p14:tracePt t="36624" x="6116638" y="1919288"/>
          <p14:tracePt t="36640" x="5929313" y="1955800"/>
          <p14:tracePt t="36657" x="5803900" y="1973263"/>
          <p14:tracePt t="36674" x="5786438" y="1973263"/>
          <p14:tracePt t="36733" x="5822950" y="1973263"/>
          <p14:tracePt t="36742" x="5894388" y="1973263"/>
          <p14:tracePt t="36750" x="5919788" y="1973263"/>
          <p14:tracePt t="36758" x="5991225" y="1965325"/>
          <p14:tracePt t="36774" x="6153150" y="1938338"/>
          <p14:tracePt t="36791" x="6323013" y="1911350"/>
          <p14:tracePt t="36808" x="6456363" y="1884363"/>
          <p14:tracePt t="36824" x="6518275" y="1874838"/>
          <p14:tracePt t="36841" x="6537325" y="1874838"/>
          <p14:tracePt t="36900" x="6518275" y="1874838"/>
          <p14:tracePt t="36909" x="6491288" y="1874838"/>
          <p14:tracePt t="36917" x="6429375" y="1874838"/>
          <p14:tracePt t="36926" x="6384925" y="1874838"/>
          <p14:tracePt t="36941" x="6269038" y="1893888"/>
          <p14:tracePt t="36957" x="6170613" y="1911350"/>
          <p14:tracePt t="36974" x="6134100" y="1919288"/>
          <p14:tracePt t="37036" x="6153150" y="1919288"/>
          <p14:tracePt t="37046" x="6188075" y="1919288"/>
          <p14:tracePt t="37054" x="6224588" y="1919288"/>
          <p14:tracePt t="37062" x="6242050" y="1911350"/>
          <p14:tracePt t="37074" x="6259513" y="1911350"/>
          <p14:tracePt t="37090" x="6286500" y="1911350"/>
          <p14:tracePt t="37107" x="6296025" y="1901825"/>
          <p14:tracePt t="37220" x="0" y="0"/>
        </p14:tracePtLst>
        <p14:tracePtLst>
          <p14:tracePt t="47945" x="1812925" y="982663"/>
          <p14:tracePt t="47951" x="1803400" y="982663"/>
          <p14:tracePt t="47959" x="1803400" y="973138"/>
          <p14:tracePt t="48030" x="1822450" y="973138"/>
          <p14:tracePt t="48041" x="1884363" y="1009650"/>
          <p14:tracePt t="48047" x="1973263" y="1027113"/>
          <p14:tracePt t="48056" x="2071688" y="1062038"/>
          <p14:tracePt t="48088" x="2589213" y="1116013"/>
          <p14:tracePt t="48121" x="3179763" y="1204913"/>
          <p14:tracePt t="48154" x="3490913" y="1268413"/>
          <p14:tracePt t="48171" x="3554413" y="1295400"/>
          <p14:tracePt t="48295" x="3562350" y="1303338"/>
          <p14:tracePt t="48304" x="3598863" y="1357313"/>
          <p14:tracePt t="48310" x="3652838" y="1465263"/>
          <p14:tracePt t="48321" x="3759200" y="1581150"/>
          <p14:tracePt t="48338" x="4133850" y="1874838"/>
          <p14:tracePt t="48354" x="4500563" y="2044700"/>
          <p14:tracePt t="48371" x="4751388" y="2116138"/>
          <p14:tracePt t="48387" x="4919663" y="2125663"/>
          <p14:tracePt t="48390" x="4946650" y="2125663"/>
          <p14:tracePt t="48407" x="4956175" y="2125663"/>
          <p14:tracePt t="48447" x="4946650" y="2116138"/>
          <p14:tracePt t="48463" x="4938713" y="2108200"/>
          <p14:tracePt t="48472" x="4902200" y="2098675"/>
          <p14:tracePt t="48478" x="4867275" y="2071688"/>
          <p14:tracePt t="48488" x="4813300" y="2044700"/>
          <p14:tracePt t="48504" x="4714875" y="1982788"/>
          <p14:tracePt t="48521" x="4562475" y="1884363"/>
          <p14:tracePt t="48538" x="4268788" y="1731963"/>
          <p14:tracePt t="48554" x="3867150" y="1589088"/>
          <p14:tracePt t="48571" x="3554413" y="1500188"/>
          <p14:tracePt t="48587" x="3268663" y="1438275"/>
          <p14:tracePt t="48604" x="3089275" y="1393825"/>
          <p14:tracePt t="48621" x="3044825" y="1393825"/>
          <p14:tracePt t="48672" x="3062288" y="1393825"/>
          <p14:tracePt t="48680" x="3081338" y="1393825"/>
          <p14:tracePt t="48695" x="3098800" y="1384300"/>
          <p14:tracePt t="48704" x="3116263" y="1384300"/>
          <p14:tracePt t="48720" x="3143250" y="1384300"/>
          <p14:tracePt t="48738" x="3214688" y="1384300"/>
          <p14:tracePt t="48755" x="3295650" y="1384300"/>
          <p14:tracePt t="48771" x="3348038" y="1384300"/>
          <p14:tracePt t="48788" x="3419475" y="1401763"/>
          <p14:tracePt t="48804" x="3571875" y="1446213"/>
          <p14:tracePt t="48821" x="3795713" y="1536700"/>
          <p14:tracePt t="48822" x="3894138" y="1598613"/>
          <p14:tracePt t="48837" x="4125913" y="1679575"/>
          <p14:tracePt t="48855" x="4313238" y="1714500"/>
          <p14:tracePt t="48870" x="4438650" y="1731963"/>
          <p14:tracePt t="48888" x="4456113" y="1731963"/>
          <p14:tracePt t="48920" x="4411663" y="1697038"/>
          <p14:tracePt t="48937" x="4348163" y="1660525"/>
          <p14:tracePt t="48954" x="4232275" y="1589088"/>
          <p14:tracePt t="48971" x="4108450" y="1536700"/>
          <p14:tracePt t="48988" x="4000500" y="1473200"/>
          <p14:tracePt t="49004" x="3857625" y="1419225"/>
          <p14:tracePt t="49006" x="3803650" y="1393825"/>
          <p14:tracePt t="49021" x="3714750" y="1347788"/>
          <p14:tracePt t="49038" x="3517900" y="1285875"/>
          <p14:tracePt t="49054" x="3446463" y="1268413"/>
          <p14:tracePt t="49070" x="3419475" y="1268413"/>
          <p14:tracePt t="49168" x="3429000" y="1268413"/>
          <p14:tracePt t="49176" x="3465513" y="1268413"/>
          <p14:tracePt t="49187" x="3482975" y="1268413"/>
          <p14:tracePt t="49204" x="3554413" y="1276350"/>
          <p14:tracePt t="49220" x="3608388" y="1295400"/>
          <p14:tracePt t="49222" x="3633788" y="1295400"/>
          <p14:tracePt t="49237" x="3652838" y="1295400"/>
          <p14:tracePt t="49254" x="3670300" y="1295400"/>
          <p14:tracePt t="49351" x="3679825" y="1303338"/>
          <p14:tracePt t="49367" x="3679825" y="1312863"/>
          <p14:tracePt t="49376" x="3697288" y="1330325"/>
          <p14:tracePt t="49387" x="3705225" y="1339850"/>
          <p14:tracePt t="49404" x="3768725" y="1366838"/>
          <p14:tracePt t="49421" x="3848100" y="1401763"/>
          <p14:tracePt t="49423" x="3894138" y="1411288"/>
          <p14:tracePt t="49437" x="3946525" y="1428750"/>
          <p14:tracePt t="49454" x="4098925" y="1455738"/>
          <p14:tracePt t="49470" x="4143375" y="1465263"/>
          <p14:tracePt t="49488" x="4152900" y="1465263"/>
          <p14:tracePt t="49681" x="4143375" y="1465263"/>
          <p14:tracePt t="50359" x="4179888" y="1473200"/>
          <p14:tracePt t="50367" x="4224338" y="1490663"/>
          <p14:tracePt t="50375" x="4241800" y="1490663"/>
          <p14:tracePt t="50387" x="4295775" y="1500188"/>
          <p14:tracePt t="50404" x="4402138" y="1517650"/>
          <p14:tracePt t="50420" x="4518025" y="1554163"/>
          <p14:tracePt t="50437" x="4652963" y="1598613"/>
          <p14:tracePt t="50438" x="4714875" y="1616075"/>
          <p14:tracePt t="50471" x="5027613" y="1687513"/>
          <p14:tracePt t="50503" x="5367338" y="1776413"/>
          <p14:tracePt t="50537" x="5680075" y="1857375"/>
          <p14:tracePt t="50554" x="5822950" y="1874838"/>
          <p14:tracePt t="50570" x="5956300" y="1901825"/>
          <p14:tracePt t="50587" x="6089650" y="1919288"/>
          <p14:tracePt t="50604" x="6170613" y="1928813"/>
          <p14:tracePt t="50620" x="6224588" y="1928813"/>
          <p14:tracePt t="50622" x="6232525" y="1928813"/>
          <p14:tracePt t="50637" x="6251575" y="1928813"/>
          <p14:tracePt t="50654" x="6296025" y="1919288"/>
          <p14:tracePt t="50670" x="6340475" y="1919288"/>
          <p14:tracePt t="50688" x="6402388" y="1919288"/>
          <p14:tracePt t="50703" x="6500813" y="1919288"/>
          <p14:tracePt t="50720" x="6653213" y="1919288"/>
          <p14:tracePt t="50737" x="6796088" y="1919288"/>
          <p14:tracePt t="50754" x="6956425" y="1919288"/>
          <p14:tracePt t="50770" x="7081838" y="1893888"/>
          <p14:tracePt t="50787" x="7180263" y="1884363"/>
          <p14:tracePt t="50803" x="7251700" y="1866900"/>
          <p14:tracePt t="50820" x="7304088" y="1857375"/>
          <p14:tracePt t="50837" x="7323138" y="1857375"/>
          <p14:tracePt t="51344" x="7331075" y="1857375"/>
          <p14:tracePt t="51384" x="7323138" y="1857375"/>
          <p14:tracePt t="51392" x="7313613" y="1857375"/>
          <p14:tracePt t="51403" x="7304088" y="1857375"/>
          <p14:tracePt t="51420" x="7286625" y="1857375"/>
          <p14:tracePt t="51437" x="7269163" y="1857375"/>
          <p14:tracePt t="51439" x="7259638" y="1857375"/>
          <p14:tracePt t="51470" x="7251700" y="1857375"/>
          <p14:tracePt t="52062" x="0" y="0"/>
        </p14:tracePtLst>
        <p14:tracePtLst>
          <p14:tracePt t="53737" x="3143250" y="1990725"/>
          <p14:tracePt t="53808" x="3133725" y="1990725"/>
          <p14:tracePt t="53832" x="3116263" y="1990725"/>
          <p14:tracePt t="53912" x="3108325" y="1982788"/>
          <p14:tracePt t="53921" x="3116263" y="1982788"/>
          <p14:tracePt t="53928" x="3125788" y="1973263"/>
          <p14:tracePt t="53953" x="3187700" y="1965325"/>
          <p14:tracePt t="53969" x="3224213" y="1955800"/>
          <p14:tracePt t="53987" x="3259138" y="1938338"/>
          <p14:tracePt t="54002" x="3295650" y="1938338"/>
          <p14:tracePt t="54019" x="3322638" y="1938338"/>
          <p14:tracePt t="54036" x="3340100" y="1928813"/>
          <p14:tracePt t="54053" x="3357563" y="1928813"/>
          <p14:tracePt t="54069" x="3402013" y="1928813"/>
          <p14:tracePt t="54071" x="3429000" y="1928813"/>
          <p14:tracePt t="54086" x="3473450" y="1928813"/>
          <p14:tracePt t="54103" x="3536950" y="1928813"/>
          <p14:tracePt t="54120" x="3562350" y="1928813"/>
          <p14:tracePt t="54136" x="3581400" y="1928813"/>
          <p14:tracePt t="54296" x="3562350" y="1928813"/>
          <p14:tracePt t="54304" x="3544888" y="1928813"/>
          <p14:tracePt t="54312" x="3517900" y="1928813"/>
          <p14:tracePt t="54320" x="3490913" y="1928813"/>
          <p14:tracePt t="54336" x="3429000" y="1938338"/>
          <p14:tracePt t="54353" x="3367088" y="1955800"/>
          <p14:tracePt t="54369" x="3295650" y="1965325"/>
          <p14:tracePt t="54386" x="3251200" y="1973263"/>
          <p14:tracePt t="54403" x="3241675" y="1982788"/>
          <p14:tracePt t="54473" x="3268663" y="1982788"/>
          <p14:tracePt t="54480" x="3303588" y="1982788"/>
          <p14:tracePt t="54487" x="3330575" y="1990725"/>
          <p14:tracePt t="54503" x="3429000" y="2009775"/>
          <p14:tracePt t="54520" x="3571875" y="2009775"/>
          <p14:tracePt t="54536" x="3741738" y="2044700"/>
          <p14:tracePt t="54553" x="4000500" y="2081213"/>
          <p14:tracePt t="54569" x="4214813" y="2108200"/>
          <p14:tracePt t="54586" x="4438650" y="2133600"/>
          <p14:tracePt t="54603" x="4633913" y="2152650"/>
          <p14:tracePt t="54619" x="4813300" y="2160588"/>
          <p14:tracePt t="54636" x="4938713" y="2170113"/>
          <p14:tracePt t="54653" x="5000625" y="2170113"/>
          <p14:tracePt t="54669" x="5027613" y="2170113"/>
          <p14:tracePt t="54720" x="5037138" y="2170113"/>
          <p14:tracePt t="54744" x="5045075" y="2170113"/>
          <p14:tracePt t="54752" x="5054600" y="2170113"/>
          <p14:tracePt t="54760" x="5062538" y="2170113"/>
          <p14:tracePt t="54769" x="5072063" y="2170113"/>
          <p14:tracePt t="54786" x="5099050" y="2170113"/>
          <p14:tracePt t="54803" x="5126038" y="2170113"/>
          <p14:tracePt t="54819" x="5160963" y="2160588"/>
          <p14:tracePt t="54836" x="5187950" y="2143125"/>
          <p14:tracePt t="54853" x="5214938" y="2143125"/>
          <p14:tracePt t="54854" x="5232400" y="2125663"/>
          <p14:tracePt t="54869" x="5241925" y="2125663"/>
          <p14:tracePt t="54886" x="5259388" y="2125663"/>
          <p14:tracePt t="54903" x="5286375" y="2116138"/>
          <p14:tracePt t="54919" x="5295900" y="2108200"/>
          <p14:tracePt t="54935" x="5303838" y="2108200"/>
          <p14:tracePt t="54953" x="5313363" y="2098675"/>
          <p14:tracePt t="55208" x="5295900" y="2098675"/>
          <p14:tracePt t="55216" x="5276850" y="2098675"/>
          <p14:tracePt t="55224" x="5259388" y="2098675"/>
          <p14:tracePt t="55236" x="5224463" y="2098675"/>
          <p14:tracePt t="55252" x="5133975" y="2098675"/>
          <p14:tracePt t="55269" x="5072063" y="2098675"/>
          <p14:tracePt t="55272" x="5054600" y="2098675"/>
          <p14:tracePt t="55286" x="5045075" y="2098675"/>
          <p14:tracePt t="55302" x="5027613" y="2098675"/>
          <p14:tracePt t="55680" x="5037138" y="2098675"/>
          <p14:tracePt t="55688" x="5045075" y="2098675"/>
          <p14:tracePt t="55696" x="5054600" y="2098675"/>
          <p14:tracePt t="55704" x="5062538" y="2098675"/>
          <p14:tracePt t="55735" x="5116513" y="2098675"/>
          <p14:tracePt t="55769" x="5241925" y="2098675"/>
          <p14:tracePt t="55802" x="5438775" y="2098675"/>
          <p14:tracePt t="55819" x="5527675" y="2098675"/>
          <p14:tracePt t="55836" x="5634038" y="2098675"/>
          <p14:tracePt t="55852" x="5751513" y="2098675"/>
          <p14:tracePt t="55869" x="5830888" y="2108200"/>
          <p14:tracePt t="55871" x="5884863" y="2108200"/>
          <p14:tracePt t="55886" x="5929313" y="2116138"/>
          <p14:tracePt t="55902" x="6037263" y="2116138"/>
          <p14:tracePt t="55919" x="6188075" y="2116138"/>
          <p14:tracePt t="55935" x="6286500" y="2116138"/>
          <p14:tracePt t="55952" x="6357938" y="2116138"/>
          <p14:tracePt t="55969" x="6429375" y="2116138"/>
          <p14:tracePt t="55986" x="6500813" y="2116138"/>
          <p14:tracePt t="56002" x="6562725" y="2116138"/>
          <p14:tracePt t="56019" x="6653213" y="2116138"/>
          <p14:tracePt t="56036" x="6769100" y="2116138"/>
          <p14:tracePt t="56052" x="6894513" y="2116138"/>
          <p14:tracePt t="56054" x="6946900" y="2116138"/>
          <p14:tracePt t="56069" x="7037388" y="2125663"/>
          <p14:tracePt t="56086" x="7170738" y="2143125"/>
          <p14:tracePt t="56102" x="7277100" y="2152650"/>
          <p14:tracePt t="56104" x="7367588" y="2152650"/>
          <p14:tracePt t="56119" x="7439025" y="2152650"/>
          <p14:tracePt t="56136" x="7491413" y="2152650"/>
          <p14:tracePt t="56152" x="7527925" y="2152650"/>
          <p14:tracePt t="56169" x="7545388" y="2152650"/>
          <p14:tracePt t="56186" x="7554913" y="2152650"/>
          <p14:tracePt t="56202" x="7572375" y="2152650"/>
          <p14:tracePt t="56241" x="7581900" y="2152650"/>
          <p14:tracePt t="56280" x="7589838" y="2152650"/>
          <p14:tracePt t="56408" x="7562850" y="2152650"/>
          <p14:tracePt t="56416" x="7527925" y="2160588"/>
          <p14:tracePt t="56424" x="7500938" y="2170113"/>
          <p14:tracePt t="56436" x="7466013" y="2179638"/>
          <p14:tracePt t="56452" x="7367588" y="2197100"/>
          <p14:tracePt t="56469" x="7205663" y="2232025"/>
          <p14:tracePt t="56486" x="6991350" y="2232025"/>
          <p14:tracePt t="56487" x="6813550" y="2232025"/>
          <p14:tracePt t="56502" x="6483350" y="2232025"/>
          <p14:tracePt t="56518" x="6242050" y="2232025"/>
          <p14:tracePt t="56535" x="5438775" y="2232025"/>
          <p14:tracePt t="56552" x="4956175" y="2232025"/>
          <p14:tracePt t="56568" x="4518025" y="2232025"/>
          <p14:tracePt t="56585" x="4224338" y="2251075"/>
          <p14:tracePt t="56602" x="3983038" y="2276475"/>
          <p14:tracePt t="56619" x="3768725" y="2303463"/>
          <p14:tracePt t="56636" x="3598863" y="2322513"/>
          <p14:tracePt t="56652" x="3438525" y="2339975"/>
          <p14:tracePt t="56669" x="3322638" y="2366963"/>
          <p14:tracePt t="56686" x="3224213" y="2393950"/>
          <p14:tracePt t="56687" x="3187700" y="2401888"/>
          <p14:tracePt t="56702" x="3125788" y="2401888"/>
          <p14:tracePt t="56719" x="2973388" y="2419350"/>
          <p14:tracePt t="56736" x="2840038" y="2438400"/>
          <p14:tracePt t="56752" x="2741613" y="2446338"/>
          <p14:tracePt t="56768" x="2608263" y="2446338"/>
          <p14:tracePt t="56785" x="2527300" y="2455863"/>
          <p14:tracePt t="56802" x="2401888" y="2455863"/>
          <p14:tracePt t="56819" x="2303463" y="2455863"/>
          <p14:tracePt t="56836" x="2214563" y="2455863"/>
          <p14:tracePt t="56852" x="2116138" y="2455863"/>
          <p14:tracePt t="56869" x="2062163" y="2455863"/>
          <p14:tracePt t="56872" x="2044700" y="2455863"/>
          <p14:tracePt t="56885" x="2027238" y="2455863"/>
          <p14:tracePt t="56902" x="1990725" y="2455863"/>
          <p14:tracePt t="56919" x="1955800" y="2455863"/>
          <p14:tracePt t="56936" x="1928813" y="2455863"/>
          <p14:tracePt t="56952" x="1911350" y="2455863"/>
          <p14:tracePt t="56969" x="1893888" y="2455863"/>
          <p14:tracePt t="56985" x="1874838" y="2455863"/>
          <p14:tracePt t="57002" x="1866900" y="2455863"/>
          <p14:tracePt t="57065" x="1857375" y="2455863"/>
          <p14:tracePt t="57073" x="1847850" y="2455863"/>
          <p14:tracePt t="57086" x="1839913" y="2455863"/>
          <p14:tracePt t="57102" x="1830388" y="2455863"/>
          <p14:tracePt t="57119" x="1822450" y="2455863"/>
          <p14:tracePt t="57135" x="1803400" y="2446338"/>
          <p14:tracePt t="57152" x="1776413" y="2446338"/>
          <p14:tracePt t="57168" x="1768475" y="2446338"/>
          <p14:tracePt t="57672" x="1776413" y="2446338"/>
          <p14:tracePt t="57688" x="1803400" y="2446338"/>
          <p14:tracePt t="57697" x="1812925" y="2446338"/>
          <p14:tracePt t="57704" x="1839913" y="2446338"/>
          <p14:tracePt t="57719" x="1874838" y="2446338"/>
          <p14:tracePt t="57736" x="1911350" y="2455863"/>
          <p14:tracePt t="57752" x="1946275" y="2465388"/>
          <p14:tracePt t="57768" x="1982788" y="2482850"/>
          <p14:tracePt t="57802" x="2081213" y="2544763"/>
          <p14:tracePt t="57836" x="2205038" y="2616200"/>
          <p14:tracePt t="57868" x="2419350" y="2732088"/>
          <p14:tracePt t="57885" x="2562225" y="2786063"/>
          <p14:tracePt t="57901" x="2670175" y="2840038"/>
          <p14:tracePt t="57918" x="2786063" y="2874963"/>
          <p14:tracePt t="57920" x="2830513" y="2901950"/>
          <p14:tracePt t="57935" x="2901950" y="2938463"/>
          <p14:tracePt t="57952" x="3062288" y="3044825"/>
          <p14:tracePt t="57968" x="3170238" y="3116263"/>
          <p14:tracePt t="57985" x="3232150" y="3152775"/>
          <p14:tracePt t="58001" x="3259138" y="3160713"/>
          <p14:tracePt t="58018" x="3268663" y="3160713"/>
          <p14:tracePt t="58035" x="3276600" y="3170238"/>
          <p14:tracePt t="58052" x="3295650" y="3170238"/>
          <p14:tracePt t="58068" x="3313113" y="3187700"/>
          <p14:tracePt t="58085" x="3330575" y="3197225"/>
          <p14:tracePt t="58184" x="0" y="0"/>
        </p14:tracePtLst>
        <p14:tracePtLst>
          <p14:tracePt t="61522" x="3419475" y="3143250"/>
          <p14:tracePt t="61529" x="3402013" y="3116263"/>
          <p14:tracePt t="61537" x="3384550" y="3089275"/>
          <p14:tracePt t="61551" x="3367088" y="3081338"/>
          <p14:tracePt t="61568" x="3286125" y="3017838"/>
          <p14:tracePt t="61584" x="3251200" y="2965450"/>
          <p14:tracePt t="61601" x="3205163" y="2901950"/>
          <p14:tracePt t="61634" x="3089275" y="2724150"/>
          <p14:tracePt t="61668" x="3009900" y="2589213"/>
          <p14:tracePt t="61701" x="2938463" y="2482850"/>
          <p14:tracePt t="61718" x="2911475" y="2411413"/>
          <p14:tracePt t="61734" x="2901950" y="2401888"/>
          <p14:tracePt t="61750" x="2901950" y="2393950"/>
          <p14:tracePt t="61767" x="2911475" y="2384425"/>
          <p14:tracePt t="61784" x="2955925" y="2384425"/>
          <p14:tracePt t="61801" x="2982913" y="2366963"/>
          <p14:tracePt t="61817" x="3017838" y="2357438"/>
          <p14:tracePt t="61834" x="3071813" y="2357438"/>
          <p14:tracePt t="61851" x="3125788" y="2339975"/>
          <p14:tracePt t="61868" x="3251200" y="2339975"/>
          <p14:tracePt t="61884" x="3394075" y="2339975"/>
          <p14:tracePt t="61900" x="3527425" y="2339975"/>
          <p14:tracePt t="61918" x="3679825" y="2339975"/>
          <p14:tracePt t="61934" x="3803650" y="2347913"/>
          <p14:tracePt t="61936" x="3848100" y="2357438"/>
          <p14:tracePt t="61950" x="3911600" y="2366963"/>
          <p14:tracePt t="61968" x="4098925" y="2411413"/>
          <p14:tracePt t="61984" x="4205288" y="2446338"/>
          <p14:tracePt t="62001" x="4276725" y="2465388"/>
          <p14:tracePt t="62017" x="4303713" y="2473325"/>
          <p14:tracePt t="62034" x="4313238" y="2473325"/>
          <p14:tracePt t="62152" x="4303713" y="2473325"/>
          <p14:tracePt t="62161" x="4295775" y="2473325"/>
          <p14:tracePt t="62169" x="4276725" y="2473325"/>
          <p14:tracePt t="62184" x="4232275" y="2473325"/>
          <p14:tracePt t="62200" x="4170363" y="2473325"/>
          <p14:tracePt t="62217" x="4125913" y="2473325"/>
          <p14:tracePt t="62234" x="4098925" y="2473325"/>
          <p14:tracePt t="62250" x="4081463" y="2473325"/>
          <p14:tracePt t="62268" x="4071938" y="2473325"/>
          <p14:tracePt t="62338" x="4081463" y="2465388"/>
          <p14:tracePt t="62345" x="4098925" y="2465388"/>
          <p14:tracePt t="62353" x="4125913" y="2465388"/>
          <p14:tracePt t="62368" x="4179888" y="2446338"/>
          <p14:tracePt t="62384" x="4303713" y="2438400"/>
          <p14:tracePt t="62401" x="4419600" y="2419350"/>
          <p14:tracePt t="62417" x="4527550" y="2419350"/>
          <p14:tracePt t="62434" x="4598988" y="2411413"/>
          <p14:tracePt t="62450" x="4625975" y="2411413"/>
          <p14:tracePt t="62521" x="4625975" y="2401888"/>
          <p14:tracePt t="62538" x="4616450" y="2401888"/>
          <p14:tracePt t="62545" x="4608513" y="2401888"/>
          <p14:tracePt t="62553" x="4572000" y="2401888"/>
          <p14:tracePt t="62567" x="4545013" y="2393950"/>
          <p14:tracePt t="62584" x="4446588" y="2393950"/>
          <p14:tracePt t="62600" x="4375150" y="2374900"/>
          <p14:tracePt t="62617" x="4313238" y="2374900"/>
          <p14:tracePt t="62634" x="4251325" y="2374900"/>
          <p14:tracePt t="62650" x="4214813" y="2374900"/>
          <p14:tracePt t="62667" x="4179888" y="2374900"/>
          <p14:tracePt t="62684" x="4152900" y="2374900"/>
          <p14:tracePt t="62700" x="4143375" y="2374900"/>
          <p14:tracePt t="62717" x="4125913" y="2374900"/>
          <p14:tracePt t="62734" x="4108450" y="2374900"/>
          <p14:tracePt t="62750" x="4098925" y="2374900"/>
          <p14:tracePt t="62768" x="4089400" y="2374900"/>
          <p14:tracePt t="62817" x="4081463" y="2374900"/>
          <p14:tracePt t="63146" x="4089400" y="2374900"/>
          <p14:tracePt t="63809" x="4125913" y="2374900"/>
          <p14:tracePt t="63816" x="4170363" y="2374900"/>
          <p14:tracePt t="63825" x="4241800" y="2374900"/>
          <p14:tracePt t="63833" x="4295775" y="2374900"/>
          <p14:tracePt t="63850" x="4491038" y="2374900"/>
          <p14:tracePt t="63867" x="4776788" y="2374900"/>
          <p14:tracePt t="63884" x="5205413" y="2374900"/>
          <p14:tracePt t="63917" x="5956300" y="2374900"/>
          <p14:tracePt t="63950" x="6823075" y="2374900"/>
          <p14:tracePt t="63984" x="7205663" y="2374900"/>
          <p14:tracePt t="63985" x="7232650" y="2374900"/>
          <p14:tracePt t="64000" x="7242175" y="2374900"/>
          <p14:tracePt t="64153" x="7259638" y="2374900"/>
          <p14:tracePt t="64162" x="7277100" y="2374900"/>
          <p14:tracePt t="64168" x="7286625" y="2374900"/>
          <p14:tracePt t="64183" x="7304088" y="2374900"/>
          <p14:tracePt t="64200" x="7385050" y="2384425"/>
          <p14:tracePt t="64216" x="7429500" y="2393950"/>
          <p14:tracePt t="64233" x="7473950" y="2393950"/>
          <p14:tracePt t="64250" x="7510463" y="2393950"/>
          <p14:tracePt t="64267" x="7545388" y="2393950"/>
          <p14:tracePt t="64283" x="7581900" y="2393950"/>
          <p14:tracePt t="64300" x="7608888" y="2393950"/>
          <p14:tracePt t="64317" x="7616825" y="2393950"/>
          <p14:tracePt t="65841" x="7626350" y="2401888"/>
          <p14:tracePt t="65850" x="7616825" y="2419350"/>
          <p14:tracePt t="65858" x="7572375" y="2438400"/>
          <p14:tracePt t="65866" x="7518400" y="2465388"/>
          <p14:tracePt t="65883" x="7412038" y="2517775"/>
          <p14:tracePt t="65900" x="7232650" y="2581275"/>
          <p14:tracePt t="65917" x="7062788" y="2633663"/>
          <p14:tracePt t="65949" x="6742113" y="2741613"/>
          <p14:tracePt t="65984" x="6251575" y="2822575"/>
          <p14:tracePt t="66017" x="5634038" y="2884488"/>
          <p14:tracePt t="66033" x="5180013" y="2919413"/>
          <p14:tracePt t="66049" x="4687888" y="2946400"/>
          <p14:tracePt t="66066" x="4268788" y="2965450"/>
          <p14:tracePt t="66083" x="3956050" y="2973388"/>
          <p14:tracePt t="66100" x="3751263" y="2973388"/>
          <p14:tracePt t="66117" x="3544888" y="2973388"/>
          <p14:tracePt t="66133" x="3411538" y="2973388"/>
          <p14:tracePt t="66149" x="3322638" y="2973388"/>
          <p14:tracePt t="66166" x="3268663" y="2965450"/>
          <p14:tracePt t="66183" x="3241675" y="2965450"/>
          <p14:tracePt t="66184" x="3232150" y="2965450"/>
          <p14:tracePt t="66199" x="3224213" y="2955925"/>
          <p14:tracePt t="66216" x="3197225" y="2955925"/>
          <p14:tracePt t="66233" x="3170238" y="2946400"/>
          <p14:tracePt t="66250" x="3143250" y="2938463"/>
          <p14:tracePt t="66266" x="3133725" y="2938463"/>
          <p14:tracePt t="66330" x="3125788" y="2928938"/>
          <p14:tracePt t="66338" x="3116263" y="2928938"/>
          <p14:tracePt t="66354" x="3116263" y="2919413"/>
          <p14:tracePt t="66366" x="3116263" y="2911475"/>
          <p14:tracePt t="66383" x="3116263" y="2874963"/>
          <p14:tracePt t="66399" x="3116263" y="2847975"/>
          <p14:tracePt t="66417" x="3116263" y="2822575"/>
          <p14:tracePt t="66433" x="3152775" y="2813050"/>
          <p14:tracePt t="66449" x="3224213" y="2776538"/>
          <p14:tracePt t="66466" x="3303588" y="2768600"/>
          <p14:tracePt t="66483" x="3402013" y="2751138"/>
          <p14:tracePt t="66499" x="3509963" y="2741613"/>
          <p14:tracePt t="66516" x="3633788" y="2724150"/>
          <p14:tracePt t="66533" x="3759200" y="2705100"/>
          <p14:tracePt t="66550" x="3929063" y="2670175"/>
          <p14:tracePt t="66566" x="4062413" y="2660650"/>
          <p14:tracePt t="66583" x="4170363" y="2652713"/>
          <p14:tracePt t="66584" x="4224338" y="2652713"/>
          <p14:tracePt t="66599" x="4241800" y="2643188"/>
          <p14:tracePt t="66617" x="4259263" y="2643188"/>
          <p14:tracePt t="66633" x="4268788" y="2633663"/>
          <p14:tracePt t="66754" x="4276725" y="2633663"/>
          <p14:tracePt t="66762" x="4286250" y="2633663"/>
          <p14:tracePt t="66770" x="4313238" y="2633663"/>
          <p14:tracePt t="66782" x="4322763" y="2633663"/>
          <p14:tracePt t="66800" x="4357688" y="2633663"/>
          <p14:tracePt t="66816" x="4419600" y="2633663"/>
          <p14:tracePt t="66833" x="4446588" y="2633663"/>
          <p14:tracePt t="66849" x="4473575" y="2633663"/>
          <p14:tracePt t="66866" x="4483100" y="2633663"/>
          <p14:tracePt t="66882" x="4500563" y="2633663"/>
          <p14:tracePt t="66899" x="4510088" y="2633663"/>
          <p14:tracePt t="66916" x="4527550" y="2633663"/>
          <p14:tracePt t="66933" x="4537075" y="2633663"/>
          <p14:tracePt t="66949" x="4554538" y="2633663"/>
          <p14:tracePt t="66966" x="4562475" y="2633663"/>
          <p14:tracePt t="66982" x="4581525" y="2633663"/>
          <p14:tracePt t="67000" x="4589463" y="2633663"/>
          <p14:tracePt t="67017" x="4616450" y="2633663"/>
          <p14:tracePt t="67033" x="4643438" y="2633663"/>
          <p14:tracePt t="67049" x="4660900" y="2633663"/>
          <p14:tracePt t="67066" x="4679950" y="2633663"/>
          <p14:tracePt t="67235" x="4697413" y="2633663"/>
          <p14:tracePt t="67242" x="4705350" y="2633663"/>
          <p14:tracePt t="67250" x="4724400" y="2633663"/>
          <p14:tracePt t="67266" x="4759325" y="2633663"/>
          <p14:tracePt t="67283" x="4830763" y="2633663"/>
          <p14:tracePt t="67299" x="4938713" y="2633663"/>
          <p14:tracePt t="67316" x="5062538" y="2633663"/>
          <p14:tracePt t="67333" x="5205413" y="2633663"/>
          <p14:tracePt t="67349" x="5340350" y="2633663"/>
          <p14:tracePt t="67366" x="5438775" y="2633663"/>
          <p14:tracePt t="67382" x="5527675" y="2633663"/>
          <p14:tracePt t="67385" x="5554663" y="2633663"/>
          <p14:tracePt t="67400" x="5589588" y="2633663"/>
          <p14:tracePt t="67416" x="5616575" y="2633663"/>
          <p14:tracePt t="67418" x="5634038" y="2633663"/>
          <p14:tracePt t="67433" x="5643563" y="2633663"/>
          <p14:tracePt t="67522" x="5653088" y="2633663"/>
          <p14:tracePt t="67562" x="5661025" y="2633663"/>
          <p14:tracePt t="67586" x="5670550" y="2633663"/>
          <p14:tracePt t="67594" x="5680075" y="2633663"/>
          <p14:tracePt t="67618" x="5688013" y="2633663"/>
          <p14:tracePt t="67642" x="5705475" y="2633663"/>
          <p14:tracePt t="67674" x="5715000" y="2633663"/>
          <p14:tracePt t="68217" x="5732463" y="2633663"/>
          <p14:tracePt t="68225" x="5751513" y="2633663"/>
          <p14:tracePt t="68236" x="5776913" y="2633663"/>
          <p14:tracePt t="68249" x="5867400" y="2633663"/>
          <p14:tracePt t="68265" x="6045200" y="2616200"/>
          <p14:tracePt t="68282" x="6232525" y="2608263"/>
          <p14:tracePt t="68299" x="6438900" y="2589213"/>
          <p14:tracePt t="68332" x="6751638" y="2571750"/>
          <p14:tracePt t="68365" x="6804025" y="2562225"/>
          <p14:tracePt t="68555" x="6813550" y="2562225"/>
          <p14:tracePt t="68562" x="6823075" y="2562225"/>
          <p14:tracePt t="68578" x="6831013" y="2562225"/>
          <p14:tracePt t="68586" x="6840538" y="2562225"/>
          <p14:tracePt t="68603" x="6848475" y="2562225"/>
          <p14:tracePt t="68617" x="6858000" y="2562225"/>
          <p14:tracePt t="68632" x="6867525" y="2562225"/>
          <p14:tracePt t="68857" x="6875463" y="2562225"/>
          <p14:tracePt t="68889" x="6894513" y="2562225"/>
          <p14:tracePt t="68905" x="6902450" y="2562225"/>
          <p14:tracePt t="68921" x="6919913" y="2562225"/>
          <p14:tracePt t="68937" x="6929438" y="2562225"/>
          <p14:tracePt t="68946" x="6946900" y="2562225"/>
          <p14:tracePt t="68953" x="6956425" y="2562225"/>
          <p14:tracePt t="68965" x="6965950" y="2562225"/>
          <p14:tracePt t="68982" x="6973888" y="2562225"/>
          <p14:tracePt t="68998" x="6991350" y="2562225"/>
          <p14:tracePt t="69015" x="7000875" y="2562225"/>
          <p14:tracePt t="69033" x="7010400" y="2562225"/>
          <p14:tracePt t="69048" x="7027863" y="2562225"/>
          <p14:tracePt t="71065" x="0" y="0"/>
        </p14:tracePtLst>
        <p14:tracePtLst>
          <p14:tracePt t="72363" x="3152775" y="2670175"/>
          <p14:tracePt t="72555" x="3160713" y="2670175"/>
          <p14:tracePt t="72563" x="3170238" y="2670175"/>
          <p14:tracePt t="72570" x="3197225" y="2670175"/>
          <p14:tracePt t="72581" x="3214688" y="2670175"/>
          <p14:tracePt t="72598" x="3251200" y="2679700"/>
          <p14:tracePt t="72615" x="3313113" y="2714625"/>
          <p14:tracePt t="72631" x="3357563" y="2714625"/>
          <p14:tracePt t="72665" x="3517900" y="2768600"/>
          <p14:tracePt t="72667" x="3581400" y="2786063"/>
          <p14:tracePt t="72698" x="3867150" y="2847975"/>
          <p14:tracePt t="72731" x="3990975" y="2867025"/>
          <p14:tracePt t="72748" x="4010025" y="2867025"/>
          <p14:tracePt t="72765" x="4027488" y="2867025"/>
          <p14:tracePt t="72781" x="4044950" y="2867025"/>
          <p14:tracePt t="72797" x="4071938" y="2867025"/>
          <p14:tracePt t="72815" x="4089400" y="2867025"/>
          <p14:tracePt t="72831" x="4108450" y="2867025"/>
          <p14:tracePt t="72848" x="4143375" y="2867025"/>
          <p14:tracePt t="72865" x="4232275" y="2867025"/>
          <p14:tracePt t="72881" x="4286250" y="2867025"/>
          <p14:tracePt t="72898" x="4384675" y="2867025"/>
          <p14:tracePt t="72914" x="4419600" y="2867025"/>
          <p14:tracePt t="72931" x="4446588" y="2867025"/>
          <p14:tracePt t="72948" x="4456113" y="2857500"/>
          <p14:tracePt t="72964" x="4465638" y="2857500"/>
          <p14:tracePt t="73195" x="4473575" y="2857500"/>
          <p14:tracePt t="73210" x="4483100" y="2857500"/>
          <p14:tracePt t="73219" x="4500563" y="2847975"/>
          <p14:tracePt t="73231" x="4510088" y="2847975"/>
          <p14:tracePt t="73247" x="4562475" y="2840038"/>
          <p14:tracePt t="73264" x="4643438" y="2830513"/>
          <p14:tracePt t="73265" x="4714875" y="2830513"/>
          <p14:tracePt t="73281" x="4884738" y="2830513"/>
          <p14:tracePt t="73298" x="5116513" y="2830513"/>
          <p14:tracePt t="73314" x="5303838" y="2822575"/>
          <p14:tracePt t="73331" x="5510213" y="2822575"/>
          <p14:tracePt t="73348" x="5643563" y="2813050"/>
          <p14:tracePt t="73364" x="5751513" y="2803525"/>
          <p14:tracePt t="73381" x="5786438" y="2803525"/>
          <p14:tracePt t="73398" x="5803900" y="2803525"/>
          <p14:tracePt t="73414" x="5822950" y="2803525"/>
          <p14:tracePt t="73431" x="5830888" y="2803525"/>
          <p14:tracePt t="73448" x="5840413" y="2803525"/>
          <p14:tracePt t="73481" x="5857875" y="2803525"/>
          <p14:tracePt t="73498" x="5919788" y="2803525"/>
          <p14:tracePt t="73514" x="5973763" y="2803525"/>
          <p14:tracePt t="73531" x="6018213" y="2803525"/>
          <p14:tracePt t="73548" x="6045200" y="2803525"/>
          <p14:tracePt t="73564" x="6062663" y="2803525"/>
          <p14:tracePt t="73721" x="6054725" y="2803525"/>
          <p14:tracePt t="73731" x="6027738" y="2803525"/>
          <p14:tracePt t="73739" x="6000750" y="2803525"/>
          <p14:tracePt t="73747" x="5973763" y="2803525"/>
          <p14:tracePt t="73764" x="5884863" y="2803525"/>
          <p14:tracePt t="73781" x="5795963" y="2803525"/>
          <p14:tracePt t="73798" x="5724525" y="2813050"/>
          <p14:tracePt t="73814" x="5653088" y="2822575"/>
          <p14:tracePt t="73831" x="5599113" y="2822575"/>
          <p14:tracePt t="73848" x="5554663" y="2822575"/>
          <p14:tracePt t="73864" x="5491163" y="2822575"/>
          <p14:tracePt t="73866" x="5446713" y="2822575"/>
          <p14:tracePt t="73880" x="5402263" y="2822575"/>
          <p14:tracePt t="73898" x="5295900" y="2822575"/>
          <p14:tracePt t="73914" x="5241925" y="2830513"/>
          <p14:tracePt t="73930" x="5205413" y="2830513"/>
          <p14:tracePt t="73947" x="5187950" y="2847975"/>
          <p14:tracePt t="74283" x="5205413" y="2847975"/>
          <p14:tracePt t="74291" x="5224463" y="2847975"/>
          <p14:tracePt t="74299" x="5259388" y="2840038"/>
          <p14:tracePt t="74314" x="5340350" y="2840038"/>
          <p14:tracePt t="74331" x="5465763" y="2830513"/>
          <p14:tracePt t="74347" x="5581650" y="2822575"/>
          <p14:tracePt t="74381" x="5795963" y="2803525"/>
          <p14:tracePt t="74414" x="5848350" y="2803525"/>
          <p14:tracePt t="74563" x="5840413" y="2795588"/>
          <p14:tracePt t="74571" x="5813425" y="2795588"/>
          <p14:tracePt t="74581" x="5776913" y="2795588"/>
          <p14:tracePt t="74598" x="5670550" y="2795588"/>
          <p14:tracePt t="74614" x="5572125" y="2795588"/>
          <p14:tracePt t="74630" x="5429250" y="2795588"/>
          <p14:tracePt t="74648" x="5295900" y="2795588"/>
          <p14:tracePt t="74664" x="5116513" y="2795588"/>
          <p14:tracePt t="74666" x="5045075" y="2803525"/>
          <p14:tracePt t="74680" x="4983163" y="2813050"/>
          <p14:tracePt t="74698" x="4813300" y="2830513"/>
          <p14:tracePt t="74714" x="4732338" y="2840038"/>
          <p14:tracePt t="74730" x="4687888" y="2840038"/>
          <p14:tracePt t="74747" x="4633913" y="2840038"/>
          <p14:tracePt t="74764" x="4581525" y="2840038"/>
          <p14:tracePt t="74780" x="4510088" y="2840038"/>
          <p14:tracePt t="74798" x="4446588" y="2840038"/>
          <p14:tracePt t="74814" x="4375150" y="2840038"/>
          <p14:tracePt t="74830" x="4322763" y="2840038"/>
          <p14:tracePt t="74847" x="4295775" y="2840038"/>
          <p14:tracePt t="74864" x="4276725" y="2840038"/>
          <p14:tracePt t="75243" x="4286250" y="2840038"/>
          <p14:tracePt t="75275" x="0" y="0"/>
        </p14:tracePtLst>
        <p14:tracePtLst>
          <p14:tracePt t="78789" x="7323138" y="2776538"/>
          <p14:tracePt t="78811" x="7331075" y="2776538"/>
          <p14:tracePt t="78860" x="7340600" y="2776538"/>
          <p14:tracePt t="78867" x="7367588" y="2776538"/>
          <p14:tracePt t="78883" x="7385050" y="2786063"/>
          <p14:tracePt t="78896" x="7402513" y="2786063"/>
          <p14:tracePt t="78930" x="7473950" y="2786063"/>
          <p14:tracePt t="78963" x="7562850" y="2786063"/>
          <p14:tracePt t="78996" x="7599363" y="2786063"/>
          <p14:tracePt t="79030" x="7608888" y="2786063"/>
          <p14:tracePt t="79046" x="7616825" y="2786063"/>
          <p14:tracePt t="79063" x="7661275" y="2786063"/>
          <p14:tracePt t="79080" x="7697788" y="2786063"/>
          <p14:tracePt t="79096" x="7732713" y="2786063"/>
          <p14:tracePt t="79113" x="7786688" y="2786063"/>
          <p14:tracePt t="79130" x="7840663" y="2786063"/>
          <p14:tracePt t="79148" x="7848600" y="2786063"/>
          <p14:tracePt t="79163" x="7858125" y="2786063"/>
          <p14:tracePt t="79266" x="7858125" y="2795588"/>
          <p14:tracePt t="79387" x="7858125" y="2803525"/>
          <p14:tracePt t="79395" x="7858125" y="2813050"/>
          <p14:tracePt t="79412" x="7848600" y="2830513"/>
          <p14:tracePt t="79420" x="7813675" y="2847975"/>
          <p14:tracePt t="79429" x="7796213" y="2857500"/>
          <p14:tracePt t="79446" x="7697788" y="2874963"/>
          <p14:tracePt t="79463" x="7581900" y="2901950"/>
          <p14:tracePt t="79479" x="7412038" y="2928938"/>
          <p14:tracePt t="79496" x="7180263" y="2965450"/>
          <p14:tracePt t="79513" x="6813550" y="2982913"/>
          <p14:tracePt t="79515" x="6626225" y="2982913"/>
          <p14:tracePt t="79529" x="6375400" y="2982913"/>
          <p14:tracePt t="79546" x="5500688" y="2982913"/>
          <p14:tracePt t="79563" x="4875213" y="2982913"/>
          <p14:tracePt t="79579" x="4125913" y="2982913"/>
          <p14:tracePt t="79596" x="3276600" y="2982913"/>
          <p14:tracePt t="79613" x="2867025" y="2982913"/>
          <p14:tracePt t="79629" x="2517775" y="2982913"/>
          <p14:tracePt t="79646" x="2330450" y="2982913"/>
          <p14:tracePt t="79663" x="2205038" y="2990850"/>
          <p14:tracePt t="79679" x="2197100" y="2990850"/>
          <p14:tracePt t="79696" x="2187575" y="3000375"/>
          <p14:tracePt t="79713" x="2179638" y="3009900"/>
          <p14:tracePt t="79730" x="2160588" y="3017838"/>
          <p14:tracePt t="79746" x="2133600" y="3044825"/>
          <p14:tracePt t="79763" x="2098675" y="3081338"/>
          <p14:tracePt t="79779" x="1990725" y="3125788"/>
          <p14:tracePt t="79796" x="1893888" y="3179763"/>
          <p14:tracePt t="79813" x="1803400" y="3224213"/>
          <p14:tracePt t="79830" x="1704975" y="3276600"/>
          <p14:tracePt t="79846" x="1670050" y="3295650"/>
          <p14:tracePt t="79863" x="1643063" y="3313113"/>
          <p14:tracePt t="79879" x="1633538" y="3313113"/>
          <p14:tracePt t="80228" x="1643063" y="3313113"/>
          <p14:tracePt t="80316" x="1652588" y="3313113"/>
          <p14:tracePt t="80356" x="1660525" y="3313113"/>
          <p14:tracePt t="80484" x="1670050" y="3313113"/>
          <p14:tracePt t="80524" x="1679575" y="3313113"/>
          <p14:tracePt t="80524" x="0" y="0"/>
        </p14:tracePtLst>
        <p14:tracePtLst>
          <p14:tracePt t="81212" x="3438525" y="3036888"/>
          <p14:tracePt t="81308" x="3446463" y="3036888"/>
          <p14:tracePt t="81324" x="3465513" y="3036888"/>
          <p14:tracePt t="81332" x="3490913" y="3036888"/>
          <p14:tracePt t="81346" x="3527425" y="3036888"/>
          <p14:tracePt t="81363" x="3598863" y="3044825"/>
          <p14:tracePt t="81379" x="3660775" y="3044825"/>
          <p14:tracePt t="81395" x="3768725" y="3044825"/>
          <p14:tracePt t="81412" x="3857625" y="3044825"/>
          <p14:tracePt t="81446" x="4081463" y="3044825"/>
          <p14:tracePt t="81479" x="4268788" y="3044825"/>
          <p14:tracePt t="81512" x="4438650" y="3044825"/>
          <p14:tracePt t="81529" x="4465638" y="3054350"/>
          <p14:tracePt t="81531" x="4483100" y="3054350"/>
          <p14:tracePt t="81556" x="4491038" y="3054350"/>
          <p14:tracePt t="81580" x="4510088" y="3054350"/>
          <p14:tracePt t="81596" x="4527550" y="3054350"/>
          <p14:tracePt t="81604" x="4537075" y="3054350"/>
          <p14:tracePt t="81612" x="4545013" y="3054350"/>
          <p14:tracePt t="81629" x="4572000" y="3054350"/>
          <p14:tracePt t="81646" x="4616450" y="3054350"/>
          <p14:tracePt t="81662" x="4652963" y="3054350"/>
          <p14:tracePt t="81679" x="4697413" y="3054350"/>
          <p14:tracePt t="81695" x="4768850" y="3062288"/>
          <p14:tracePt t="81712" x="4840288" y="3071813"/>
          <p14:tracePt t="81729" x="4884738" y="3071813"/>
          <p14:tracePt t="81731" x="4911725" y="3071813"/>
          <p14:tracePt t="81749" x="4919663" y="3071813"/>
          <p14:tracePt t="81956" x="4929188" y="3071813"/>
          <p14:tracePt t="81996" x="4938713" y="3081338"/>
          <p14:tracePt t="82012" x="4946650" y="3089275"/>
          <p14:tracePt t="82020" x="4956175" y="3098800"/>
          <p14:tracePt t="82028" x="4965700" y="3108325"/>
          <p14:tracePt t="82045" x="5010150" y="3133725"/>
          <p14:tracePt t="82062" x="5072063" y="3143250"/>
          <p14:tracePt t="82079" x="5143500" y="3160713"/>
          <p14:tracePt t="82095" x="5232400" y="3160713"/>
          <p14:tracePt t="82112" x="5303838" y="3170238"/>
          <p14:tracePt t="82129" x="5367338" y="3170238"/>
          <p14:tracePt t="82131" x="5394325" y="3170238"/>
          <p14:tracePt t="82145" x="5419725" y="3170238"/>
          <p14:tracePt t="82162" x="5446713" y="3170238"/>
          <p14:tracePt t="82179" x="5465763" y="3170238"/>
          <p14:tracePt t="82220" x="5473700" y="3170238"/>
          <p14:tracePt t="82308" x="5491163" y="3170238"/>
          <p14:tracePt t="82316" x="5510213" y="3170238"/>
          <p14:tracePt t="82329" x="5537200" y="3170238"/>
          <p14:tracePt t="82346" x="5634038" y="3170238"/>
          <p14:tracePt t="82362" x="5715000" y="3170238"/>
          <p14:tracePt t="82363" x="5768975" y="3170238"/>
          <p14:tracePt t="82379" x="5875338" y="3170238"/>
          <p14:tracePt t="82395" x="5991225" y="3170238"/>
          <p14:tracePt t="82412" x="6081713" y="3170238"/>
          <p14:tracePt t="82428" x="6143625" y="3170238"/>
          <p14:tracePt t="82445" x="6242050" y="3170238"/>
          <p14:tracePt t="82462" x="6276975" y="3170238"/>
          <p14:tracePt t="82479" x="6296025" y="3170238"/>
          <p14:tracePt t="82495" x="6313488" y="3170238"/>
          <p14:tracePt t="82652" x="6323013" y="3170238"/>
          <p14:tracePt t="82676" x="6330950" y="3170238"/>
          <p14:tracePt t="82684" x="6340475" y="3170238"/>
          <p14:tracePt t="82708" x="6357938" y="3170238"/>
          <p14:tracePt t="82716" x="6375400" y="3170238"/>
          <p14:tracePt t="82729" x="6384925" y="3170238"/>
          <p14:tracePt t="82745" x="6402388" y="3170238"/>
          <p14:tracePt t="82762" x="6446838" y="3179763"/>
          <p14:tracePt t="82779" x="6510338" y="3197225"/>
          <p14:tracePt t="82795" x="6537325" y="3197225"/>
          <p14:tracePt t="82812" x="6581775" y="3205163"/>
          <p14:tracePt t="82828" x="6616700" y="3214688"/>
          <p14:tracePt t="82845" x="6643688" y="3214688"/>
          <p14:tracePt t="82862" x="6653213" y="3214688"/>
          <p14:tracePt t="82948" x="6661150" y="3214688"/>
          <p14:tracePt t="82988" x="6670675" y="3214688"/>
          <p14:tracePt t="83348" x="6670675" y="3224213"/>
          <p14:tracePt t="83357" x="6670675" y="3241675"/>
          <p14:tracePt t="83364" x="6670675" y="3251200"/>
          <p14:tracePt t="83379" x="6688138" y="3286125"/>
          <p14:tracePt t="83395" x="6697663" y="3322638"/>
          <p14:tracePt t="83412" x="6697663" y="3375025"/>
          <p14:tracePt t="83428" x="6715125" y="3429000"/>
          <p14:tracePt t="83445" x="6724650" y="3500438"/>
          <p14:tracePt t="83479" x="6759575" y="3633788"/>
          <p14:tracePt t="83512" x="6777038" y="3660775"/>
          <p14:tracePt t="83546" x="6777038" y="3670300"/>
          <p14:tracePt t="83562" x="6786563" y="3687763"/>
          <p14:tracePt t="83563" x="6786563" y="3697288"/>
          <p14:tracePt t="83596" x="6786563" y="3705225"/>
          <p14:tracePt t="83604" x="6786563" y="3714750"/>
          <p14:tracePt t="83636" x="6786563" y="3724275"/>
          <p14:tracePt t="83644" x="6786563" y="3732213"/>
          <p14:tracePt t="83676" x="6786563" y="3741738"/>
          <p14:tracePt t="83700" x="6786563" y="3751263"/>
          <p14:tracePt t="83741" x="6777038" y="3751263"/>
          <p14:tracePt t="83748" x="6769100" y="3751263"/>
          <p14:tracePt t="83762" x="6759575" y="3751263"/>
          <p14:tracePt t="83778" x="6705600" y="3751263"/>
          <p14:tracePt t="83795" x="6653213" y="3751263"/>
          <p14:tracePt t="83811" x="6572250" y="3751263"/>
          <p14:tracePt t="83828" x="6465888" y="3751263"/>
          <p14:tracePt t="83845" x="6242050" y="3732213"/>
          <p14:tracePt t="83861" x="5938838" y="3608388"/>
          <p14:tracePt t="83878" x="5133975" y="3330575"/>
          <p14:tracePt t="83895" x="4214813" y="3027363"/>
          <p14:tracePt t="83912" x="3652838" y="2857500"/>
          <p14:tracePt t="83929" x="3367088" y="2776538"/>
          <p14:tracePt t="83945" x="3205163" y="2714625"/>
          <p14:tracePt t="83947" x="3152775" y="2652713"/>
          <p14:tracePt t="83962" x="3133725" y="2633663"/>
          <p14:tracePt t="83979" x="3133725" y="2616200"/>
          <p14:tracePt t="83995" x="3133725" y="2581275"/>
          <p14:tracePt t="84085" x="3133725" y="2589213"/>
          <p14:tracePt t="84092" x="3133725" y="2598738"/>
          <p14:tracePt t="84100" x="3143250" y="2616200"/>
          <p14:tracePt t="84112" x="3152775" y="2633663"/>
          <p14:tracePt t="84128" x="3170238" y="2697163"/>
          <p14:tracePt t="84145" x="3197225" y="2759075"/>
          <p14:tracePt t="84147" x="3232150" y="2840038"/>
          <p14:tracePt t="84162" x="3232150" y="2874963"/>
          <p14:tracePt t="84178" x="3259138" y="2965450"/>
          <p14:tracePt t="84195" x="3259138" y="2990850"/>
          <p14:tracePt t="84212" x="3259138" y="3036888"/>
          <p14:tracePt t="84228" x="3259138" y="3054350"/>
          <p14:tracePt t="84245" x="3259138" y="3071813"/>
          <p14:tracePt t="84262" x="3259138" y="3089275"/>
          <p14:tracePt t="84278" x="3259138" y="3098800"/>
          <p14:tracePt t="84278" x="0" y="0"/>
        </p14:tracePtLst>
        <p14:tracePtLst>
          <p14:tracePt t="89246" x="4384675" y="2759075"/>
          <p14:tracePt t="89318" x="4384675" y="2751138"/>
          <p14:tracePt t="89350" x="4394200" y="2751138"/>
          <p14:tracePt t="89380" x="0" y="0"/>
        </p14:tracePtLst>
        <p14:tracePtLst>
          <p14:tracePt t="89414" x="4394200" y="2751138"/>
          <p14:tracePt t="89453" x="4402138" y="2751138"/>
          <p14:tracePt t="89549" x="4411663" y="2741613"/>
          <p14:tracePt t="89573" x="4411663" y="2732088"/>
          <p14:tracePt t="89660" x="0" y="0"/>
        </p14:tracePtLst>
        <p14:tracePtLst>
          <p14:tracePt t="89998" x="5446713" y="2705100"/>
          <p14:tracePt t="90100" x="0" y="0"/>
        </p14:tracePtLst>
        <p14:tracePtLst>
          <p14:tracePt t="90190" x="5446713" y="2705100"/>
          <p14:tracePt t="90276" x="0" y="0"/>
        </p14:tracePtLst>
        <p14:tracePtLst>
          <p14:tracePt t="90334" x="5446713" y="2705100"/>
          <p14:tracePt t="90428" x="0" y="0"/>
        </p14:tracePtLst>
        <p14:tracePtLst>
          <p14:tracePt t="90958" x="1893888" y="4991100"/>
          <p14:tracePt t="91052" x="0" y="0"/>
        </p14:tracePtLst>
        <p14:tracePtLst>
          <p14:tracePt t="91166" x="1893888" y="4991100"/>
          <p14:tracePt t="91244" x="0" y="0"/>
        </p14:tracePtLst>
        <p14:tracePtLst>
          <p14:tracePt t="91342" x="1893888" y="4991100"/>
          <p14:tracePt t="91436" x="0" y="0"/>
        </p14:tracePtLst>
        <p14:tracePtLst>
          <p14:tracePt t="91566" x="1973263" y="5000625"/>
          <p14:tracePt t="91573" x="1990725" y="5010150"/>
          <p14:tracePt t="91590" x="2009775" y="5010150"/>
          <p14:tracePt t="91598" x="2027238" y="5010150"/>
          <p14:tracePt t="91610" x="2062163" y="5010150"/>
          <p14:tracePt t="91627" x="2098675" y="5010150"/>
          <p14:tracePt t="91642" x="2152650" y="4991100"/>
          <p14:tracePt t="91643" x="0" y="0"/>
        </p14:tracePtLst>
        <p14:tracePtLst>
          <p14:tracePt t="91798" x="2098675" y="4456113"/>
          <p14:tracePt t="92014" x="2098675" y="4483100"/>
          <p14:tracePt t="92020" x="2098675" y="4510088"/>
          <p14:tracePt t="92030" x="2098675" y="4545013"/>
          <p14:tracePt t="92043" x="2116138" y="4598988"/>
          <p14:tracePt t="92076" x="2143125" y="4724400"/>
          <p14:tracePt t="92109" x="2179638" y="4857750"/>
          <p14:tracePt t="92143" x="2197100" y="4894263"/>
          <p14:tracePt t="92176" x="2197100" y="4902200"/>
          <p14:tracePt t="92193" x="2205038" y="4919663"/>
          <p14:tracePt t="92209" x="2205038" y="4929188"/>
          <p14:tracePt t="92226" x="2205038" y="4946650"/>
          <p14:tracePt t="92243" x="2224088" y="4956175"/>
          <p14:tracePt t="92260" x="2224088" y="5018088"/>
          <p14:tracePt t="92276" x="2224088" y="5045075"/>
          <p14:tracePt t="92293" x="2232025" y="5081588"/>
          <p14:tracePt t="92309" x="2241550" y="5116513"/>
          <p14:tracePt t="92326" x="2241550" y="5143500"/>
          <p14:tracePt t="92343" x="2251075" y="5170488"/>
          <p14:tracePt t="92359" x="2251075" y="5197475"/>
          <p14:tracePt t="92376" x="2251075" y="5214938"/>
          <p14:tracePt t="92393" x="2251075" y="5232400"/>
          <p14:tracePt t="92409" x="2251075" y="5268913"/>
          <p14:tracePt t="92426" x="2224088" y="5303838"/>
          <p14:tracePt t="92443" x="2187575" y="5340350"/>
          <p14:tracePt t="92446" x="2170113" y="5375275"/>
          <p14:tracePt t="92460" x="2116138" y="5429250"/>
          <p14:tracePt t="92477" x="2089150" y="5456238"/>
          <p14:tracePt t="92493" x="2044700" y="5491163"/>
          <p14:tracePt t="92509" x="2000250" y="5510213"/>
          <p14:tracePt t="92526" x="1928813" y="5527675"/>
          <p14:tracePt t="92543" x="1866900" y="5545138"/>
          <p14:tracePt t="92559" x="1751013" y="5554663"/>
          <p14:tracePt t="92576" x="1608138" y="5554663"/>
          <p14:tracePt t="92593" x="1473200" y="5554663"/>
          <p14:tracePt t="92609" x="1347788" y="5554663"/>
          <p14:tracePt t="92626" x="1241425" y="5554663"/>
          <p14:tracePt t="92642" x="1125538" y="5545138"/>
          <p14:tracePt t="92644" x="1062038" y="5537200"/>
          <p14:tracePt t="92659" x="1009650" y="5518150"/>
          <p14:tracePt t="92676" x="901700" y="5483225"/>
          <p14:tracePt t="92692" x="866775" y="5456238"/>
          <p14:tracePt t="92709" x="839788" y="5419725"/>
          <p14:tracePt t="92726" x="812800" y="5411788"/>
          <p14:tracePt t="92743" x="803275" y="5367338"/>
          <p14:tracePt t="92759" x="795338" y="5340350"/>
          <p14:tracePt t="92776" x="750888" y="5268913"/>
          <p14:tracePt t="92793" x="741363" y="5241925"/>
          <p14:tracePt t="92809" x="731838" y="5197475"/>
          <p14:tracePt t="92826" x="723900" y="5160963"/>
          <p14:tracePt t="92843" x="704850" y="5133975"/>
          <p14:tracePt t="92845" x="704850" y="5126038"/>
          <p14:tracePt t="92859" x="704850" y="5116513"/>
          <p14:tracePt t="92933" x="714375" y="5116513"/>
          <p14:tracePt t="92941" x="731838" y="5126038"/>
          <p14:tracePt t="92950" x="750888" y="5133975"/>
          <p14:tracePt t="92965" x="768350" y="5160963"/>
          <p14:tracePt t="92976" x="839788" y="5205413"/>
          <p14:tracePt t="92993" x="928688" y="5286375"/>
          <p14:tracePt t="93009" x="1027113" y="5375275"/>
          <p14:tracePt t="93026" x="1098550" y="5429250"/>
          <p14:tracePt t="93043" x="1204913" y="5500688"/>
          <p14:tracePt t="93060" x="1295400" y="5545138"/>
          <p14:tracePt t="93076" x="1330325" y="5554663"/>
          <p14:tracePt t="93093" x="1366838" y="5554663"/>
          <p14:tracePt t="93109" x="1374775" y="5554663"/>
          <p14:tracePt t="93142" x="1384300" y="5554663"/>
          <p14:tracePt t="93159" x="1401763" y="5554663"/>
          <p14:tracePt t="93176" x="1438275" y="5554663"/>
          <p14:tracePt t="93193" x="1473200" y="5554663"/>
          <p14:tracePt t="93209" x="1527175" y="5518150"/>
          <p14:tracePt t="93226" x="1598613" y="5500688"/>
          <p14:tracePt t="93242" x="1724025" y="5446713"/>
          <p14:tracePt t="93260" x="1812925" y="5402263"/>
          <p14:tracePt t="93262" x="1866900" y="5367338"/>
          <p14:tracePt t="93277" x="1955800" y="5286375"/>
          <p14:tracePt t="93293" x="2009775" y="5224463"/>
          <p14:tracePt t="93309" x="2027238" y="5187950"/>
          <p14:tracePt t="93325" x="2044700" y="5153025"/>
          <p14:tracePt t="93342" x="2071688" y="5108575"/>
          <p14:tracePt t="93359" x="2098675" y="5081588"/>
          <p14:tracePt t="93376" x="2098675" y="5045075"/>
          <p14:tracePt t="93392" x="2125663" y="4983163"/>
          <p14:tracePt t="93409" x="2133600" y="4946650"/>
          <p14:tracePt t="93426" x="2133600" y="4894263"/>
          <p14:tracePt t="93442" x="2133600" y="4867275"/>
          <p14:tracePt t="93445" x="2133600" y="4848225"/>
          <p14:tracePt t="93459" x="2125663" y="4830763"/>
          <p14:tracePt t="93476" x="2081213" y="4768850"/>
          <p14:tracePt t="93493" x="2054225" y="4759325"/>
          <p14:tracePt t="93509" x="2044700" y="4751388"/>
          <p14:tracePt t="93525" x="2017713" y="4751388"/>
          <p14:tracePt t="93542" x="2000250" y="4751388"/>
          <p14:tracePt t="93559" x="1955800" y="4751388"/>
          <p14:tracePt t="93576" x="1901825" y="4751388"/>
          <p14:tracePt t="93592" x="1857375" y="4751388"/>
          <p14:tracePt t="93609" x="1822450" y="4751388"/>
          <p14:tracePt t="93626" x="1795463" y="4751388"/>
          <p14:tracePt t="93642" x="1785938" y="4751388"/>
          <p14:tracePt t="93659" x="1776413" y="4751388"/>
          <p14:tracePt t="93677" x="1751013" y="4751388"/>
          <p14:tracePt t="93692" x="1731963" y="4751388"/>
          <p14:tracePt t="93709" x="1714500" y="4759325"/>
          <p14:tracePt t="93726" x="1697038" y="4768850"/>
          <p14:tracePt t="93742" x="1687513" y="4786313"/>
          <p14:tracePt t="93759" x="1670050" y="4813300"/>
          <p14:tracePt t="93776" x="1652588" y="4840288"/>
          <p14:tracePt t="93792" x="1633538" y="4894263"/>
          <p14:tracePt t="93809" x="1633538" y="4929188"/>
          <p14:tracePt t="93826" x="1633538" y="5018088"/>
          <p14:tracePt t="93842" x="1633538" y="5160963"/>
          <p14:tracePt t="93845" x="1660525" y="5224463"/>
          <p14:tracePt t="93859" x="1714500" y="5313363"/>
          <p14:tracePt t="93876" x="1758950" y="5375275"/>
          <p14:tracePt t="93878" x="1776413" y="5394325"/>
          <p14:tracePt t="93892" x="1812925" y="5411788"/>
          <p14:tracePt t="93909" x="1830388" y="5419725"/>
          <p14:tracePt t="93926" x="1847850" y="5419725"/>
          <p14:tracePt t="93943" x="1866900" y="5419725"/>
          <p14:tracePt t="93959" x="1884363" y="5419725"/>
          <p14:tracePt t="93976" x="1919288" y="5419725"/>
          <p14:tracePt t="93993" x="1946275" y="5419725"/>
          <p14:tracePt t="94009" x="2009775" y="5375275"/>
          <p14:tracePt t="94026" x="2062163" y="5330825"/>
          <p14:tracePt t="94042" x="2108200" y="5268913"/>
          <p14:tracePt t="94060" x="2152650" y="5180013"/>
          <p14:tracePt t="94075" x="2160588" y="5153025"/>
          <p14:tracePt t="94093" x="2160588" y="5062538"/>
          <p14:tracePt t="94109" x="2160588" y="4991100"/>
          <p14:tracePt t="94125" x="2152650" y="4902200"/>
          <p14:tracePt t="94142" x="2081213" y="4830763"/>
          <p14:tracePt t="94159" x="2027238" y="4751388"/>
          <p14:tracePt t="94176" x="1990725" y="4724400"/>
          <p14:tracePt t="94192" x="1955800" y="4697413"/>
          <p14:tracePt t="94209" x="1919288" y="4670425"/>
          <p14:tracePt t="94226" x="1874838" y="4652963"/>
          <p14:tracePt t="94242" x="1847850" y="4643438"/>
          <p14:tracePt t="94259" x="1822450" y="4643438"/>
          <p14:tracePt t="94262" x="1795463" y="4633913"/>
          <p14:tracePt t="94275" x="1776413" y="4633913"/>
          <p14:tracePt t="94293" x="1731963" y="4633913"/>
          <p14:tracePt t="94309" x="1687513" y="4633913"/>
          <p14:tracePt t="94325" x="1670050" y="4660900"/>
          <p14:tracePt t="94342" x="1616075" y="4697413"/>
          <p14:tracePt t="94359" x="1581150" y="4714875"/>
          <p14:tracePt t="94375" x="1544638" y="4732338"/>
          <p14:tracePt t="94392" x="1517650" y="4759325"/>
          <p14:tracePt t="94409" x="1500188" y="4795838"/>
          <p14:tracePt t="94426" x="1490663" y="4803775"/>
          <p14:tracePt t="94443" x="1490663" y="4822825"/>
          <p14:tracePt t="94444" x="1482725" y="4822825"/>
          <p14:tracePt t="94470" x="1473200" y="4830763"/>
          <p14:tracePt t="94477" x="1473200" y="4840288"/>
          <p14:tracePt t="94493" x="1465263" y="4857750"/>
          <p14:tracePt t="94510" x="1455738" y="4875213"/>
          <p14:tracePt t="94525" x="1455738" y="4894263"/>
          <p14:tracePt t="94542" x="1446213" y="4919663"/>
          <p14:tracePt t="94559" x="1438275" y="4938713"/>
          <p14:tracePt t="94575" x="1438275" y="4946650"/>
          <p14:tracePt t="94592" x="1438275" y="4965700"/>
          <p14:tracePt t="94626" x="1438275" y="4973638"/>
          <p14:tracePt t="94642" x="1438275" y="4983163"/>
          <p14:tracePt t="94686" x="1438275" y="4991100"/>
          <p14:tracePt t="94710" x="1438275" y="5000625"/>
          <p14:tracePt t="94734" x="1438275" y="5010150"/>
          <p14:tracePt t="94742" x="1446213" y="5018088"/>
          <p14:tracePt t="94750" x="1455738" y="5037138"/>
          <p14:tracePt t="94759" x="1473200" y="5037138"/>
          <p14:tracePt t="94775" x="1500188" y="5054600"/>
          <p14:tracePt t="94792" x="1527175" y="5072063"/>
          <p14:tracePt t="94809" x="1589088" y="5081588"/>
          <p14:tracePt t="94825" x="1687513" y="5099050"/>
          <p14:tracePt t="94842" x="1768475" y="5099050"/>
          <p14:tracePt t="94859" x="1839913" y="5099050"/>
          <p14:tracePt t="94876" x="1911350" y="5099050"/>
          <p14:tracePt t="94893" x="1928813" y="5099050"/>
          <p14:tracePt t="94909" x="1946275" y="5099050"/>
          <p14:tracePt t="94925" x="1955800" y="5081588"/>
          <p14:tracePt t="94942" x="1965325" y="5062538"/>
          <p14:tracePt t="94958" x="1982788" y="5054600"/>
          <p14:tracePt t="95261" x="0" y="0"/>
        </p14:tracePtLst>
        <p14:tracePtLst>
          <p14:tracePt t="97327" x="7323138" y="5099050"/>
          <p14:tracePt t="97456" x="7331075" y="5089525"/>
          <p14:tracePt t="97462" x="7340600" y="5089525"/>
          <p14:tracePt t="97475" x="7348538" y="5081588"/>
          <p14:tracePt t="97491" x="7394575" y="5037138"/>
          <p14:tracePt t="97508" x="7456488" y="4956175"/>
          <p14:tracePt t="97525" x="7510463" y="4902200"/>
          <p14:tracePt t="97541" x="7554913" y="4848225"/>
          <p14:tracePt t="97558" x="7581900" y="4813300"/>
          <p14:tracePt t="97625" x="7599363" y="4830763"/>
          <p14:tracePt t="97658" x="7608888" y="5081588"/>
          <p14:tracePt t="97675" x="7616825" y="5187950"/>
          <p14:tracePt t="97677" x="7616825" y="5251450"/>
          <p14:tracePt t="97691" x="7616825" y="5286375"/>
          <p14:tracePt t="97708" x="7616825" y="5313363"/>
          <p14:tracePt t="97758" x="7616825" y="5295900"/>
          <p14:tracePt t="97766" x="7616825" y="5251450"/>
          <p14:tracePt t="97775" x="7616825" y="5214938"/>
          <p14:tracePt t="97791" x="7616825" y="5116513"/>
          <p14:tracePt t="97808" x="7626350" y="5045075"/>
          <p14:tracePt t="97825" x="7643813" y="5010150"/>
          <p14:tracePt t="97841" x="7643813" y="5000625"/>
          <p14:tracePt t="97886" x="7643813" y="5010150"/>
          <p14:tracePt t="97894" x="7643813" y="5037138"/>
          <p14:tracePt t="97908" x="7643813" y="5116513"/>
          <p14:tracePt t="97925" x="7643813" y="5214938"/>
          <p14:tracePt t="97941" x="7643813" y="5268913"/>
          <p14:tracePt t="97958" x="7643813" y="5295900"/>
          <p14:tracePt t="97975" x="7643813" y="5303838"/>
          <p14:tracePt t="98021" x="7643813" y="5295900"/>
          <p14:tracePt t="98030" x="7670800" y="5268913"/>
          <p14:tracePt t="98041" x="7680325" y="5232400"/>
          <p14:tracePt t="98058" x="7732713" y="5143500"/>
          <p14:tracePt t="98075" x="7769225" y="5099050"/>
          <p14:tracePt t="98077" x="7804150" y="5054600"/>
          <p14:tracePt t="98091" x="7813675" y="5045075"/>
          <p14:tracePt t="98108" x="7823200" y="5037138"/>
          <p14:tracePt t="98149" x="7823200" y="5072063"/>
          <p14:tracePt t="98159" x="7823200" y="5108575"/>
          <p14:tracePt t="98166" x="7823200" y="5170488"/>
          <p14:tracePt t="98174" x="7823200" y="5214938"/>
          <p14:tracePt t="98191" x="7823200" y="5330825"/>
          <p14:tracePt t="98208" x="7823200" y="5375275"/>
          <p14:tracePt t="98225" x="7823200" y="5402263"/>
          <p14:tracePt t="98287" x="7831138" y="5394325"/>
          <p14:tracePt t="98295" x="7840663" y="5357813"/>
          <p14:tracePt t="98309" x="7867650" y="5276850"/>
          <p14:tracePt t="98325" x="7902575" y="5170488"/>
          <p14:tracePt t="98341" x="7939088" y="5126038"/>
          <p14:tracePt t="98358" x="8001000" y="5081588"/>
          <p14:tracePt t="98374" x="8018463" y="5062538"/>
          <p14:tracePt t="98414" x="8018463" y="5081588"/>
          <p14:tracePt t="98422" x="8018463" y="5116513"/>
          <p14:tracePt t="98430" x="8018463" y="5180013"/>
          <p14:tracePt t="98441" x="8010525" y="5224463"/>
          <p14:tracePt t="98458" x="7966075" y="5322888"/>
          <p14:tracePt t="98475" x="7947025" y="5375275"/>
          <p14:tracePt t="98477" x="7939088" y="5384800"/>
          <p14:tracePt t="98550" x="7929563" y="5375275"/>
          <p14:tracePt t="98559" x="7929563" y="5348288"/>
          <p14:tracePt t="98566" x="7929563" y="5313363"/>
          <p14:tracePt t="98575" x="7920038" y="5268913"/>
          <p14:tracePt t="98591" x="7920038" y="5205413"/>
          <p14:tracePt t="98608" x="7920038" y="5170488"/>
          <p14:tracePt t="98624" x="7912100" y="5160963"/>
          <p14:tracePt t="98658" x="7894638" y="5153025"/>
          <p14:tracePt t="98675" x="7804150" y="5232400"/>
          <p14:tracePt t="98691" x="7688263" y="5322888"/>
          <p14:tracePt t="98693" x="7608888" y="5394325"/>
          <p14:tracePt t="98708" x="7545388" y="5429250"/>
          <p14:tracePt t="98725" x="7331075" y="5500688"/>
          <p14:tracePt t="98741" x="7259638" y="5500688"/>
          <p14:tracePt t="98757" x="7224713" y="5500688"/>
          <p14:tracePt t="98774" x="7188200" y="5500688"/>
          <p14:tracePt t="98791" x="7153275" y="5491163"/>
          <p14:tracePt t="98808" x="7153275" y="5465763"/>
          <p14:tracePt t="98824" x="7143750" y="5394325"/>
          <p14:tracePt t="98841" x="7143750" y="5286375"/>
          <p14:tracePt t="98858" x="7161213" y="5197475"/>
          <p14:tracePt t="98874" x="7251700" y="5081588"/>
          <p14:tracePt t="98877" x="7296150" y="5037138"/>
          <p14:tracePt t="98891" x="7340600" y="4991100"/>
          <p14:tracePt t="98908" x="7483475" y="4911725"/>
          <p14:tracePt t="98925" x="7626350" y="4884738"/>
          <p14:tracePt t="98941" x="7697788" y="4884738"/>
          <p14:tracePt t="98958" x="7796213" y="4929188"/>
          <p14:tracePt t="98974" x="7875588" y="5018088"/>
          <p14:tracePt t="98991" x="7956550" y="5099050"/>
          <p14:tracePt t="99008" x="8010525" y="5153025"/>
          <p14:tracePt t="99024" x="8018463" y="5170488"/>
          <p14:tracePt t="99078" x="8018463" y="5180013"/>
          <p14:tracePt t="99086" x="8001000" y="5180013"/>
          <p14:tracePt t="99094" x="7956550" y="5170488"/>
          <p14:tracePt t="99108" x="7947025" y="5170488"/>
          <p14:tracePt t="99125" x="7902575" y="5160963"/>
          <p14:tracePt t="99238" x="0" y="0"/>
        </p14:tracePtLst>
        <p14:tracePtLst>
          <p14:tracePt t="102143" x="5438775" y="5045075"/>
          <p14:tracePt t="102255" x="5446713" y="5037138"/>
          <p14:tracePt t="102263" x="5465763" y="5010150"/>
          <p14:tracePt t="102274" x="5483225" y="4991100"/>
          <p14:tracePt t="102290" x="5518150" y="4919663"/>
          <p14:tracePt t="102307" x="5554663" y="4884738"/>
          <p14:tracePt t="102324" x="5572125" y="4848225"/>
          <p14:tracePt t="102391" x="5581650" y="4848225"/>
          <p14:tracePt t="102423" x="5581650" y="4857750"/>
          <p14:tracePt t="102431" x="5589588" y="4884738"/>
          <p14:tracePt t="102440" x="5599113" y="4919663"/>
          <p14:tracePt t="102457" x="5608638" y="4956175"/>
          <p14:tracePt t="102474" x="5608638" y="4983163"/>
          <p14:tracePt t="102490" x="5608638" y="5000625"/>
          <p14:tracePt t="102550" x="5616575" y="5010150"/>
          <p14:tracePt t="102558" x="5626100" y="5000625"/>
          <p14:tracePt t="102567" x="5634038" y="4983163"/>
          <p14:tracePt t="102575" x="5653088" y="4965700"/>
          <p14:tracePt t="102590" x="5688013" y="4894263"/>
          <p14:tracePt t="102606" x="5697538" y="4875213"/>
          <p14:tracePt t="102671" x="5697538" y="4894263"/>
          <p14:tracePt t="102679" x="5697538" y="4929188"/>
          <p14:tracePt t="102690" x="5697538" y="4965700"/>
          <p14:tracePt t="102707" x="5697538" y="5027613"/>
          <p14:tracePt t="102723" x="5697538" y="5089525"/>
          <p14:tracePt t="102740" x="5697538" y="5099050"/>
          <p14:tracePt t="102807" x="5697538" y="5089525"/>
          <p14:tracePt t="102815" x="5697538" y="5081588"/>
          <p14:tracePt t="102823" x="5697538" y="5062538"/>
          <p14:tracePt t="102840" x="5697538" y="5018088"/>
          <p14:tracePt t="102857" x="5697538" y="5000625"/>
          <p14:tracePt t="102874" x="5697538" y="4991100"/>
          <p14:tracePt t="102927" x="5688013" y="5000625"/>
          <p14:tracePt t="102935" x="5688013" y="5037138"/>
          <p14:tracePt t="102944" x="5670550" y="5072063"/>
          <p14:tracePt t="102957" x="5661025" y="5108575"/>
          <p14:tracePt t="102974" x="5608638" y="5187950"/>
          <p14:tracePt t="102990" x="5554663" y="5232400"/>
          <p14:tracePt t="103006" x="5491163" y="5232400"/>
          <p14:tracePt t="103023" x="5384800" y="5232400"/>
          <p14:tracePt t="103040" x="5251450" y="5214938"/>
          <p14:tracePt t="103057" x="5170488" y="5170488"/>
          <p14:tracePt t="103073" x="5126038" y="5143500"/>
          <p14:tracePt t="103090" x="5089525" y="5126038"/>
          <p14:tracePt t="103107" x="5081588" y="5089525"/>
          <p14:tracePt t="103123" x="5072063" y="5054600"/>
          <p14:tracePt t="103140" x="5072063" y="5010150"/>
          <p14:tracePt t="103143" x="5072063" y="4973638"/>
          <p14:tracePt t="103157" x="5072063" y="4938713"/>
          <p14:tracePt t="103173" x="5108575" y="4867275"/>
          <p14:tracePt t="103190" x="5180013" y="4741863"/>
          <p14:tracePt t="103206" x="5251450" y="4633913"/>
          <p14:tracePt t="103223" x="5286375" y="4598988"/>
          <p14:tracePt t="103240" x="5295900" y="4598988"/>
          <p14:tracePt t="103257" x="5303838" y="4598988"/>
          <p14:tracePt t="103273" x="5357813" y="4616450"/>
          <p14:tracePt t="103290" x="5473700" y="4786313"/>
          <p14:tracePt t="103307" x="5599113" y="5018088"/>
          <p14:tracePt t="103323" x="5759450" y="5224463"/>
          <p14:tracePt t="103326" x="5795963" y="5295900"/>
          <p14:tracePt t="103340" x="5822950" y="5340350"/>
          <p14:tracePt t="103357" x="5840413" y="5375275"/>
          <p14:tracePt t="103407" x="5840413" y="5367338"/>
          <p14:tracePt t="103415" x="5840413" y="5340350"/>
          <p14:tracePt t="103423" x="5840413" y="5295900"/>
          <p14:tracePt t="103440" x="5813425" y="5197475"/>
          <p14:tracePt t="103457" x="5803900" y="5133975"/>
          <p14:tracePt t="103474" x="5776913" y="5081588"/>
          <p14:tracePt t="103490" x="5768975" y="5054600"/>
          <p14:tracePt t="103507" x="5759450" y="5037138"/>
          <p14:tracePt t="103523" x="5751513" y="5018088"/>
          <p14:tracePt t="103540" x="5741988" y="5010150"/>
          <p14:tracePt t="103607" x="5724525" y="5027613"/>
          <p14:tracePt t="103615" x="5724525" y="5037138"/>
          <p14:tracePt t="103623" x="5724525" y="5045075"/>
          <p14:tracePt t="103640" x="5724525" y="5054600"/>
          <p14:tracePt t="103711" x="5724525" y="5045075"/>
          <p14:tracePt t="103719" x="5724525" y="5037138"/>
          <p14:tracePt t="103727" x="5732463" y="5000625"/>
          <p14:tracePt t="103740" x="5741988" y="4965700"/>
          <p14:tracePt t="103756" x="5741988" y="4929188"/>
          <p14:tracePt t="103773" x="5751513" y="4919663"/>
          <p14:tracePt t="103815" x="5751513" y="4946650"/>
          <p14:tracePt t="103823" x="5751513" y="4991100"/>
          <p14:tracePt t="103831" x="5751513" y="5037138"/>
          <p14:tracePt t="103839" x="5741988" y="5072063"/>
          <p14:tracePt t="103856" x="5732463" y="5160963"/>
          <p14:tracePt t="103873" x="5724525" y="5187950"/>
          <p14:tracePt t="103943" x="5724525" y="5170488"/>
          <p14:tracePt t="103950" x="5724525" y="5153025"/>
          <p14:tracePt t="103958" x="5715000" y="5116513"/>
          <p14:tracePt t="103974" x="5715000" y="5081588"/>
          <p14:tracePt t="103990" x="5715000" y="5054600"/>
          <p14:tracePt t="104063" x="5705475" y="5045075"/>
          <p14:tracePt t="104087" x="5705475" y="5054600"/>
          <p14:tracePt t="104095" x="5705475" y="5072063"/>
          <p14:tracePt t="104183" x="5705475" y="5054600"/>
          <p14:tracePt t="104191" x="5705475" y="5037138"/>
          <p14:tracePt t="104199" x="5705475" y="5018088"/>
          <p14:tracePt t="104215" x="5705475" y="5010150"/>
          <p14:tracePt t="104678" x="5705475" y="5037138"/>
          <p14:tracePt t="104687" x="5705475" y="5054600"/>
          <p14:tracePt t="104695" x="5705475" y="5062538"/>
          <p14:tracePt t="104706" x="5705475" y="5072063"/>
          <p14:tracePt t="104807" x="5705475" y="5037138"/>
          <p14:tracePt t="104815" x="5705475" y="5010150"/>
          <p14:tracePt t="104823" x="5705475" y="4991100"/>
          <p14:tracePt t="104839" x="5705475" y="4946650"/>
          <p14:tracePt t="104873" x="5705475" y="4929188"/>
          <p14:tracePt t="104946" x="5705475" y="4938713"/>
          <p14:tracePt t="104956" x="5705475" y="4946650"/>
          <p14:tracePt t="104973" x="5705475" y="4965700"/>
          <p14:tracePt t="104990" x="5705475" y="4973638"/>
          <p14:tracePt t="105264" x="5705475" y="4983163"/>
          <p14:tracePt t="105279" x="5705475" y="5000625"/>
          <p14:tracePt t="105287" x="5705475" y="5010150"/>
          <p14:tracePt t="105312" x="5705475" y="5018088"/>
          <p14:tracePt t="105431" x="5705475" y="5000625"/>
          <p14:tracePt t="105439" x="5705475" y="4991100"/>
          <p14:tracePt t="105567" x="5705475" y="5000625"/>
          <p14:tracePt t="105576" x="5697538" y="5010150"/>
          <p14:tracePt t="105584" x="5697538" y="5027613"/>
          <p14:tracePt t="105591" x="5697538" y="5045075"/>
          <p14:tracePt t="105606" x="5688013" y="5072063"/>
          <p14:tracePt t="105695" x="5688013" y="5062538"/>
          <p14:tracePt t="105703" x="5688013" y="5037138"/>
          <p14:tracePt t="105711" x="5688013" y="5018088"/>
          <p14:tracePt t="105722" x="5688013" y="4983163"/>
          <p14:tracePt t="105739" x="5688013" y="4956175"/>
          <p14:tracePt t="105756" x="5688013" y="4938713"/>
          <p14:tracePt t="105773" x="5688013" y="4929188"/>
          <p14:tracePt t="105823" x="5680075" y="4956175"/>
          <p14:tracePt t="105831" x="5680075" y="4983163"/>
          <p14:tracePt t="105839" x="5670550" y="5000625"/>
          <p14:tracePt t="105856" x="5670550" y="5045075"/>
          <p14:tracePt t="105872" x="5670550" y="5062538"/>
          <p14:tracePt t="105951" x="5670550" y="5045075"/>
          <p14:tracePt t="105959" x="5670550" y="5018088"/>
          <p14:tracePt t="105966" x="5670550" y="4983163"/>
          <p14:tracePt t="105974" x="5670550" y="4965700"/>
          <p14:tracePt t="105989" x="5670550" y="4946650"/>
          <p14:tracePt t="106006" x="5670550" y="4919663"/>
          <p14:tracePt t="106064" x="5670550" y="4938713"/>
          <p14:tracePt t="106072" x="5670550" y="4956175"/>
          <p14:tracePt t="106079" x="5670550" y="5010150"/>
          <p14:tracePt t="106090" x="5670550" y="5037138"/>
          <p14:tracePt t="106106" x="5670550" y="5054600"/>
          <p14:tracePt t="106123" x="5670550" y="5062538"/>
          <p14:tracePt t="106184" x="5670550" y="5045075"/>
          <p14:tracePt t="106192" x="5670550" y="5018088"/>
          <p14:tracePt t="106200" x="5670550" y="4991100"/>
          <p14:tracePt t="106207" x="5670550" y="4965700"/>
          <p14:tracePt t="106222" x="5670550" y="4929188"/>
          <p14:tracePt t="106239" x="5670550" y="4894263"/>
          <p14:tracePt t="106295" x="5670550" y="4919663"/>
          <p14:tracePt t="106302" x="5670550" y="4946650"/>
          <p14:tracePt t="106311" x="5670550" y="4973638"/>
          <p14:tracePt t="106322" x="5670550" y="5018088"/>
          <p14:tracePt t="106339" x="5653088" y="5054600"/>
          <p14:tracePt t="106356" x="5653088" y="5062538"/>
          <p14:tracePt t="106415" x="5653088" y="5054600"/>
          <p14:tracePt t="106423" x="5653088" y="5027613"/>
          <p14:tracePt t="106431" x="5653088" y="5000625"/>
          <p14:tracePt t="106439" x="5653088" y="4983163"/>
          <p14:tracePt t="106455" x="5653088" y="4938713"/>
          <p14:tracePt t="106472" x="5653088" y="4929188"/>
          <p14:tracePt t="106528" x="5653088" y="4938713"/>
          <p14:tracePt t="106536" x="5653088" y="4965700"/>
          <p14:tracePt t="106544" x="5653088" y="4983163"/>
          <p14:tracePt t="106556" x="5653088" y="5000625"/>
          <p14:tracePt t="106572" x="5643563" y="5018088"/>
          <p14:tracePt t="106648" x="5643563" y="5010150"/>
          <p14:tracePt t="106656" x="5643563" y="5000625"/>
          <p14:tracePt t="106663" x="5643563" y="4973638"/>
          <p14:tracePt t="106672" x="5643563" y="4956175"/>
          <p14:tracePt t="106689" x="5653088" y="4946650"/>
          <p14:tracePt t="106751" x="5653088" y="4965700"/>
          <p14:tracePt t="106759" x="5653088" y="4991100"/>
          <p14:tracePt t="106767" x="5653088" y="5010150"/>
          <p14:tracePt t="106776" x="5643563" y="5037138"/>
          <p14:tracePt t="106789" x="5643563" y="5054600"/>
          <p14:tracePt t="106805" x="5634038" y="5054600"/>
          <p14:tracePt t="106888" x="5634038" y="5037138"/>
          <p14:tracePt t="106895" x="5634038" y="5018088"/>
          <p14:tracePt t="106905" x="5634038" y="5000625"/>
          <p14:tracePt t="107351" x="0" y="0"/>
        </p14:tracePtLst>
        <p14:tracePtLst>
          <p14:tracePt t="108233" x="3973513" y="4938713"/>
          <p14:tracePt t="108352" x="3973513" y="4956175"/>
          <p14:tracePt t="108359" x="3973513" y="4983163"/>
          <p14:tracePt t="108372" x="3973513" y="5027613"/>
          <p14:tracePt t="108389" x="3965575" y="5062538"/>
          <p14:tracePt t="108405" x="3965575" y="5089525"/>
          <p14:tracePt t="108407" x="3965575" y="5099050"/>
          <p14:tracePt t="108488" x="3965575" y="5089525"/>
          <p14:tracePt t="108496" x="3990975" y="5062538"/>
          <p14:tracePt t="108505" x="3990975" y="5037138"/>
          <p14:tracePt t="108538" x="4017963" y="4956175"/>
          <p14:tracePt t="108572" x="4037013" y="4938713"/>
          <p14:tracePt t="108605" x="4037013" y="4965700"/>
          <p14:tracePt t="108622" x="4037013" y="5018088"/>
          <p14:tracePt t="108639" x="4017963" y="5160963"/>
          <p14:tracePt t="108655" x="4010025" y="5205413"/>
          <p14:tracePt t="108672" x="4010025" y="5214938"/>
          <p14:tracePt t="108735" x="4010025" y="5187950"/>
          <p14:tracePt t="108744" x="4010025" y="5153025"/>
          <p14:tracePt t="108755" x="4010025" y="5116513"/>
          <p14:tracePt t="108772" x="4017963" y="5027613"/>
          <p14:tracePt t="108788" x="4017963" y="5000625"/>
          <p14:tracePt t="108805" x="4017963" y="4991100"/>
          <p14:tracePt t="108864" x="4017963" y="5010150"/>
          <p14:tracePt t="108872" x="4017963" y="5045075"/>
          <p14:tracePt t="108880" x="4017963" y="5062538"/>
          <p14:tracePt t="108888" x="4017963" y="5081588"/>
          <p14:tracePt t="108905" x="4017963" y="5099050"/>
          <p14:tracePt t="109000" x="4017963" y="5089525"/>
          <p14:tracePt t="109008" x="4017963" y="5072063"/>
          <p14:tracePt t="109016" x="4017963" y="5062538"/>
          <p14:tracePt t="109024" x="4017963" y="5054600"/>
          <p14:tracePt t="109039" x="4037013" y="5027613"/>
          <p14:tracePt t="109120" x="4037013" y="5037138"/>
          <p14:tracePt t="109128" x="4037013" y="5045075"/>
          <p14:tracePt t="109138" x="4037013" y="5062538"/>
          <p14:tracePt t="109155" x="4037013" y="5099050"/>
          <p14:tracePt t="109172" x="4037013" y="5133975"/>
          <p14:tracePt t="109189" x="4037013" y="5143500"/>
          <p14:tracePt t="109205" x="4037013" y="5153025"/>
          <p14:tracePt t="109272" x="4037013" y="5133975"/>
          <p14:tracePt t="109280" x="4037013" y="5089525"/>
          <p14:tracePt t="109289" x="4037013" y="5054600"/>
          <p14:tracePt t="109305" x="4037013" y="4956175"/>
          <p14:tracePt t="109322" x="4071938" y="4857750"/>
          <p14:tracePt t="109339" x="4081463" y="4822825"/>
          <p14:tracePt t="109355" x="4089400" y="4822825"/>
          <p14:tracePt t="109400" x="4098925" y="4848225"/>
          <p14:tracePt t="109408" x="4098925" y="4875213"/>
          <p14:tracePt t="109421" x="4108450" y="4919663"/>
          <p14:tracePt t="109439" x="4116388" y="5027613"/>
          <p14:tracePt t="109455" x="4116388" y="5081588"/>
          <p14:tracePt t="109471" x="4116388" y="5116513"/>
          <p14:tracePt t="109552" x="4116388" y="5108575"/>
          <p14:tracePt t="109560" x="4116388" y="5089525"/>
          <p14:tracePt t="109571" x="4116388" y="5062538"/>
          <p14:tracePt t="109589" x="4116388" y="5045075"/>
          <p14:tracePt t="109605" x="4116388" y="5037138"/>
          <p14:tracePt t="109672" x="4116388" y="5054600"/>
          <p14:tracePt t="109680" x="4116388" y="5072063"/>
          <p14:tracePt t="109696" x="4116388" y="5081588"/>
          <p14:tracePt t="109705" x="4116388" y="5089525"/>
          <p14:tracePt t="109784" x="4116388" y="5081588"/>
          <p14:tracePt t="109792" x="4116388" y="5072063"/>
          <p14:tracePt t="109864" x="4116388" y="5062538"/>
          <p14:tracePt t="109872" x="4125913" y="5062538"/>
          <p14:tracePt t="109904" x="4133850" y="5062538"/>
          <p14:tracePt t="110088" x="4133850" y="5054600"/>
          <p14:tracePt t="110136" x="4133850" y="5045075"/>
          <p14:tracePt t="110152" x="4133850" y="5037138"/>
          <p14:tracePt t="110207" x="4133850" y="5027613"/>
          <p14:tracePt t="110280" x="4125913" y="5027613"/>
          <p14:tracePt t="110328" x="4116388" y="5027613"/>
          <p14:tracePt t="110496" x="4108450" y="5027613"/>
          <p14:tracePt t="110511" x="4108450" y="5037138"/>
          <p14:tracePt t="110520" x="4108450" y="5045075"/>
          <p14:tracePt t="110528" x="4108450" y="5062538"/>
          <p14:tracePt t="110538" x="4108450" y="5072063"/>
          <p14:tracePt t="110555" x="4098925" y="5108575"/>
          <p14:tracePt t="110571" x="4098925" y="5126038"/>
          <p14:tracePt t="110664" x="4098925" y="5108575"/>
          <p14:tracePt t="110672" x="4098925" y="5081588"/>
          <p14:tracePt t="110688" x="4098925" y="5045075"/>
          <p14:tracePt t="110704" x="4098925" y="5037138"/>
          <p14:tracePt t="110784" x="4098925" y="5062538"/>
          <p14:tracePt t="110792" x="4098925" y="5108575"/>
          <p14:tracePt t="110805" x="4098925" y="5143500"/>
          <p14:tracePt t="110821" x="4098925" y="5205413"/>
          <p14:tracePt t="110838" x="4098925" y="5251450"/>
          <p14:tracePt t="110840" x="4098925" y="5259388"/>
          <p14:tracePt t="110855" x="4098925" y="5276850"/>
          <p14:tracePt t="110920" x="4089400" y="5276850"/>
          <p14:tracePt t="111296" x="4089400" y="5268913"/>
          <p14:tracePt t="111304" x="4089400" y="5259388"/>
          <p14:tracePt t="111447" x="4089400" y="5251450"/>
          <p14:tracePt t="112096" x="0" y="0"/>
        </p14:tracePtLst>
        <p14:tracePtLst>
          <p14:tracePt t="112522" x="3179763" y="3143250"/>
          <p14:tracePt t="112528" x="3152775" y="3116263"/>
          <p14:tracePt t="112537" x="3125788" y="3089275"/>
          <p14:tracePt t="112554" x="3071813" y="3036888"/>
          <p14:tracePt t="112571" x="3009900" y="2955925"/>
          <p14:tracePt t="112588" x="2911475" y="2874963"/>
          <p14:tracePt t="112604" x="2822575" y="2803525"/>
          <p14:tracePt t="112638" x="2598738" y="2554288"/>
          <p14:tracePt t="112639" x="2527300" y="2482850"/>
          <p14:tracePt t="112671" x="2347913" y="2268538"/>
          <p14:tracePt t="112704" x="2224088" y="2089150"/>
          <p14:tracePt t="112720" x="2152650" y="1973263"/>
          <p14:tracePt t="112738" x="2098675" y="1874838"/>
          <p14:tracePt t="112754" x="2044700" y="1795463"/>
          <p14:tracePt t="112771" x="1965325" y="1660525"/>
          <p14:tracePt t="112788" x="1901825" y="1554163"/>
          <p14:tracePt t="112804" x="1839913" y="1438275"/>
          <p14:tracePt t="112821" x="1768475" y="1322388"/>
          <p14:tracePt t="112838" x="1670050" y="1179513"/>
          <p14:tracePt t="112854" x="1536700" y="982663"/>
          <p14:tracePt t="112871" x="1500188" y="919163"/>
          <p14:tracePt t="112887" x="1411288" y="723900"/>
          <p14:tracePt t="112904" x="1384300" y="652463"/>
          <p14:tracePt t="112920" x="1357313" y="625475"/>
          <p14:tracePt t="112937" x="1347788" y="608013"/>
          <p14:tracePt t="112954" x="1347788" y="598488"/>
          <p14:tracePt t="113009" x="1347788" y="588963"/>
          <p14:tracePt t="113017" x="1366838" y="588963"/>
          <p14:tracePt t="113024" x="1411288" y="588963"/>
          <p14:tracePt t="113038" x="1446213" y="588963"/>
          <p14:tracePt t="113055" x="1581150" y="588963"/>
          <p14:tracePt t="113071" x="1643063" y="581025"/>
          <p14:tracePt t="113087" x="1724025" y="554038"/>
          <p14:tracePt t="113104" x="1741488" y="544513"/>
          <p14:tracePt t="113167" x="1751013" y="544513"/>
          <p14:tracePt t="113176" x="1758950" y="544513"/>
          <p14:tracePt t="113187" x="1803400" y="561975"/>
          <p14:tracePt t="113204" x="1919288" y="608013"/>
          <p14:tracePt t="113220" x="2098675" y="704850"/>
          <p14:tracePt t="113238" x="2357438" y="768350"/>
          <p14:tracePt t="113240" x="2500313" y="803275"/>
          <p14:tracePt t="113254" x="2598738" y="822325"/>
          <p14:tracePt t="113270" x="2803525" y="847725"/>
          <p14:tracePt t="113287" x="2919413" y="866775"/>
          <p14:tracePt t="113432" x="2884488" y="847725"/>
          <p14:tracePt t="113440" x="2830513" y="822325"/>
          <p14:tracePt t="113449" x="2822575" y="822325"/>
          <p14:tracePt t="113457" x="2795588" y="812800"/>
          <p14:tracePt t="113471" x="2786063" y="812800"/>
          <p14:tracePt t="113488" x="2776538" y="812800"/>
          <p14:tracePt t="113920"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2675F-805F-4B8B-947F-688AF6C98F78}"/>
              </a:ext>
            </a:extLst>
          </p:cNvPr>
          <p:cNvSpPr>
            <a:spLocks noGrp="1"/>
          </p:cNvSpPr>
          <p:nvPr>
            <p:ph idx="1"/>
          </p:nvPr>
        </p:nvSpPr>
        <p:spPr>
          <a:xfrm>
            <a:off x="800100" y="457200"/>
            <a:ext cx="7543800" cy="1981200"/>
          </a:xfrm>
        </p:spPr>
        <p:txBody>
          <a:bodyPr>
            <a:normAutofit/>
          </a:bodyPr>
          <a:lstStyle/>
          <a:p>
            <a:pPr marL="457200" indent="-457200" algn="just">
              <a:buFont typeface="+mj-lt"/>
              <a:buAutoNum type="arabicPeriod" startAt="2"/>
            </a:pPr>
            <a:r>
              <a:rPr lang="en-US" sz="2000" b="1" i="1" u="sng" dirty="0" err="1">
                <a:latin typeface="Cambria Math" panose="02040503050406030204" pitchFamily="18" charset="0"/>
                <a:ea typeface="Cambria Math" panose="02040503050406030204" pitchFamily="18" charset="0"/>
              </a:rPr>
              <a:t>Simmon´s</a:t>
            </a:r>
            <a:r>
              <a:rPr lang="en-US" sz="2000" b="1" i="1" u="sng" dirty="0">
                <a:latin typeface="Cambria Math" panose="02040503050406030204" pitchFamily="18" charset="0"/>
                <a:ea typeface="Cambria Math" panose="02040503050406030204" pitchFamily="18" charset="0"/>
              </a:rPr>
              <a:t> citrate medium: </a:t>
            </a:r>
            <a:r>
              <a:rPr lang="en-US" sz="2000" dirty="0">
                <a:latin typeface="Cambria Math" panose="02040503050406030204" pitchFamily="18" charset="0"/>
                <a:ea typeface="Cambria Math" panose="02040503050406030204" pitchFamily="18" charset="0"/>
              </a:rPr>
              <a:t>it contains sodium citrate and bromothymol blue as an indicator and used to test the ability of organism to utilize citrate as a source of carbon.  </a:t>
            </a:r>
            <a:r>
              <a:rPr lang="en-US" sz="2000" i="1" dirty="0">
                <a:latin typeface="Cambria Math" panose="02040503050406030204" pitchFamily="18" charset="0"/>
                <a:ea typeface="Cambria Math" panose="02040503050406030204" pitchFamily="18" charset="0"/>
              </a:rPr>
              <a:t>E-Coli </a:t>
            </a:r>
            <a:r>
              <a:rPr lang="en-US" sz="2000" dirty="0">
                <a:latin typeface="Cambria Math" panose="02040503050406030204" pitchFamily="18" charset="0"/>
                <a:ea typeface="Cambria Math" panose="02040503050406030204" pitchFamily="18" charset="0"/>
              </a:rPr>
              <a:t>is citrate -</a:t>
            </a:r>
            <a:r>
              <a:rPr lang="en-US" sz="2000" dirty="0" err="1">
                <a:latin typeface="Cambria Math" panose="02040503050406030204" pitchFamily="18" charset="0"/>
                <a:ea typeface="Cambria Math" panose="02040503050406030204" pitchFamily="18" charset="0"/>
              </a:rPr>
              <a:t>ve</a:t>
            </a:r>
            <a:r>
              <a:rPr lang="en-US" sz="2000" dirty="0">
                <a:latin typeface="Cambria Math" panose="02040503050406030204" pitchFamily="18" charset="0"/>
                <a:ea typeface="Cambria Math" panose="02040503050406030204" pitchFamily="18" charset="0"/>
              </a:rPr>
              <a:t> and gives </a:t>
            </a:r>
            <a:r>
              <a:rPr lang="en-US" sz="2000" i="1" dirty="0">
                <a:latin typeface="Cambria Math" panose="02040503050406030204" pitchFamily="18" charset="0"/>
                <a:ea typeface="Cambria Math" panose="02040503050406030204" pitchFamily="18" charset="0"/>
              </a:rPr>
              <a:t>green</a:t>
            </a:r>
            <a:r>
              <a:rPr lang="en-US" sz="2000" dirty="0">
                <a:latin typeface="Cambria Math" panose="02040503050406030204" pitchFamily="18" charset="0"/>
                <a:ea typeface="Cambria Math" panose="02040503050406030204" pitchFamily="18" charset="0"/>
              </a:rPr>
              <a:t> color</a:t>
            </a:r>
            <a:r>
              <a:rPr lang="en-US" sz="2000" i="1" dirty="0">
                <a:latin typeface="Cambria Math" panose="02040503050406030204" pitchFamily="18" charset="0"/>
                <a:ea typeface="Cambria Math" panose="02040503050406030204" pitchFamily="18" charset="0"/>
              </a:rPr>
              <a:t> while Klebsiella </a:t>
            </a:r>
            <a:r>
              <a:rPr lang="en-US" sz="2000" dirty="0">
                <a:latin typeface="Cambria Math" panose="02040503050406030204" pitchFamily="18" charset="0"/>
                <a:ea typeface="Cambria Math" panose="02040503050406030204" pitchFamily="18" charset="0"/>
              </a:rPr>
              <a:t>is citrate +</a:t>
            </a:r>
            <a:r>
              <a:rPr lang="en-US" sz="2000" dirty="0" err="1">
                <a:latin typeface="Cambria Math" panose="02040503050406030204" pitchFamily="18" charset="0"/>
                <a:ea typeface="Cambria Math" panose="02040503050406030204" pitchFamily="18" charset="0"/>
              </a:rPr>
              <a:t>ve</a:t>
            </a:r>
            <a:r>
              <a:rPr lang="en-US" sz="2000" dirty="0">
                <a:latin typeface="Cambria Math" panose="02040503050406030204" pitchFamily="18" charset="0"/>
                <a:ea typeface="Cambria Math" panose="02040503050406030204" pitchFamily="18" charset="0"/>
              </a:rPr>
              <a:t> and gives </a:t>
            </a:r>
            <a:r>
              <a:rPr lang="en-US" sz="2000" i="1" dirty="0">
                <a:latin typeface="Cambria Math" panose="02040503050406030204" pitchFamily="18" charset="0"/>
                <a:ea typeface="Cambria Math" panose="02040503050406030204" pitchFamily="18" charset="0"/>
              </a:rPr>
              <a:t>deep blue</a:t>
            </a:r>
            <a:r>
              <a:rPr lang="en-US" sz="2000" dirty="0">
                <a:latin typeface="Cambria Math" panose="02040503050406030204" pitchFamily="18" charset="0"/>
                <a:ea typeface="Cambria Math" panose="02040503050406030204" pitchFamily="18" charset="0"/>
              </a:rPr>
              <a:t> color due to </a:t>
            </a:r>
            <a:r>
              <a:rPr lang="en-US" sz="2000" dirty="0" err="1">
                <a:latin typeface="Cambria Math" panose="02040503050406030204" pitchFamily="18" charset="0"/>
                <a:ea typeface="Cambria Math" panose="02040503050406030204" pitchFamily="18" charset="0"/>
              </a:rPr>
              <a:t>alkalinization</a:t>
            </a:r>
            <a:r>
              <a:rPr lang="en-US" sz="2000" dirty="0">
                <a:latin typeface="Cambria Math" panose="02040503050406030204" pitchFamily="18" charset="0"/>
                <a:ea typeface="Cambria Math" panose="02040503050406030204" pitchFamily="18" charset="0"/>
              </a:rPr>
              <a:t> of the medium as a result of citrate utilization. It is sterilized by </a:t>
            </a:r>
            <a:r>
              <a:rPr lang="en-US" sz="2000" b="1" i="1" dirty="0">
                <a:latin typeface="Cambria Math" panose="02040503050406030204" pitchFamily="18" charset="0"/>
                <a:ea typeface="Cambria Math" panose="02040503050406030204" pitchFamily="18" charset="0"/>
              </a:rPr>
              <a:t>autoclaving</a:t>
            </a:r>
            <a:endParaRPr lang="en-US" sz="2000" dirty="0">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id="{BB61FCF6-3781-446F-981C-76318EA9480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62300" y="2460171"/>
            <a:ext cx="2819400" cy="3620005"/>
          </a:xfrm>
          <a:prstGeom prst="rect">
            <a:avLst/>
          </a:prstGeom>
        </p:spPr>
      </p:pic>
      <p:pic>
        <p:nvPicPr>
          <p:cNvPr id="2" name="Audio 1">
            <a:hlinkClick r:id="" action="ppaction://media"/>
            <a:extLst>
              <a:ext uri="{FF2B5EF4-FFF2-40B4-BE49-F238E27FC236}">
                <a16:creationId xmlns:a16="http://schemas.microsoft.com/office/drawing/2014/main" id="{5F09AA37-C9BE-4907-A0B2-9494D13035E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07331402"/>
      </p:ext>
    </p:extLst>
  </p:cSld>
  <p:clrMapOvr>
    <a:masterClrMapping/>
  </p:clrMapOvr>
  <mc:AlternateContent xmlns:mc="http://schemas.openxmlformats.org/markup-compatibility/2006" xmlns:p14="http://schemas.microsoft.com/office/powerpoint/2010/main">
    <mc:Choice Requires="p14">
      <p:transition spd="slow" p14:dur="2000" advTm="47675"/>
    </mc:Choice>
    <mc:Fallback xmlns="">
      <p:transition spd="slow" advTm="4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3A86A75C-4F4B-4683-9AE1-C65F6400EC91}">
      <p14:laserTraceLst xmlns:p14="http://schemas.microsoft.com/office/powerpoint/2010/main">
        <p14:tracePtLst>
          <p14:tracePt t="6351" x="5205413" y="866775"/>
          <p14:tracePt t="6374" x="5214938" y="866775"/>
          <p14:tracePt t="6382" x="5224463" y="866775"/>
          <p14:tracePt t="6390" x="5241925" y="874713"/>
          <p14:tracePt t="6403" x="5259388" y="874713"/>
          <p14:tracePt t="6420" x="5313363" y="884238"/>
          <p14:tracePt t="6437" x="5446713" y="901700"/>
          <p14:tracePt t="6453" x="5562600" y="919163"/>
          <p14:tracePt t="6486" x="5795963" y="919163"/>
          <p14:tracePt t="6520" x="6027738" y="911225"/>
          <p14:tracePt t="6552" x="6296025" y="874713"/>
          <p14:tracePt t="6570" x="6394450" y="866775"/>
          <p14:tracePt t="6586" x="6456363" y="866775"/>
          <p14:tracePt t="6603" x="6518275" y="847725"/>
          <p14:tracePt t="6619" x="6589713" y="847725"/>
          <p14:tracePt t="6622" x="6608763" y="847725"/>
          <p14:tracePt t="6636" x="6634163" y="847725"/>
          <p14:tracePt t="6653" x="6715125" y="847725"/>
          <p14:tracePt t="6669" x="6751638" y="857250"/>
          <p14:tracePt t="6686" x="6759575" y="857250"/>
          <p14:tracePt t="6703" x="6777038" y="857250"/>
          <p14:tracePt t="6719" x="6813550" y="866775"/>
          <p14:tracePt t="6736" x="6875463" y="866775"/>
          <p14:tracePt t="6752" x="6956425" y="866775"/>
          <p14:tracePt t="6770" x="7045325" y="866775"/>
          <p14:tracePt t="6786" x="7126288" y="866775"/>
          <p14:tracePt t="6788" x="7153275" y="866775"/>
          <p14:tracePt t="6803" x="7188200" y="866775"/>
          <p14:tracePt t="6819" x="7205663" y="857250"/>
          <p14:tracePt t="6821" x="7224713" y="847725"/>
          <p14:tracePt t="6918" x="7232650" y="847725"/>
          <p14:tracePt t="6926" x="7242175" y="847725"/>
          <p14:tracePt t="6936" x="7269163" y="847725"/>
          <p14:tracePt t="6953" x="7340600" y="847725"/>
          <p14:tracePt t="6969" x="7429500" y="857250"/>
          <p14:tracePt t="6986" x="7510463" y="857250"/>
          <p14:tracePt t="7003" x="7599363" y="857250"/>
          <p14:tracePt t="7019" x="7653338" y="857250"/>
          <p14:tracePt t="7022" x="7680325" y="857250"/>
          <p14:tracePt t="7036" x="7705725" y="857250"/>
          <p14:tracePt t="7053" x="7742238" y="857250"/>
          <p14:tracePt t="7069" x="7777163" y="857250"/>
          <p14:tracePt t="7086" x="7804150" y="857250"/>
          <p14:tracePt t="7103" x="7823200" y="857250"/>
          <p14:tracePt t="7119" x="7831138" y="857250"/>
          <p14:tracePt t="7153" x="7840663" y="857250"/>
          <p14:tracePt t="7334" x="7840663" y="866775"/>
          <p14:tracePt t="7343" x="7840663" y="884238"/>
          <p14:tracePt t="7353" x="7840663" y="893763"/>
          <p14:tracePt t="7369" x="7831138" y="928688"/>
          <p14:tracePt t="7386" x="7786688" y="973138"/>
          <p14:tracePt t="7403" x="7705725" y="1027113"/>
          <p14:tracePt t="7419" x="7608888" y="1089025"/>
          <p14:tracePt t="7436" x="7483475" y="1116013"/>
          <p14:tracePt t="7438" x="7348538" y="1133475"/>
          <p14:tracePt t="7453" x="7089775" y="1152525"/>
          <p14:tracePt t="7469" x="6599238" y="1169988"/>
          <p14:tracePt t="7486" x="5965825" y="1169988"/>
          <p14:tracePt t="7502" x="5276850" y="1196975"/>
          <p14:tracePt t="7519" x="4857750" y="1196975"/>
          <p14:tracePt t="7536" x="4348163" y="1196975"/>
          <p14:tracePt t="7553" x="4010025" y="1196975"/>
          <p14:tracePt t="7569" x="3571875" y="1196975"/>
          <p14:tracePt t="7586" x="3241675" y="1187450"/>
          <p14:tracePt t="7603" x="3009900" y="1169988"/>
          <p14:tracePt t="7620" x="2857500" y="1160463"/>
          <p14:tracePt t="7622" x="2795588" y="1152525"/>
          <p14:tracePt t="7636" x="2741613" y="1152525"/>
          <p14:tracePt t="7653" x="2625725" y="1152525"/>
          <p14:tracePt t="7669" x="2581275" y="1152525"/>
          <p14:tracePt t="7686" x="2544763" y="1152525"/>
          <p14:tracePt t="7702" x="2517775" y="1152525"/>
          <p14:tracePt t="7720" x="2490788" y="1152525"/>
          <p14:tracePt t="7736" x="2473325" y="1160463"/>
          <p14:tracePt t="7753" x="2455863" y="1160463"/>
          <p14:tracePt t="7786" x="2446338" y="1169988"/>
          <p14:tracePt t="7802" x="2438400" y="1179513"/>
          <p14:tracePt t="7819" x="2419350" y="1179513"/>
          <p14:tracePt t="7836" x="2401888" y="1179513"/>
          <p14:tracePt t="7837" x="2384425" y="1179513"/>
          <p14:tracePt t="7852" x="2374900" y="1179513"/>
          <p14:tracePt t="7877" x="2366963" y="1179513"/>
          <p14:tracePt t="8006" x="2401888" y="1179513"/>
          <p14:tracePt t="8014" x="2428875" y="1179513"/>
          <p14:tracePt t="8021" x="2473325" y="1179513"/>
          <p14:tracePt t="8035" x="2536825" y="1179513"/>
          <p14:tracePt t="8053" x="2751138" y="1179513"/>
          <p14:tracePt t="8069" x="2911475" y="1179513"/>
          <p14:tracePt t="8086" x="3036888" y="1179513"/>
          <p14:tracePt t="8102" x="3160713" y="1179513"/>
          <p14:tracePt t="8119" x="3197225" y="1179513"/>
          <p14:tracePt t="8135" x="3224213" y="1179513"/>
          <p14:tracePt t="8215" x="3232150" y="1179513"/>
          <p14:tracePt t="8277" x="3241675" y="1169988"/>
          <p14:tracePt t="8319" x="3251200" y="1169988"/>
          <p14:tracePt t="8334" x="3259138" y="1160463"/>
          <p14:tracePt t="8350" x="3268663" y="1160463"/>
          <p14:tracePt t="8358" x="3276600" y="1160463"/>
          <p14:tracePt t="8375" x="3286125" y="1152525"/>
          <p14:tracePt t="8385" x="3295650" y="1143000"/>
          <p14:tracePt t="8402" x="3322638" y="1143000"/>
          <p14:tracePt t="8419" x="3357563" y="1143000"/>
          <p14:tracePt t="8436" x="3419475" y="1143000"/>
          <p14:tracePt t="8452" x="3517900" y="1143000"/>
          <p14:tracePt t="8469" x="3608388" y="1133475"/>
          <p14:tracePt t="8486" x="3670300" y="1133475"/>
          <p14:tracePt t="8502" x="3732213" y="1116013"/>
          <p14:tracePt t="8519" x="3822700" y="1116013"/>
          <p14:tracePt t="8535" x="3894138" y="1116013"/>
          <p14:tracePt t="8552" x="3973513" y="1116013"/>
          <p14:tracePt t="8569" x="4062413" y="1116013"/>
          <p14:tracePt t="8586" x="4108450" y="1116013"/>
          <p14:tracePt t="8602" x="4143375" y="1116013"/>
          <p14:tracePt t="8619" x="4187825" y="1116013"/>
          <p14:tracePt t="8636" x="4251325" y="1116013"/>
          <p14:tracePt t="8653" x="4295775" y="1116013"/>
          <p14:tracePt t="8669" x="4322763" y="1116013"/>
          <p14:tracePt t="8685" x="4384675" y="1116013"/>
          <p14:tracePt t="8702" x="4438650" y="1125538"/>
          <p14:tracePt t="8719" x="4465638" y="1125538"/>
          <p14:tracePt t="8735" x="4500563" y="1125538"/>
          <p14:tracePt t="8753" x="4537075" y="1133475"/>
          <p14:tracePt t="8769" x="4554538" y="1133475"/>
          <p14:tracePt t="8785" x="4572000" y="1133475"/>
          <p14:tracePt t="8802" x="4589463" y="1133475"/>
          <p14:tracePt t="8819" x="4608513" y="1133475"/>
          <p14:tracePt t="8836" x="4633913" y="1133475"/>
          <p14:tracePt t="8837" x="4652963" y="1133475"/>
          <p14:tracePt t="8853" x="4679950" y="1133475"/>
          <p14:tracePt t="8869" x="4714875" y="1133475"/>
          <p14:tracePt t="8885" x="4732338" y="1133475"/>
          <p14:tracePt t="8902" x="4741863" y="1133475"/>
          <p14:tracePt t="8919" x="4759325" y="1133475"/>
          <p14:tracePt t="8952" x="4776788" y="1133475"/>
          <p14:tracePt t="8969" x="4786313" y="1133475"/>
          <p14:tracePt t="8985" x="4803775" y="1133475"/>
          <p14:tracePt t="9002" x="4813300" y="1133475"/>
          <p14:tracePt t="9019" x="4848225" y="1133475"/>
          <p14:tracePt t="9035" x="4867275" y="1133475"/>
          <p14:tracePt t="9037" x="4884738" y="1133475"/>
          <p14:tracePt t="9053" x="4911725" y="1133475"/>
          <p14:tracePt t="9069" x="4929188" y="1133475"/>
          <p14:tracePt t="9613" x="4946650" y="1133475"/>
          <p14:tracePt t="9621" x="4973638" y="1133475"/>
          <p14:tracePt t="9630" x="5000625" y="1133475"/>
          <p14:tracePt t="9638" x="5018088" y="1133475"/>
          <p14:tracePt t="9652" x="5045075" y="1133475"/>
          <p14:tracePt t="9669" x="5116513" y="1133475"/>
          <p14:tracePt t="9702" x="5205413" y="1133475"/>
          <p14:tracePt t="9735" x="5340350" y="1133475"/>
          <p14:tracePt t="9769" x="5491163" y="1133475"/>
          <p14:tracePt t="9786" x="5572125" y="1133475"/>
          <p14:tracePt t="9802" x="5670550" y="1133475"/>
          <p14:tracePt t="9806" x="5724525" y="1133475"/>
          <p14:tracePt t="9819" x="5768975" y="1133475"/>
          <p14:tracePt t="9835" x="5884863" y="1133475"/>
          <p14:tracePt t="9852" x="6000750" y="1133475"/>
          <p14:tracePt t="9869" x="6054725" y="1133475"/>
          <p14:tracePt t="9885" x="6062663" y="1133475"/>
          <p14:tracePt t="9902" x="6081713" y="1133475"/>
          <p14:tracePt t="9919" x="6089650" y="1133475"/>
          <p14:tracePt t="10839" x="6045200" y="1133475"/>
          <p14:tracePt t="10846" x="5973763" y="1143000"/>
          <p14:tracePt t="10854" x="5875338" y="1152525"/>
          <p14:tracePt t="10868" x="5759450" y="1179513"/>
          <p14:tracePt t="10886" x="5197475" y="1231900"/>
          <p14:tracePt t="10902" x="4803775" y="1241425"/>
          <p14:tracePt t="10935" x="4000500" y="1241425"/>
          <p14:tracePt t="10969" x="3438525" y="1223963"/>
          <p14:tracePt t="11001" x="3152775" y="1187450"/>
          <p14:tracePt t="11018" x="3089275" y="1169988"/>
          <p14:tracePt t="11036" x="3027363" y="1160463"/>
          <p14:tracePt t="11052" x="2955925" y="1143000"/>
          <p14:tracePt t="11053" x="2894013" y="1125538"/>
          <p14:tracePt t="11069" x="2857500" y="1125538"/>
          <p14:tracePt t="11086" x="2679700" y="1071563"/>
          <p14:tracePt t="11102" x="2509838" y="1036638"/>
          <p14:tracePt t="11118" x="2357438" y="1009650"/>
          <p14:tracePt t="11135" x="2187575" y="990600"/>
          <p14:tracePt t="11151" x="2044700" y="955675"/>
          <p14:tracePt t="11169" x="1965325" y="946150"/>
          <p14:tracePt t="11185" x="1893888" y="946150"/>
          <p14:tracePt t="11201" x="1847850" y="946150"/>
          <p14:tracePt t="11218" x="1839913" y="946150"/>
          <p14:tracePt t="11252" x="1830388" y="946150"/>
          <p14:tracePt t="11268" x="1822450" y="946150"/>
          <p14:tracePt t="11335" x="1812925" y="946150"/>
          <p14:tracePt t="11351" x="1812925" y="955675"/>
          <p14:tracePt t="11359" x="1830388" y="982663"/>
          <p14:tracePt t="11368" x="1839913" y="990600"/>
          <p14:tracePt t="11385" x="1928813" y="1054100"/>
          <p14:tracePt t="11401" x="2089150" y="1169988"/>
          <p14:tracePt t="11418" x="2276475" y="1295400"/>
          <p14:tracePt t="11435" x="2500313" y="1374775"/>
          <p14:tracePt t="11451" x="2741613" y="1473200"/>
          <p14:tracePt t="11453" x="2847975" y="1517650"/>
          <p14:tracePt t="11468" x="2973388" y="1544638"/>
          <p14:tracePt t="11486" x="3330575" y="1633538"/>
          <p14:tracePt t="11502" x="3581400" y="1660525"/>
          <p14:tracePt t="11518" x="3830638" y="1697038"/>
          <p14:tracePt t="11535" x="4098925" y="1724025"/>
          <p14:tracePt t="11551" x="4367213" y="1731963"/>
          <p14:tracePt t="11569" x="4589463" y="1731963"/>
          <p14:tracePt t="11585" x="4822825" y="1731963"/>
          <p14:tracePt t="11602" x="4991100" y="1731963"/>
          <p14:tracePt t="11605" x="5089525" y="1731963"/>
          <p14:tracePt t="11618" x="5160963" y="1731963"/>
          <p14:tracePt t="11635" x="5276850" y="1731963"/>
          <p14:tracePt t="11651" x="5367338" y="1731963"/>
          <p14:tracePt t="11654" x="5394325" y="1731963"/>
          <p14:tracePt t="11668" x="5402263" y="1731963"/>
          <p14:tracePt t="11685" x="5419725" y="1731963"/>
          <p14:tracePt t="11702" x="5438775" y="1731963"/>
          <p14:tracePt t="11718" x="5446713" y="1731963"/>
          <p14:tracePt t="11735" x="5456238" y="1731963"/>
          <p14:tracePt t="11751" x="5483225" y="1741488"/>
          <p14:tracePt t="11768" x="5510213" y="1751013"/>
          <p14:tracePt t="11785" x="5572125" y="1768475"/>
          <p14:tracePt t="11802" x="5643563" y="1795463"/>
          <p14:tracePt t="11818" x="5732463" y="1822450"/>
          <p14:tracePt t="11835" x="5857875" y="1857375"/>
          <p14:tracePt t="11851" x="6000750" y="1919288"/>
          <p14:tracePt t="11868" x="6153150" y="1990725"/>
          <p14:tracePt t="11870" x="6205538" y="2000250"/>
          <p14:tracePt t="11885" x="6259513" y="2017713"/>
          <p14:tracePt t="11902" x="6384925" y="2036763"/>
          <p14:tracePt t="11918" x="6429375" y="2036763"/>
          <p14:tracePt t="11934" x="6456363" y="2036763"/>
          <p14:tracePt t="11952" x="6473825" y="2036763"/>
          <p14:tracePt t="11968" x="6500813" y="2036763"/>
          <p14:tracePt t="11985" x="6545263" y="2027238"/>
          <p14:tracePt t="12002" x="6572250" y="2009775"/>
          <p14:tracePt t="12018" x="6626225" y="1990725"/>
          <p14:tracePt t="12035" x="6688138" y="1965325"/>
          <p14:tracePt t="12052" x="6769100" y="1901825"/>
          <p14:tracePt t="12068" x="6848475" y="1866900"/>
          <p14:tracePt t="12070" x="6894513" y="1839913"/>
          <p14:tracePt t="12085" x="6919913" y="1830388"/>
          <p14:tracePt t="12102" x="7027863" y="1751013"/>
          <p14:tracePt t="12118" x="7089775" y="1704975"/>
          <p14:tracePt t="12134" x="7143750" y="1670050"/>
          <p14:tracePt t="12151" x="7180263" y="1643063"/>
          <p14:tracePt t="12168" x="7215188" y="1625600"/>
          <p14:tracePt t="12184" x="7224713" y="1616075"/>
          <p14:tracePt t="12201" x="7242175" y="1608138"/>
          <p14:tracePt t="12218" x="7259638" y="1598613"/>
          <p14:tracePt t="12251" x="7269163" y="1581150"/>
          <p14:tracePt t="12383" x="7269163" y="1589088"/>
          <p14:tracePt t="12391" x="7224713" y="1589088"/>
          <p14:tracePt t="12402" x="7197725" y="1608138"/>
          <p14:tracePt t="12418" x="7027863" y="1633538"/>
          <p14:tracePt t="12435" x="6848475" y="1670050"/>
          <p14:tracePt t="12451" x="6510338" y="1751013"/>
          <p14:tracePt t="12468" x="6153150" y="1822450"/>
          <p14:tracePt t="12485" x="5776913" y="1911350"/>
          <p14:tracePt t="12502" x="5438775" y="1965325"/>
          <p14:tracePt t="12518" x="5153025" y="1990725"/>
          <p14:tracePt t="12534" x="4956175" y="1990725"/>
          <p14:tracePt t="12551" x="4786313" y="1990725"/>
          <p14:tracePt t="12568" x="4616450" y="1990725"/>
          <p14:tracePt t="12585" x="4446588" y="1955800"/>
          <p14:tracePt t="12602" x="4205288" y="1911350"/>
          <p14:tracePt t="12606" x="4081463" y="1893888"/>
          <p14:tracePt t="12618" x="3983038" y="1884363"/>
          <p14:tracePt t="12635" x="3741738" y="1830388"/>
          <p14:tracePt t="12651" x="3536950" y="1803400"/>
          <p14:tracePt t="12653" x="3455988" y="1795463"/>
          <p14:tracePt t="12668" x="3375025" y="1785938"/>
          <p14:tracePt t="12686" x="3214688" y="1758950"/>
          <p14:tracePt t="12701" x="3152775" y="1751013"/>
          <p14:tracePt t="12718" x="3116263" y="1731963"/>
          <p14:tracePt t="12735" x="3062288" y="1731963"/>
          <p14:tracePt t="12751" x="3044825" y="1731963"/>
          <p14:tracePt t="12768" x="3017838" y="1731963"/>
          <p14:tracePt t="12785" x="3000375" y="1731963"/>
          <p14:tracePt t="12802" x="2955925" y="1731963"/>
          <p14:tracePt t="12818" x="2901950" y="1697038"/>
          <p14:tracePt t="12834" x="2795588" y="1660525"/>
          <p14:tracePt t="12851" x="2670175" y="1608138"/>
          <p14:tracePt t="12868" x="2527300" y="1562100"/>
          <p14:tracePt t="12884" x="2446338" y="1536700"/>
          <p14:tracePt t="12886" x="2438400" y="1536700"/>
          <p14:tracePt t="12902" x="2419350" y="1527175"/>
          <p14:tracePt t="12918" x="2411413" y="1517650"/>
          <p14:tracePt t="12951" x="2401888" y="1509713"/>
          <p14:tracePt t="12968" x="2401888" y="1490663"/>
          <p14:tracePt t="12984" x="2419350" y="1490663"/>
          <p14:tracePt t="13001" x="2571750" y="1482725"/>
          <p14:tracePt t="13018" x="2759075" y="1473200"/>
          <p14:tracePt t="13034" x="2990850" y="1438275"/>
          <p14:tracePt t="13051" x="3170238" y="1411288"/>
          <p14:tracePt t="13068" x="3340100" y="1393825"/>
          <p14:tracePt t="13070" x="3357563" y="1384300"/>
          <p14:tracePt t="13085" x="3375025" y="1384300"/>
          <p14:tracePt t="13423" x="3411538" y="1384300"/>
          <p14:tracePt t="13431" x="3500438" y="1384300"/>
          <p14:tracePt t="13439" x="3608388" y="1393825"/>
          <p14:tracePt t="13451" x="3741738" y="1411288"/>
          <p14:tracePt t="13468" x="4108450" y="1411288"/>
          <p14:tracePt t="13484" x="4483100" y="1419225"/>
          <p14:tracePt t="13487" x="4652963" y="1419225"/>
          <p14:tracePt t="13501" x="4768850" y="1419225"/>
          <p14:tracePt t="13535" x="4894263" y="1419225"/>
          <p14:tracePt t="13601" x="4840288" y="1411288"/>
          <p14:tracePt t="13618" x="4741863" y="1393825"/>
          <p14:tracePt t="13634" x="4545013" y="1347788"/>
          <p14:tracePt t="13651" x="4330700" y="1330325"/>
          <p14:tracePt t="13668" x="4125913" y="1330325"/>
          <p14:tracePt t="13684" x="3983038" y="1330325"/>
          <p14:tracePt t="13687" x="3956050" y="1330325"/>
          <p14:tracePt t="13701" x="3946525" y="1330325"/>
          <p14:tracePt t="13784" x="3965575" y="1330325"/>
          <p14:tracePt t="13791" x="3973513" y="1330325"/>
          <p14:tracePt t="13806" x="3983038" y="1330325"/>
          <p14:tracePt t="13863" x="3956050" y="1330325"/>
          <p14:tracePt t="13871" x="3911600" y="1330325"/>
          <p14:tracePt t="13879" x="3884613" y="1330325"/>
          <p14:tracePt t="13887" x="3848100" y="1330325"/>
          <p14:tracePt t="13901" x="3813175" y="1330325"/>
          <p14:tracePt t="13918" x="3776663" y="1339850"/>
          <p14:tracePt t="13934" x="3768725" y="1339850"/>
          <p14:tracePt t="14023" x="3759200" y="1339850"/>
          <p14:tracePt t="14031" x="3759200" y="1347788"/>
          <p14:tracePt t="14079" x="3751263" y="1347788"/>
          <p14:tracePt t="14103" x="3741738" y="1357313"/>
          <p14:tracePt t="14215" x="3741738" y="1366838"/>
          <p14:tracePt t="14223" x="3786188" y="1374775"/>
          <p14:tracePt t="14234" x="3830638" y="1384300"/>
          <p14:tracePt t="14251" x="3946525" y="1411288"/>
          <p14:tracePt t="14267" x="4081463" y="1438275"/>
          <p14:tracePt t="14284" x="4125913" y="1438275"/>
          <p14:tracePt t="14301" x="4143375" y="1438275"/>
          <p14:tracePt t="14317" x="4152900" y="1438275"/>
          <p14:tracePt t="14336" x="4160838" y="1438275"/>
          <p14:tracePt t="14351" x="4170363" y="1446213"/>
          <p14:tracePt t="14367" x="4251325" y="1482725"/>
          <p14:tracePt t="14384" x="4367213" y="1517650"/>
          <p14:tracePt t="14401" x="4483100" y="1536700"/>
          <p14:tracePt t="14417" x="4545013" y="1536700"/>
          <p14:tracePt t="14434" x="4581525" y="1536700"/>
          <p14:tracePt t="14451" x="4589463" y="1536700"/>
          <p14:tracePt t="14467" x="4598988" y="1536700"/>
          <p14:tracePt t="14484" x="4608513" y="1536700"/>
          <p14:tracePt t="14501" x="4625975" y="1536700"/>
          <p14:tracePt t="14503" x="4643438" y="1536700"/>
          <p14:tracePt t="14518" x="4670425" y="1536700"/>
          <p14:tracePt t="14534" x="4751388" y="1536700"/>
          <p14:tracePt t="14551" x="4830763" y="1536700"/>
          <p14:tracePt t="14567" x="4938713" y="1527175"/>
          <p14:tracePt t="14584" x="5072063" y="1509713"/>
          <p14:tracePt t="14601" x="5205413" y="1500188"/>
          <p14:tracePt t="14617" x="5348288" y="1500188"/>
          <p14:tracePt t="14634" x="5527675" y="1500188"/>
          <p14:tracePt t="14650" x="5670550" y="1500188"/>
          <p14:tracePt t="14653" x="5724525" y="1500188"/>
          <p14:tracePt t="14668" x="5759450" y="1482725"/>
          <p14:tracePt t="14684" x="5795963" y="1473200"/>
          <p14:tracePt t="14687" x="5822950" y="1473200"/>
          <p14:tracePt t="14701" x="5840413" y="1473200"/>
          <p14:tracePt t="14718" x="5911850" y="1473200"/>
          <p14:tracePt t="14735" x="5983288" y="1473200"/>
          <p14:tracePt t="14750" x="6054725" y="1473200"/>
          <p14:tracePt t="14767" x="6108700" y="1473200"/>
          <p14:tracePt t="14784" x="6161088" y="1465263"/>
          <p14:tracePt t="14801" x="6197600" y="1465263"/>
          <p14:tracePt t="14817" x="6242050" y="1465263"/>
          <p14:tracePt t="14834" x="6269038" y="1465263"/>
          <p14:tracePt t="14851" x="6286500" y="1465263"/>
          <p14:tracePt t="14944" x="6276975" y="1473200"/>
          <p14:tracePt t="14951" x="6242050" y="1473200"/>
          <p14:tracePt t="14959" x="6224588" y="1482725"/>
          <p14:tracePt t="14967" x="6180138" y="1482725"/>
          <p14:tracePt t="14984" x="6072188" y="1490663"/>
          <p14:tracePt t="15001" x="5965825" y="1509713"/>
          <p14:tracePt t="15017" x="5867400" y="1517650"/>
          <p14:tracePt t="15034" x="5813425" y="1517650"/>
          <p14:tracePt t="15051" x="5786438" y="1517650"/>
          <p14:tracePt t="15120" x="5795963" y="1517650"/>
          <p14:tracePt t="15128" x="5848350" y="1517650"/>
          <p14:tracePt t="15135" x="5894388" y="1517650"/>
          <p14:tracePt t="15150" x="5983288" y="1517650"/>
          <p14:tracePt t="15167" x="6081713" y="1517650"/>
          <p14:tracePt t="15184" x="6143625" y="1517650"/>
          <p14:tracePt t="15201" x="6161088" y="1517650"/>
          <p14:tracePt t="15583" x="0" y="0"/>
        </p14:tracePtLst>
        <p14:tracePtLst>
          <p14:tracePt t="16993" x="7375525" y="1714500"/>
          <p14:tracePt t="17064" x="7385050" y="1714500"/>
          <p14:tracePt t="17079" x="7394575" y="1704975"/>
          <p14:tracePt t="17088" x="7402513" y="1687513"/>
          <p14:tracePt t="17100" x="7412038" y="1670050"/>
          <p14:tracePt t="17117" x="7456488" y="1598613"/>
          <p14:tracePt t="17134" x="7554913" y="1517650"/>
          <p14:tracePt t="17151" x="7608888" y="1473200"/>
          <p14:tracePt t="17183" x="7705725" y="1411288"/>
          <p14:tracePt t="17216" x="7769225" y="1374775"/>
          <p14:tracePt t="17250" x="7777163" y="1366838"/>
          <p14:tracePt t="17343" x="7786688" y="1366838"/>
          <p14:tracePt t="17712" x="7796213" y="1366838"/>
          <p14:tracePt t="17743" x="7796213" y="1393825"/>
          <p14:tracePt t="17751" x="7786688" y="1393825"/>
          <p14:tracePt t="17760" x="7777163" y="1401763"/>
          <p14:tracePt t="17768" x="7759700" y="1419225"/>
          <p14:tracePt t="17783" x="7742238" y="1428750"/>
          <p14:tracePt t="17816" x="7715250" y="1446213"/>
          <p14:tracePt t="17850" x="7697788" y="1455738"/>
          <p14:tracePt t="18144" x="7688263" y="1465263"/>
          <p14:tracePt t="18151" x="7680325" y="1473200"/>
          <p14:tracePt t="18166" x="7643813" y="1490663"/>
          <p14:tracePt t="18183" x="7581900" y="1527175"/>
          <p14:tracePt t="18199" x="7466013" y="1562100"/>
          <p14:tracePt t="18216" x="7304088" y="1589088"/>
          <p14:tracePt t="18233" x="7081838" y="1598613"/>
          <p14:tracePt t="18250" x="6705600" y="1598613"/>
          <p14:tracePt t="18266" x="6099175" y="1598613"/>
          <p14:tracePt t="18283" x="5465763" y="1598613"/>
          <p14:tracePt t="18299" x="4786313" y="1598613"/>
          <p14:tracePt t="18302" x="4500563" y="1598613"/>
          <p14:tracePt t="18316" x="4303713" y="1598613"/>
          <p14:tracePt t="18333" x="3902075" y="1625600"/>
          <p14:tracePt t="18336" x="3786188" y="1643063"/>
          <p14:tracePt t="18349" x="3652838" y="1670050"/>
          <p14:tracePt t="18366" x="3357563" y="1697038"/>
          <p14:tracePt t="18383" x="3197225" y="1741488"/>
          <p14:tracePt t="18400" x="3071813" y="1751013"/>
          <p14:tracePt t="18416" x="2938463" y="1758950"/>
          <p14:tracePt t="18433" x="2776538" y="1758950"/>
          <p14:tracePt t="18449" x="2625725" y="1758950"/>
          <p14:tracePt t="18466" x="2411413" y="1751013"/>
          <p14:tracePt t="18483" x="2232025" y="1741488"/>
          <p14:tracePt t="18500" x="2133600" y="1724025"/>
          <p14:tracePt t="18516" x="2071688" y="1714500"/>
          <p14:tracePt t="18533" x="2044700" y="1714500"/>
          <p14:tracePt t="18550" x="2027238" y="1704975"/>
          <p14:tracePt t="18576" x="2017713" y="1704975"/>
          <p14:tracePt t="18592" x="2009775" y="1704975"/>
          <p14:tracePt t="18632" x="2000250" y="1704975"/>
          <p14:tracePt t="19417" x="2017713" y="1704975"/>
          <p14:tracePt t="19424" x="2036763" y="1704975"/>
          <p14:tracePt t="19432" x="2054225" y="1704975"/>
          <p14:tracePt t="19450" x="2089150" y="1704975"/>
          <p14:tracePt t="19466" x="2160588" y="1704975"/>
          <p14:tracePt t="19483" x="2268538" y="1704975"/>
          <p14:tracePt t="19500" x="2393950" y="1704975"/>
          <p14:tracePt t="19533" x="2660650" y="1704975"/>
          <p14:tracePt t="19566" x="2938463" y="1704975"/>
          <p14:tracePt t="19567" x="2990850" y="1704975"/>
          <p14:tracePt t="19599" x="3214688" y="1704975"/>
          <p14:tracePt t="19616" x="3286125" y="1704975"/>
          <p14:tracePt t="19633" x="3340100" y="1704975"/>
          <p14:tracePt t="19649" x="3375025" y="1704975"/>
          <p14:tracePt t="19666" x="3394075" y="1704975"/>
          <p14:tracePt t="19683" x="3402013" y="1704975"/>
          <p14:tracePt t="19700" x="3411538" y="1714500"/>
          <p14:tracePt t="19716" x="3438525" y="1724025"/>
          <p14:tracePt t="19733" x="3490913" y="1751013"/>
          <p14:tracePt t="19737" x="3500438" y="1751013"/>
          <p14:tracePt t="19750" x="3581400" y="1803400"/>
          <p14:tracePt t="19766" x="3589338" y="1803400"/>
          <p14:tracePt t="19783" x="3643313" y="1830388"/>
          <p14:tracePt t="19799" x="3670300" y="1847850"/>
          <p14:tracePt t="19816" x="3714750" y="1884363"/>
          <p14:tracePt t="19833" x="3759200" y="1919288"/>
          <p14:tracePt t="19850" x="3795713" y="1946275"/>
          <p14:tracePt t="19866" x="3848100" y="1990725"/>
          <p14:tracePt t="19883" x="3875088" y="2027238"/>
          <p14:tracePt t="19899" x="3919538" y="2062163"/>
          <p14:tracePt t="19916" x="3956050" y="2089150"/>
          <p14:tracePt t="19933" x="4017963" y="2143125"/>
          <p14:tracePt t="19950" x="4054475" y="2187575"/>
          <p14:tracePt t="19951" x="4081463" y="2205038"/>
          <p14:tracePt t="19966" x="4108450" y="2232025"/>
          <p14:tracePt t="19983" x="4187825" y="2339975"/>
          <p14:tracePt t="19999" x="4232275" y="2393950"/>
          <p14:tracePt t="20016" x="4268788" y="2438400"/>
          <p14:tracePt t="20033" x="4322763" y="2500313"/>
          <p14:tracePt t="20049" x="4340225" y="2554288"/>
          <p14:tracePt t="20066" x="4357688" y="2598738"/>
          <p14:tracePt t="20083" x="4384675" y="2652713"/>
          <p14:tracePt t="20099" x="4384675" y="2697163"/>
          <p14:tracePt t="20116" x="4394200" y="2768600"/>
          <p14:tracePt t="20132" x="4394200" y="2830513"/>
          <p14:tracePt t="20149" x="4402138" y="2901950"/>
          <p14:tracePt t="20151" x="4411663" y="2946400"/>
          <p14:tracePt t="20166" x="4411663" y="2965450"/>
          <p14:tracePt t="20183" x="4419600" y="3027363"/>
          <p14:tracePt t="20199" x="4419600" y="3036888"/>
          <p14:tracePt t="20199" x="0" y="0"/>
        </p14:tracePtLst>
        <p14:tracePtLst>
          <p14:tracePt t="21961" x="5259388" y="3589338"/>
          <p14:tracePt t="22008" x="5259388" y="3616325"/>
          <p14:tracePt t="22016" x="5259388" y="3679825"/>
          <p14:tracePt t="22024" x="5259388" y="3724275"/>
          <p14:tracePt t="22033" x="5259388" y="3776663"/>
          <p14:tracePt t="22049" x="5259388" y="3919538"/>
          <p14:tracePt t="22065" x="5259388" y="4054475"/>
          <p14:tracePt t="22099" x="5259388" y="4205288"/>
          <p14:tracePt t="22132" x="5259388" y="4232275"/>
          <p14:tracePt t="22165" x="5259388" y="4241800"/>
          <p14:tracePt t="22182" x="5286375" y="4205288"/>
          <p14:tracePt t="22199" x="5340350" y="4098925"/>
          <p14:tracePt t="22215" x="5384800" y="4017963"/>
          <p14:tracePt t="22232" x="5456238" y="3938588"/>
          <p14:tracePt t="22249" x="5473700" y="3919538"/>
          <p14:tracePt t="22265" x="5483225" y="3911600"/>
          <p14:tracePt t="22304" x="5483225" y="3938588"/>
          <p14:tracePt t="22316" x="5483225" y="4000500"/>
          <p14:tracePt t="22332" x="5483225" y="4116388"/>
          <p14:tracePt t="22349" x="5473700" y="4232275"/>
          <p14:tracePt t="22365" x="5465763" y="4286250"/>
          <p14:tracePt t="22367" x="5456238" y="4303713"/>
          <p14:tracePt t="22382" x="5456238" y="4313238"/>
          <p14:tracePt t="22448" x="5456238" y="4303713"/>
          <p14:tracePt t="22455" x="5456238" y="4276725"/>
          <p14:tracePt t="22465" x="5456238" y="4232275"/>
          <p14:tracePt t="22482" x="5456238" y="4170363"/>
          <p14:tracePt t="22499" x="5456238" y="4098925"/>
          <p14:tracePt t="22515" x="5456238" y="4071938"/>
          <p14:tracePt t="22599" x="5456238" y="4098925"/>
          <p14:tracePt t="22609" x="5438775" y="4116388"/>
          <p14:tracePt t="22617" x="5438775" y="4133850"/>
          <p14:tracePt t="22632" x="5429250" y="4179888"/>
          <p14:tracePt t="22649" x="5419725" y="4241800"/>
          <p14:tracePt t="22665" x="5411788" y="4276725"/>
          <p14:tracePt t="22682" x="5411788" y="4295775"/>
          <p14:tracePt t="22753" x="5411788" y="4276725"/>
          <p14:tracePt t="22760" x="5438775" y="4197350"/>
          <p14:tracePt t="22768" x="5456238" y="4152900"/>
          <p14:tracePt t="22783" x="5491163" y="4027488"/>
          <p14:tracePt t="22798" x="5500688" y="3973513"/>
          <p14:tracePt t="22815" x="5545138" y="3840163"/>
          <p14:tracePt t="22832" x="5562600" y="3776663"/>
          <p14:tracePt t="22849" x="5572125" y="3751263"/>
          <p14:tracePt t="22889" x="5572125" y="3759200"/>
          <p14:tracePt t="22898" x="5572125" y="3822700"/>
          <p14:tracePt t="22915" x="5572125" y="4027488"/>
          <p14:tracePt t="22932" x="5554663" y="4232275"/>
          <p14:tracePt t="22949" x="5527675" y="4384675"/>
          <p14:tracePt t="22965" x="5491163" y="4510088"/>
          <p14:tracePt t="22982" x="5483225" y="4545013"/>
          <p14:tracePt t="22984" x="5473700" y="4562475"/>
          <p14:tracePt t="23048" x="5473700" y="4545013"/>
          <p14:tracePt t="23056" x="5473700" y="4491038"/>
          <p14:tracePt t="23065" x="5473700" y="4411663"/>
          <p14:tracePt t="23082" x="5473700" y="4232275"/>
          <p14:tracePt t="23099" x="5500688" y="4054475"/>
          <p14:tracePt t="23115" x="5537200" y="3911600"/>
          <p14:tracePt t="23132" x="5545138" y="3830638"/>
          <p14:tracePt t="23149" x="5554663" y="3822700"/>
          <p14:tracePt t="23182" x="5554663" y="3867150"/>
          <p14:tracePt t="23199" x="5554663" y="4197350"/>
          <p14:tracePt t="23215" x="5554663" y="4456113"/>
          <p14:tracePt t="23232" x="5554663" y="4687888"/>
          <p14:tracePt t="23248" x="5554663" y="4830763"/>
          <p14:tracePt t="23265" x="5554663" y="4848225"/>
          <p14:tracePt t="23335" x="5562600" y="4848225"/>
          <p14:tracePt t="23344" x="5562600" y="4813300"/>
          <p14:tracePt t="23353" x="5562600" y="4741863"/>
          <p14:tracePt t="23365" x="5562600" y="4670425"/>
          <p14:tracePt t="23382" x="5554663" y="4518025"/>
          <p14:tracePt t="23399" x="5554663" y="4268788"/>
          <p14:tracePt t="23415" x="5562600" y="4152900"/>
          <p14:tracePt t="23431" x="5572125" y="4116388"/>
          <p14:tracePt t="23472" x="5581650" y="4143375"/>
          <p14:tracePt t="23482" x="5589588" y="4259263"/>
          <p14:tracePt t="23498" x="5626100" y="4589463"/>
          <p14:tracePt t="23516" x="5626100" y="4919663"/>
          <p14:tracePt t="23532" x="5626100" y="5143500"/>
          <p14:tracePt t="23548" x="5643563" y="5313363"/>
          <p14:tracePt t="23566" x="5653088" y="5367338"/>
          <p14:tracePt t="23567" x="5653088" y="5375275"/>
          <p14:tracePt t="23582" x="5653088" y="5394325"/>
          <p14:tracePt t="23641" x="5653088" y="5384800"/>
          <p14:tracePt t="23649" x="5653088" y="5322888"/>
          <p14:tracePt t="23656" x="5653088" y="5241925"/>
          <p14:tracePt t="23665" x="5653088" y="5180013"/>
          <p14:tracePt t="23682" x="5661025" y="5045075"/>
          <p14:tracePt t="23698" x="5688013" y="4946650"/>
          <p14:tracePt t="23715" x="5724525" y="4884738"/>
          <p14:tracePt t="23732" x="5724525" y="4867275"/>
          <p14:tracePt t="23776" x="5724525" y="4894263"/>
          <p14:tracePt t="23785" x="5724525" y="4973638"/>
          <p14:tracePt t="23792" x="5724525" y="5062538"/>
          <p14:tracePt t="23801" x="5724525" y="5160963"/>
          <p14:tracePt t="23815" x="5724525" y="5295900"/>
          <p14:tracePt t="23831" x="5724525" y="5384800"/>
          <p14:tracePt t="23848" x="5705475" y="5411788"/>
          <p14:tracePt t="23896" x="5697538" y="5384800"/>
          <p14:tracePt t="23904" x="5688013" y="5303838"/>
          <p14:tracePt t="23915" x="5688013" y="5205413"/>
          <p14:tracePt t="23932" x="5688013" y="5062538"/>
          <p14:tracePt t="23948" x="5688013" y="4938713"/>
          <p14:tracePt t="23965" x="5724525" y="4840288"/>
          <p14:tracePt t="23982" x="5751513" y="4732338"/>
          <p14:tracePt t="23983" x="5759450" y="4697413"/>
          <p14:tracePt t="23998" x="5776913" y="4633913"/>
          <p14:tracePt t="24016" x="5813425" y="4527550"/>
          <p14:tracePt t="24032" x="5813425" y="4510088"/>
          <p14:tracePt t="24082" x="5813425" y="4545013"/>
          <p14:tracePt t="24089" x="5813425" y="4608513"/>
          <p14:tracePt t="24098" x="5813425" y="4687888"/>
          <p14:tracePt t="24115" x="5813425" y="4857750"/>
          <p14:tracePt t="24132" x="5795963" y="4946650"/>
          <p14:tracePt t="24148" x="5786438" y="4983163"/>
          <p14:tracePt t="24165" x="5776913" y="4991100"/>
          <p14:tracePt t="24216" x="5768975" y="4991100"/>
          <p14:tracePt t="24225" x="5759450" y="4991100"/>
          <p14:tracePt t="24233" x="5751513" y="4965700"/>
          <p14:tracePt t="24248" x="5732463" y="4929188"/>
          <p14:tracePt t="24265" x="5732463" y="4884738"/>
          <p14:tracePt t="24281" x="5724525" y="4813300"/>
          <p14:tracePt t="24298" x="5724525" y="4768850"/>
          <p14:tracePt t="24315" x="5724525" y="4741863"/>
          <p14:tracePt t="24448" x="5724525" y="4751388"/>
          <p14:tracePt t="24456" x="5724525" y="4759325"/>
          <p14:tracePt t="24473" x="5724525" y="4768850"/>
          <p14:tracePt t="24482" x="5724525" y="4776788"/>
          <p14:tracePt t="24616" x="5724525" y="4786313"/>
          <p14:tracePt t="24640" x="5715000" y="4786313"/>
          <p14:tracePt t="24730" x="5705475" y="4786313"/>
          <p14:tracePt t="24736" x="5688013" y="4768850"/>
          <p14:tracePt t="24748" x="5680075" y="4705350"/>
          <p14:tracePt t="24765" x="5653088" y="4562475"/>
          <p14:tracePt t="24782" x="5626100" y="4367213"/>
          <p14:tracePt t="24784" x="5608638" y="4232275"/>
          <p14:tracePt t="24798" x="5599113" y="4108450"/>
          <p14:tracePt t="24815" x="5589588" y="3857625"/>
          <p14:tracePt t="24831" x="5554663" y="3598863"/>
          <p14:tracePt t="24848" x="5537200" y="3482975"/>
          <p14:tracePt t="24864" x="5537200" y="3429000"/>
          <p14:tracePt t="24881" x="5527675" y="3411538"/>
          <p14:tracePt t="24898" x="5518150" y="3402013"/>
          <p14:tracePt t="24915" x="5518150" y="3394075"/>
          <p14:tracePt t="24953" x="5518150" y="3438525"/>
          <p14:tracePt t="24965" x="5518150" y="3465513"/>
          <p14:tracePt t="24981" x="5518150" y="3625850"/>
          <p14:tracePt t="24998" x="5518150" y="3803650"/>
          <p14:tracePt t="25015" x="5518150" y="3983038"/>
          <p14:tracePt t="25017" x="5518150" y="4081463"/>
          <p14:tracePt t="25031" x="5518150" y="4214813"/>
          <p14:tracePt t="25048" x="5518150" y="4303713"/>
          <p14:tracePt t="25064" x="5510213" y="4348163"/>
          <p14:tracePt t="25081" x="5500688" y="4367213"/>
          <p14:tracePt t="25145" x="5483225" y="4367213"/>
          <p14:tracePt t="25152" x="5456238" y="4340225"/>
          <p14:tracePt t="25165" x="5429250" y="4286250"/>
          <p14:tracePt t="25181" x="5402263" y="4179888"/>
          <p14:tracePt t="25198" x="5402263" y="4125913"/>
          <p14:tracePt t="25215" x="5402263" y="4062413"/>
          <p14:tracePt t="25231" x="5402263" y="4054475"/>
          <p14:tracePt t="25281" x="5402263" y="4089400"/>
          <p14:tracePt t="25289" x="5402263" y="4160838"/>
          <p14:tracePt t="25298" x="5402263" y="4259263"/>
          <p14:tracePt t="25315" x="5419725" y="4438650"/>
          <p14:tracePt t="25331" x="5429250" y="4633913"/>
          <p14:tracePt t="25348" x="5429250" y="4759325"/>
          <p14:tracePt t="25365" x="5429250" y="4848225"/>
          <p14:tracePt t="25381" x="5429250" y="4884738"/>
          <p14:tracePt t="25398" x="5429250" y="4911725"/>
          <p14:tracePt t="25415" x="5429250" y="4929188"/>
          <p14:tracePt t="25432" x="5429250" y="4946650"/>
          <p14:tracePt t="25465" x="5429250" y="4956175"/>
          <p14:tracePt t="25593" x="5429250" y="4938713"/>
          <p14:tracePt t="25601" x="5429250" y="4894263"/>
          <p14:tracePt t="25608" x="5429250" y="4867275"/>
          <p14:tracePt t="25617" x="5429250" y="4813300"/>
          <p14:tracePt t="25631" x="5419725" y="4697413"/>
          <p14:tracePt t="25648" x="5419725" y="4537075"/>
          <p14:tracePt t="25664" x="5419725" y="4322763"/>
          <p14:tracePt t="25681" x="5419725" y="4170363"/>
          <p14:tracePt t="25697" x="5419725" y="4027488"/>
          <p14:tracePt t="25715" x="5402263" y="3857625"/>
          <p14:tracePt t="25731" x="5384800" y="3687763"/>
          <p14:tracePt t="25748" x="5375275" y="3527425"/>
          <p14:tracePt t="25765" x="5375275" y="3367088"/>
          <p14:tracePt t="25782" x="5367338" y="3251200"/>
          <p14:tracePt t="25798" x="5357813" y="3179763"/>
          <p14:tracePt t="25799" x="5348288" y="3160713"/>
          <p14:tracePt t="25873" x="5348288" y="3170238"/>
          <p14:tracePt t="25881" x="5348288" y="3232150"/>
          <p14:tracePt t="25889" x="5357813" y="3340100"/>
          <p14:tracePt t="25897" x="5394325" y="3465513"/>
          <p14:tracePt t="25915" x="5411788" y="3697288"/>
          <p14:tracePt t="25931" x="5446713" y="4116388"/>
          <p14:tracePt t="25948" x="5518150" y="4384675"/>
          <p14:tracePt t="25965" x="5527675" y="4581525"/>
          <p14:tracePt t="25968" x="5527675" y="4652963"/>
          <p14:tracePt t="25981" x="5527675" y="4697413"/>
          <p14:tracePt t="25998" x="5545138" y="4786313"/>
          <p14:tracePt t="26064" x="5545138" y="4751388"/>
          <p14:tracePt t="26073" x="5545138" y="4679950"/>
          <p14:tracePt t="26081" x="5518150" y="4589463"/>
          <p14:tracePt t="26098" x="5500688" y="4402138"/>
          <p14:tracePt t="26114" x="5483225" y="4214813"/>
          <p14:tracePt t="26131" x="5483225" y="4089400"/>
          <p14:tracePt t="26148" x="5483225" y="3946525"/>
          <p14:tracePt t="26165" x="5483225" y="3813175"/>
          <p14:tracePt t="26181" x="5483225" y="3687763"/>
          <p14:tracePt t="26198" x="5483225" y="3616325"/>
          <p14:tracePt t="26214" x="5473700" y="3608388"/>
          <p14:tracePt t="26249" x="5473700" y="3598863"/>
          <p14:tracePt t="26257" x="5473700" y="3625850"/>
          <p14:tracePt t="26265" x="5456238" y="3697288"/>
          <p14:tracePt t="26281" x="5456238" y="3938588"/>
          <p14:tracePt t="26297" x="5456238" y="4197350"/>
          <p14:tracePt t="26314" x="5456238" y="4411663"/>
          <p14:tracePt t="26331" x="5456238" y="4554538"/>
          <p14:tracePt t="26348" x="5456238" y="4652963"/>
          <p14:tracePt t="26364" x="5456238" y="4679950"/>
          <p14:tracePt t="26416" x="5438775" y="4643438"/>
          <p14:tracePt t="26425" x="5419725" y="4545013"/>
          <p14:tracePt t="26433" x="5402263" y="4446588"/>
          <p14:tracePt t="26448" x="5402263" y="4295775"/>
          <p14:tracePt t="26464" x="5402263" y="4152900"/>
          <p14:tracePt t="26481" x="5402263" y="4037013"/>
          <p14:tracePt t="26498" x="5402263" y="3983038"/>
          <p14:tracePt t="26553" x="5402263" y="4027488"/>
          <p14:tracePt t="26561" x="5402263" y="4187825"/>
          <p14:tracePt t="26569" x="5402263" y="4384675"/>
          <p14:tracePt t="26581" x="5402263" y="4598988"/>
          <p14:tracePt t="26598" x="5402263" y="4875213"/>
          <p14:tracePt t="26614" x="5402263" y="5072063"/>
          <p14:tracePt t="26616" x="5402263" y="5126038"/>
          <p14:tracePt t="26631" x="5402263" y="5143500"/>
          <p14:tracePt t="26713" x="5402263" y="5133975"/>
          <p14:tracePt t="26721" x="5402263" y="5108575"/>
          <p14:tracePt t="26731" x="5394325" y="5054600"/>
          <p14:tracePt t="26748" x="5384800" y="4965700"/>
          <p14:tracePt t="26765" x="5384800" y="4919663"/>
          <p14:tracePt t="26825" x="5384800" y="4929188"/>
          <p14:tracePt t="26832" x="5384800" y="4973638"/>
          <p14:tracePt t="26841" x="5384800" y="4983163"/>
          <p14:tracePt t="26857" x="5384800" y="5000625"/>
          <p14:tracePt t="27017" x="5375275" y="4956175"/>
          <p14:tracePt t="27024" x="5375275" y="4894263"/>
          <p14:tracePt t="27033" x="5348288" y="4830763"/>
          <p14:tracePt t="27048" x="5330825" y="4670425"/>
          <p14:tracePt t="27049" x="0" y="0"/>
        </p14:tracePtLst>
        <p14:tracePtLst>
          <p14:tracePt t="30850" x="7634288" y="1036638"/>
          <p14:tracePt t="30938" x="7616825" y="1044575"/>
          <p14:tracePt t="30945" x="7599363" y="1044575"/>
          <p14:tracePt t="30953" x="7581900" y="1062038"/>
          <p14:tracePt t="30963" x="7554913" y="1081088"/>
          <p14:tracePt t="30980" x="7456488" y="1133475"/>
          <p14:tracePt t="30996" x="7340600" y="1179513"/>
          <p14:tracePt t="31013" x="7232650" y="1214438"/>
          <p14:tracePt t="31030" x="7143750" y="1241425"/>
          <p14:tracePt t="31063" x="7116763" y="1241425"/>
          <p14:tracePt t="31121" x="7126288" y="1241425"/>
          <p14:tracePt t="31129" x="7134225" y="1241425"/>
          <p14:tracePt t="31146" x="7188200" y="1241425"/>
          <p14:tracePt t="31163" x="7259638" y="1214438"/>
          <p14:tracePt t="31180" x="7331075" y="1196975"/>
          <p14:tracePt t="31196" x="7394575" y="1169988"/>
          <p14:tracePt t="31213" x="7429500" y="1152525"/>
          <p14:tracePt t="31230" x="7456488" y="1152525"/>
          <p14:tracePt t="31329" x="7466013" y="1152525"/>
          <p14:tracePt t="31346" x="7466013" y="1160463"/>
          <p14:tracePt t="31354" x="7456488" y="1169988"/>
          <p14:tracePt t="31370" x="7446963" y="1179513"/>
          <p14:tracePt t="31379" x="7439025" y="1187450"/>
          <p14:tracePt t="31396" x="7402513" y="1204913"/>
          <p14:tracePt t="31413" x="7394575" y="1214438"/>
          <p14:tracePt t="31430" x="7375525" y="1223963"/>
          <p14:tracePt t="31593" x="7385050" y="1231900"/>
          <p14:tracePt t="31602" x="7402513" y="1231900"/>
          <p14:tracePt t="31613" x="7419975" y="1241425"/>
          <p14:tracePt t="31630" x="7446963" y="1241425"/>
          <p14:tracePt t="31646" x="7491413" y="1241425"/>
          <p14:tracePt t="31663" x="7562850" y="1268413"/>
          <p14:tracePt t="31680" x="7608888" y="1268413"/>
          <p14:tracePt t="31681" x="7626350" y="1268413"/>
          <p14:tracePt t="31696" x="7634288" y="1276350"/>
          <p14:tracePt t="31729" x="7653338" y="1285875"/>
          <p14:tracePt t="31754" x="7653338" y="1295400"/>
          <p14:tracePt t="31762" x="7653338" y="1312863"/>
          <p14:tracePt t="31770" x="7670800" y="1322388"/>
          <p14:tracePt t="31780" x="7670800" y="1330325"/>
          <p14:tracePt t="31796" x="7670800" y="1384300"/>
          <p14:tracePt t="31813" x="7670800" y="1428750"/>
          <p14:tracePt t="31830" x="7670800" y="1490663"/>
          <p14:tracePt t="31846" x="7670800" y="1554163"/>
          <p14:tracePt t="31848" x="7661275" y="1571625"/>
          <p14:tracePt t="31863" x="7634288" y="1616075"/>
          <p14:tracePt t="31880" x="7589838" y="1660525"/>
          <p14:tracePt t="31881" x="7572375" y="1687513"/>
          <p14:tracePt t="31896" x="7518400" y="1741488"/>
          <p14:tracePt t="31913" x="7473950" y="1768475"/>
          <p14:tracePt t="31929" x="7439025" y="1776413"/>
          <p14:tracePt t="31946" x="7375525" y="1785938"/>
          <p14:tracePt t="31963" x="7269163" y="1795463"/>
          <p14:tracePt t="31980" x="7170738" y="1803400"/>
          <p14:tracePt t="31996" x="7081838" y="1822450"/>
          <p14:tracePt t="32013" x="6991350" y="1847850"/>
          <p14:tracePt t="32030" x="6938963" y="1847850"/>
          <p14:tracePt t="32046" x="6894513" y="1847850"/>
          <p14:tracePt t="32063" x="6884988" y="1847850"/>
          <p14:tracePt t="32098" x="6875463" y="1847850"/>
          <p14:tracePt t="32162" x="6867525" y="1847850"/>
          <p14:tracePt t="32170" x="6858000" y="1847850"/>
          <p14:tracePt t="32210" x="6858000" y="1839913"/>
          <p14:tracePt t="32216" x="6858000" y="1830388"/>
          <p14:tracePt t="32230" x="6848475" y="1830388"/>
          <p14:tracePt t="32246" x="6848475" y="1822450"/>
          <p14:tracePt t="32314" x="6848475" y="1812925"/>
          <p14:tracePt t="32346" x="6848475" y="1803400"/>
          <p14:tracePt t="32378" x="6848475" y="1795463"/>
          <p14:tracePt t="32489" x="0" y="0"/>
        </p14:tracePtLst>
        <p14:tracePtLst>
          <p14:tracePt t="35139" x="3795713" y="3482975"/>
          <p14:tracePt t="35146" x="3795713" y="3490913"/>
          <p14:tracePt t="35154" x="3795713" y="3500438"/>
          <p14:tracePt t="35162" x="3786188" y="3527425"/>
          <p14:tracePt t="35179" x="3776663" y="3581400"/>
          <p14:tracePt t="35195" x="3768725" y="3633788"/>
          <p14:tracePt t="35212" x="3759200" y="3732213"/>
          <p14:tracePt t="35245" x="3751263" y="3973513"/>
          <p14:tracePt t="35279" x="3751263" y="4081463"/>
          <p14:tracePt t="35313" x="3751263" y="4089400"/>
          <p14:tracePt t="35337" x="3759200" y="4089400"/>
          <p14:tracePt t="35346" x="3776663" y="4054475"/>
          <p14:tracePt t="35362" x="3803650" y="3919538"/>
          <p14:tracePt t="35379" x="3813175" y="3822700"/>
          <p14:tracePt t="35396" x="3822700" y="3776663"/>
          <p14:tracePt t="35412" x="3830638" y="3768725"/>
          <p14:tracePt t="35466" x="3830638" y="3822700"/>
          <p14:tracePt t="35474" x="3830638" y="3902075"/>
          <p14:tracePt t="35481" x="3830638" y="3965575"/>
          <p14:tracePt t="35495" x="3830638" y="4044950"/>
          <p14:tracePt t="35512" x="3830638" y="4187825"/>
          <p14:tracePt t="35529" x="3830638" y="4394200"/>
          <p14:tracePt t="35545" x="3830638" y="4473575"/>
          <p14:tracePt t="35562" x="3830638" y="4500563"/>
          <p14:tracePt t="35626" x="3830638" y="4483100"/>
          <p14:tracePt t="35633" x="3830638" y="4429125"/>
          <p14:tracePt t="35645" x="3830638" y="4375150"/>
          <p14:tracePt t="35662" x="3830638" y="4214813"/>
          <p14:tracePt t="35679" x="3840163" y="4037013"/>
          <p14:tracePt t="35680" x="3857625" y="3929063"/>
          <p14:tracePt t="35695" x="3857625" y="3848100"/>
          <p14:tracePt t="35712" x="3867150" y="3652838"/>
          <p14:tracePt t="35729" x="3875088" y="3562350"/>
          <p14:tracePt t="35777" x="3875088" y="3598863"/>
          <p14:tracePt t="35786" x="3884613" y="3670300"/>
          <p14:tracePt t="35795" x="3884613" y="3759200"/>
          <p14:tracePt t="35812" x="3902075" y="3938588"/>
          <p14:tracePt t="35829" x="3902075" y="4152900"/>
          <p14:tracePt t="35845" x="3911600" y="4348163"/>
          <p14:tracePt t="35862" x="3929063" y="4518025"/>
          <p14:tracePt t="35879" x="3929063" y="4598988"/>
          <p14:tracePt t="35895" x="3929063" y="4633913"/>
          <p14:tracePt t="35970" x="3929063" y="4589463"/>
          <p14:tracePt t="35978" x="3929063" y="4518025"/>
          <p14:tracePt t="35986" x="3929063" y="4429125"/>
          <p14:tracePt t="35995" x="3929063" y="4348163"/>
          <p14:tracePt t="36012" x="3929063" y="4152900"/>
          <p14:tracePt t="36029" x="3919538" y="3902075"/>
          <p14:tracePt t="36046" x="3894138" y="3697288"/>
          <p14:tracePt t="36062" x="3875088" y="3571875"/>
          <p14:tracePt t="36079" x="3875088" y="3554413"/>
          <p14:tracePt t="36122" x="3875088" y="3571875"/>
          <p14:tracePt t="36130" x="3875088" y="3670300"/>
          <p14:tracePt t="36145" x="3875088" y="3830638"/>
          <p14:tracePt t="36162" x="3884613" y="4027488"/>
          <p14:tracePt t="36178" x="3894138" y="4205288"/>
          <p14:tracePt t="36195" x="3902075" y="4384675"/>
          <p14:tracePt t="36212" x="3911600" y="4510088"/>
          <p14:tracePt t="36228" x="3911600" y="4554538"/>
          <p14:tracePt t="36245" x="3911600" y="4562475"/>
          <p14:tracePt t="36298" x="3911600" y="4545013"/>
          <p14:tracePt t="36306" x="3911600" y="4500563"/>
          <p14:tracePt t="36313" x="3911600" y="4438650"/>
          <p14:tracePt t="36329" x="3902075" y="4251325"/>
          <p14:tracePt t="36345" x="3894138" y="4133850"/>
          <p14:tracePt t="36362" x="3884613" y="4081463"/>
          <p14:tracePt t="36379" x="3884613" y="4071938"/>
          <p14:tracePt t="36417" x="3884613" y="4125913"/>
          <p14:tracePt t="36428" x="3884613" y="4197350"/>
          <p14:tracePt t="36445" x="3884613" y="4375150"/>
          <p14:tracePt t="36462" x="3884613" y="4554538"/>
          <p14:tracePt t="36478" x="3884613" y="4741863"/>
          <p14:tracePt t="36495" x="3902075" y="4875213"/>
          <p14:tracePt t="36497" x="3911600" y="4929188"/>
          <p14:tracePt t="36512" x="3911600" y="4946650"/>
          <p14:tracePt t="36578" x="3911600" y="4938713"/>
          <p14:tracePt t="36585" x="3911600" y="4894263"/>
          <p14:tracePt t="36595" x="3911600" y="4875213"/>
          <p14:tracePt t="36612" x="3911600" y="4830763"/>
          <p14:tracePt t="36628" x="3911600" y="4813300"/>
          <p14:tracePt t="36674" x="3911600" y="4840288"/>
          <p14:tracePt t="36682" x="3911600" y="4929188"/>
          <p14:tracePt t="36695" x="3911600" y="5027613"/>
          <p14:tracePt t="36712" x="3965575" y="5303838"/>
          <p14:tracePt t="36728" x="3965575" y="5402263"/>
          <p14:tracePt t="36746" x="3965575" y="5419725"/>
          <p14:tracePt t="36971" x="3965575" y="5402263"/>
          <p14:tracePt t="36978" x="3965575" y="5367338"/>
          <p14:tracePt t="36986" x="3965575" y="5313363"/>
          <p14:tracePt t="36994" x="3965575" y="5241925"/>
          <p14:tracePt t="37012" x="3965575" y="5099050"/>
          <p14:tracePt t="37028" x="3965575" y="4965700"/>
          <p14:tracePt t="37045" x="3965575" y="4867275"/>
          <p14:tracePt t="37062" x="3965575" y="4803775"/>
          <p14:tracePt t="37079" x="3965575" y="4786313"/>
          <p14:tracePt t="37095" x="3965575" y="4759325"/>
          <p14:tracePt t="37112" x="3965575" y="4751388"/>
          <p14:tracePt t="37187" x="3956050" y="4741863"/>
          <p14:tracePt t="37202" x="3946525" y="4741863"/>
          <p14:tracePt t="37227" x="3946525" y="4759325"/>
          <p14:tracePt t="37235" x="3946525" y="4768850"/>
          <p14:tracePt t="37245" x="3946525" y="4795838"/>
          <p14:tracePt t="37262" x="3946525" y="4830763"/>
          <p14:tracePt t="37330" x="3929063" y="4813300"/>
          <p14:tracePt t="37337" x="3911600" y="4724400"/>
          <p14:tracePt t="37346" x="3884613" y="4625975"/>
          <p14:tracePt t="37362" x="3848100" y="4411663"/>
          <p14:tracePt t="37378" x="3822700" y="4205288"/>
          <p14:tracePt t="37394" x="3803650" y="4017963"/>
          <p14:tracePt t="37411" x="3786188" y="3840163"/>
          <p14:tracePt t="37428" x="3786188" y="3633788"/>
          <p14:tracePt t="37445" x="3786188" y="3446463"/>
          <p14:tracePt t="37462" x="3786188" y="3268663"/>
          <p14:tracePt t="37478" x="3786188" y="3098800"/>
          <p14:tracePt t="37495" x="3786188" y="2965450"/>
          <p14:tracePt t="37511" x="3786188" y="2938463"/>
          <p14:tracePt t="37643" x="3776663" y="2938463"/>
          <p14:tracePt t="37659" x="3776663" y="2955925"/>
          <p14:tracePt t="37666" x="3776663" y="2990850"/>
          <p14:tracePt t="37678" x="3768725" y="3054350"/>
          <p14:tracePt t="37695" x="3768725" y="3197225"/>
          <p14:tracePt t="37711" x="3768725" y="3419475"/>
          <p14:tracePt t="37713" x="3768725" y="3554413"/>
          <p14:tracePt t="37728" x="3768725" y="3670300"/>
          <p14:tracePt t="37745" x="3768725" y="4027488"/>
          <p14:tracePt t="37761" x="3768725" y="4205288"/>
          <p14:tracePt t="37778" x="3768725" y="4394200"/>
          <p14:tracePt t="37794" x="3768725" y="4572000"/>
          <p14:tracePt t="37811" x="3768725" y="4705350"/>
          <p14:tracePt t="37828" x="3822700" y="4840288"/>
          <p14:tracePt t="37845" x="3822700" y="4965700"/>
          <p14:tracePt t="37861" x="3830638" y="5062538"/>
          <p14:tracePt t="37878" x="3830638" y="5170488"/>
          <p14:tracePt t="37894" x="3830638" y="5276850"/>
          <p14:tracePt t="37911" x="3830638" y="5322888"/>
          <p14:tracePt t="37929" x="3830638" y="5402263"/>
          <p14:tracePt t="37945" x="3830638" y="5429250"/>
          <p14:tracePt t="37962" x="3830638" y="5527675"/>
          <p14:tracePt t="37978" x="3830638" y="5581650"/>
          <p14:tracePt t="37995" x="3830638" y="5643563"/>
          <p14:tracePt t="38011" x="3830638" y="5661025"/>
          <p14:tracePt t="38028" x="3830638" y="5670550"/>
          <p14:tracePt t="38061" x="3840163" y="5688013"/>
          <p14:tracePt t="38131" x="3857625" y="5680075"/>
          <p14:tracePt t="38139" x="3857625" y="5643563"/>
          <p14:tracePt t="38146" x="3857625" y="5581650"/>
          <p14:tracePt t="38161" x="3857625" y="5456238"/>
          <p14:tracePt t="38178" x="3857625" y="5340350"/>
          <p14:tracePt t="38195" x="3867150" y="5205413"/>
          <p14:tracePt t="38211" x="3867150" y="5062538"/>
          <p14:tracePt t="38228" x="3884613" y="4884738"/>
          <p14:tracePt t="38245" x="3894138" y="4705350"/>
          <p14:tracePt t="38261" x="3911600" y="4527550"/>
          <p14:tracePt t="38278" x="3938588" y="4313238"/>
          <p14:tracePt t="38294" x="3946525" y="4152900"/>
          <p14:tracePt t="38312" x="3965575" y="3983038"/>
          <p14:tracePt t="38328" x="3965575" y="3857625"/>
          <p14:tracePt t="38331" x="3965575" y="3813175"/>
          <p14:tracePt t="38345" x="3965575" y="3697288"/>
          <p14:tracePt t="38362" x="3965575" y="3625850"/>
          <p14:tracePt t="38378" x="3965575" y="3544888"/>
          <p14:tracePt t="38395" x="3965575" y="3517900"/>
          <p14:tracePt t="38411" x="3965575" y="3509963"/>
          <p14:tracePt t="38483" x="3965575" y="3517900"/>
          <p14:tracePt t="38491" x="3965575" y="3562350"/>
          <p14:tracePt t="38499" x="3965575" y="3633788"/>
          <p14:tracePt t="38511" x="3965575" y="3697288"/>
          <p14:tracePt t="38528" x="3965575" y="3894138"/>
          <p14:tracePt t="38544" x="3965575" y="4116388"/>
          <p14:tracePt t="38546" x="3965575" y="4214813"/>
          <p14:tracePt t="38562" x="3965575" y="4419600"/>
          <p14:tracePt t="38578" x="3965575" y="4562475"/>
          <p14:tracePt t="38595" x="3965575" y="4670425"/>
          <p14:tracePt t="38611" x="3965575" y="4803775"/>
          <p14:tracePt t="38628" x="3965575" y="4911725"/>
          <p14:tracePt t="38644" x="3965575" y="5018088"/>
          <p14:tracePt t="38661" x="3965575" y="5099050"/>
          <p14:tracePt t="38678" x="3965575" y="5143500"/>
          <p14:tracePt t="38771" x="3946525" y="5089525"/>
          <p14:tracePt t="38779" x="3946525" y="5054600"/>
          <p14:tracePt t="38786" x="3929063" y="4973638"/>
          <p14:tracePt t="38795" x="3919538" y="4911725"/>
          <p14:tracePt t="38811" x="3911600" y="4732338"/>
          <p14:tracePt t="38828" x="3902075" y="4500563"/>
          <p14:tracePt t="38844" x="3902075" y="4295775"/>
          <p14:tracePt t="38861" x="3902075" y="4108450"/>
          <p14:tracePt t="38878" x="3902075" y="3938588"/>
          <p14:tracePt t="38895" x="3902075" y="3795713"/>
          <p14:tracePt t="38911" x="3902075" y="3660775"/>
          <p14:tracePt t="38914" x="3902075" y="3625850"/>
          <p14:tracePt t="38928" x="3902075" y="3589338"/>
          <p14:tracePt t="38945" x="3902075" y="3554413"/>
          <p14:tracePt t="39003" x="3902075" y="3589338"/>
          <p14:tracePt t="39011" x="3902075" y="3643313"/>
          <p14:tracePt t="39019" x="3902075" y="3732213"/>
          <p14:tracePt t="39027" x="3911600" y="3840163"/>
          <p14:tracePt t="39044" x="3911600" y="4081463"/>
          <p14:tracePt t="39061" x="3911600" y="4303713"/>
          <p14:tracePt t="39078" x="3911600" y="4562475"/>
          <p14:tracePt t="39094" x="3911600" y="4751388"/>
          <p14:tracePt t="39111" x="3911600" y="4884738"/>
          <p14:tracePt t="39128" x="3911600" y="4991100"/>
          <p14:tracePt t="39130" x="3911600" y="5054600"/>
          <p14:tracePt t="39144" x="3911600" y="5099050"/>
          <p14:tracePt t="39162" x="3911600" y="5153025"/>
          <p14:tracePt t="39219" x="3911600" y="5143500"/>
          <p14:tracePt t="39226" x="3911600" y="5081588"/>
          <p14:tracePt t="39235" x="3911600" y="4973638"/>
          <p14:tracePt t="39244" x="3911600" y="4875213"/>
          <p14:tracePt t="39261" x="3884613" y="4660900"/>
          <p14:tracePt t="39278" x="3857625" y="4465638"/>
          <p14:tracePt t="39294" x="3848100" y="4286250"/>
          <p14:tracePt t="39298" x="3848100" y="4197350"/>
          <p14:tracePt t="39311" x="3848100" y="4108450"/>
          <p14:tracePt t="39327" x="3848100" y="3946525"/>
          <p14:tracePt t="39330" x="3848100" y="3848100"/>
          <p14:tracePt t="39345" x="3848100" y="3776663"/>
          <p14:tracePt t="39361" x="3848100" y="3562350"/>
          <p14:tracePt t="39378" x="3848100" y="3455988"/>
          <p14:tracePt t="39395" x="3857625" y="3411538"/>
          <p14:tracePt t="39443" x="3857625" y="3419475"/>
          <p14:tracePt t="39450" x="3857625" y="3482975"/>
          <p14:tracePt t="39461" x="3857625" y="3562350"/>
          <p14:tracePt t="39477" x="3894138" y="3795713"/>
          <p14:tracePt t="39494" x="3919538" y="4010025"/>
          <p14:tracePt t="39511" x="3938588" y="4241800"/>
          <p14:tracePt t="39513" x="3956050" y="4348163"/>
          <p14:tracePt t="39528" x="3956050" y="4446588"/>
          <p14:tracePt t="39544" x="3956050" y="4608513"/>
          <p14:tracePt t="39561" x="3956050" y="4705350"/>
          <p14:tracePt t="39562" x="3956050" y="4732338"/>
          <p14:tracePt t="39578" x="3956050" y="4751388"/>
          <p14:tracePt t="39594" x="3956050" y="4759325"/>
          <p14:tracePt t="39611" x="3956050" y="4768850"/>
          <p14:tracePt t="39746" x="3956050" y="4759325"/>
          <p14:tracePt t="39755" x="3956050" y="4741863"/>
          <p14:tracePt t="39762" x="3956050" y="4697413"/>
          <p14:tracePt t="39778" x="3946525" y="4660900"/>
          <p14:tracePt t="39778" x="0" y="0"/>
        </p14:tracePtLst>
        <p14:tracePtLst>
          <p14:tracePt t="40836" x="3813175" y="4545013"/>
          <p14:tracePt t="40891" x="3795713" y="4545013"/>
          <p14:tracePt t="40899" x="3776663" y="4518025"/>
          <p14:tracePt t="40911" x="3751263" y="4465638"/>
          <p14:tracePt t="40927" x="3732213" y="4411663"/>
          <p14:tracePt t="40961" x="3714750" y="4187825"/>
          <p14:tracePt t="40963" x="3714750" y="4081463"/>
          <p14:tracePt t="40994" x="3724275" y="3705225"/>
          <p14:tracePt t="41027" x="3813175" y="3490913"/>
          <p14:tracePt t="41044" x="3830638" y="3473450"/>
          <p14:tracePt t="41099" x="3840163" y="3500438"/>
          <p14:tracePt t="41106" x="3857625" y="3571875"/>
          <p14:tracePt t="41115" x="3875088" y="3679825"/>
          <p14:tracePt t="41127" x="3894138" y="3786188"/>
          <p14:tracePt t="41144" x="3919538" y="4000500"/>
          <p14:tracePt t="41161" x="3938588" y="4214813"/>
          <p14:tracePt t="41163" x="3956050" y="4330700"/>
          <p14:tracePt t="41177" x="3973513" y="4394200"/>
          <p14:tracePt t="41194" x="3973513" y="4518025"/>
          <p14:tracePt t="41210" x="3983038" y="4562475"/>
          <p14:tracePt t="41227" x="3983038" y="4572000"/>
          <p14:tracePt t="41261" x="3990975" y="4572000"/>
          <p14:tracePt t="41277" x="4000500" y="4572000"/>
          <p14:tracePt t="41294" x="4062413" y="4572000"/>
          <p14:tracePt t="41311" x="4152900" y="4500563"/>
          <p14:tracePt t="41327" x="4268788" y="4429125"/>
          <p14:tracePt t="41344" x="4419600" y="4348163"/>
          <p14:tracePt t="41346" x="4491038" y="4322763"/>
          <p14:tracePt t="41361" x="4554538" y="4313238"/>
          <p14:tracePt t="41378" x="4687888" y="4268788"/>
          <p14:tracePt t="41443" x="4705350" y="4268788"/>
          <p14:tracePt t="41683" x="4705350" y="4276725"/>
          <p14:tracePt t="41714" x="0" y="0"/>
        </p14:tracePtLst>
        <p14:tracePtLst>
          <p14:tracePt t="42036" x="5661025" y="3803650"/>
          <p14:tracePt t="42067" x="5653088" y="3803650"/>
          <p14:tracePt t="42076" x="5634038" y="3803650"/>
          <p14:tracePt t="42082" x="5608638" y="3830638"/>
          <p14:tracePt t="42094" x="5581650" y="3894138"/>
          <p14:tracePt t="42127" x="5456238" y="4313238"/>
          <p14:tracePt t="42161" x="5384800" y="4652963"/>
          <p14:tracePt t="42194" x="5340350" y="4830763"/>
          <p14:tracePt t="42243" x="5340350" y="4795838"/>
          <p14:tracePt t="42251" x="5340350" y="4687888"/>
          <p14:tracePt t="42260" x="5340350" y="4581525"/>
          <p14:tracePt t="42276" x="5340350" y="4384675"/>
          <p14:tracePt t="42293" x="5357813" y="4197350"/>
          <p14:tracePt t="42311" x="5375275" y="4081463"/>
          <p14:tracePt t="42327" x="5394325" y="4044950"/>
          <p14:tracePt t="42363" x="5394325" y="4054475"/>
          <p14:tracePt t="42377" x="5394325" y="4197350"/>
          <p14:tracePt t="42394" x="5367338" y="4375150"/>
          <p14:tracePt t="42410" x="5322888" y="4572000"/>
          <p14:tracePt t="42427" x="5303838" y="4679950"/>
          <p14:tracePt t="42443" x="5303838" y="4759325"/>
          <p14:tracePt t="42499" x="5303838" y="4714875"/>
          <p14:tracePt t="42506" x="5303838" y="4625975"/>
          <p14:tracePt t="42515" x="5313363" y="4518025"/>
          <p14:tracePt t="42527" x="5330825" y="4446588"/>
          <p14:tracePt t="42543" x="5375275" y="4251325"/>
          <p14:tracePt t="42560" x="5419725" y="4143375"/>
          <p14:tracePt t="42562" x="5429250" y="4143375"/>
          <p14:tracePt t="42611" x="5429250" y="4205288"/>
          <p14:tracePt t="42620" x="5429250" y="4303713"/>
          <p14:tracePt t="42627" x="5419725" y="4375150"/>
          <p14:tracePt t="42643" x="5394325" y="4491038"/>
          <p14:tracePt t="42660" x="5384800" y="4581525"/>
          <p14:tracePt t="42676" x="5384800" y="4598988"/>
          <p14:tracePt t="42787" x="0" y="0"/>
        </p14:tracePtLst>
        <p14:tracePtLst>
          <p14:tracePt t="43340" x="3822700" y="4027488"/>
          <p14:tracePt t="43356" x="3822700" y="4017963"/>
          <p14:tracePt t="43370" x="3813175" y="4017963"/>
          <p14:tracePt t="43379" x="3803650" y="4017963"/>
          <p14:tracePt t="43394" x="3786188" y="4089400"/>
          <p14:tracePt t="43411" x="3786188" y="4187825"/>
          <p14:tracePt t="43426" x="3786188" y="4268788"/>
          <p14:tracePt t="43460" x="3786188" y="4367213"/>
          <p14:tracePt t="43494" x="3786188" y="4394200"/>
          <p14:tracePt t="43543" x="3803650" y="4394200"/>
          <p14:tracePt t="43560" x="3840163" y="4303713"/>
          <p14:tracePt t="43576" x="3884613" y="4143375"/>
          <p14:tracePt t="43594" x="3946525" y="3875088"/>
          <p14:tracePt t="43610" x="4010025" y="3741738"/>
          <p14:tracePt t="43626" x="4037013" y="3643313"/>
          <p14:tracePt t="43643" x="4037013" y="3633788"/>
          <p14:tracePt t="43676" x="4037013" y="3660775"/>
          <p14:tracePt t="43693" x="4037013" y="3857625"/>
          <p14:tracePt t="43710" x="4037013" y="4081463"/>
          <p14:tracePt t="43726" x="4037013" y="4340225"/>
          <p14:tracePt t="43743" x="4000500" y="4537075"/>
          <p14:tracePt t="43760" x="3983038" y="4652963"/>
          <p14:tracePt t="43761" x="3983038" y="4697413"/>
          <p14:tracePt t="43776" x="3983038" y="4714875"/>
          <p14:tracePt t="43835" x="3983038" y="4670425"/>
          <p14:tracePt t="43843" x="3983038" y="4572000"/>
          <p14:tracePt t="43852" x="3983038" y="4491038"/>
          <p14:tracePt t="43860" x="3983038" y="4348163"/>
          <p14:tracePt t="43876" x="3983038" y="4125913"/>
          <p14:tracePt t="43893" x="3983038" y="3857625"/>
          <p14:tracePt t="43910" x="4010025" y="3705225"/>
          <p14:tracePt t="43926" x="4010025" y="3633788"/>
          <p14:tracePt t="43971" x="4010025" y="3697288"/>
          <p14:tracePt t="43979" x="4010025" y="3803650"/>
          <p14:tracePt t="43993" x="3990975" y="3902075"/>
          <p14:tracePt t="44010" x="3946525" y="4170363"/>
          <p14:tracePt t="44026" x="3929063" y="4276725"/>
          <p14:tracePt t="44043" x="3911600" y="4340225"/>
          <p14:tracePt t="44115" x="3911600" y="4313238"/>
          <p14:tracePt t="44124" x="3911600" y="4268788"/>
          <p14:tracePt t="44132" x="3911600" y="4232275"/>
          <p14:tracePt t="44143" x="3911600" y="4197350"/>
          <p14:tracePt t="44159" x="3911600" y="4152900"/>
          <p14:tracePt t="44290" x="0" y="0"/>
        </p14:tracePtLst>
        <p14:tracePtLst>
          <p14:tracePt t="45645" x="6634163" y="2251075"/>
          <p14:tracePt t="45692" x="6643688" y="2251075"/>
          <p14:tracePt t="45698" x="6643688" y="2241550"/>
          <p14:tracePt t="45790" x="6653213" y="2241550"/>
          <p14:tracePt t="45796" x="6661150" y="2241550"/>
          <p14:tracePt t="45810" x="6688138" y="2251075"/>
          <p14:tracePt t="45843" x="6759575" y="2276475"/>
          <p14:tracePt t="45891" x="6769100" y="2286000"/>
          <p14:tracePt t="45899" x="6777038" y="2286000"/>
          <p14:tracePt t="45924" x="6786563" y="2295525"/>
          <p14:tracePt t="45931" x="6786563" y="2303463"/>
          <p14:tracePt t="45964" x="6786563" y="2312988"/>
          <p14:tracePt t="45971" x="6777038" y="2322513"/>
          <p14:tracePt t="45979" x="6715125" y="2322513"/>
          <p14:tracePt t="45993" x="6661150" y="2322513"/>
          <p14:tracePt t="46009" x="6545263" y="2322513"/>
          <p14:tracePt t="46026" x="6411913" y="2339975"/>
          <p14:tracePt t="46027" x="6375400" y="2347913"/>
          <p14:tracePt t="46042" x="6323013" y="2347913"/>
          <p14:tracePt t="46059" x="6313488" y="2366963"/>
          <p14:tracePt t="46125" x="6330950" y="2366963"/>
          <p14:tracePt t="46133" x="6375400" y="2366963"/>
          <p14:tracePt t="46142" x="6429375" y="2366963"/>
          <p14:tracePt t="46159" x="6537325" y="2366963"/>
          <p14:tracePt t="46176" x="6608763" y="2366963"/>
          <p14:tracePt t="46193" x="6626225" y="2366963"/>
          <p14:tracePt t="46209" x="6634163" y="2357438"/>
          <p14:tracePt t="46252" x="6643688" y="2357438"/>
          <p14:tracePt t="46267" x="6653213" y="2357438"/>
          <p14:tracePt t="46308" x="6661150" y="2357438"/>
          <p14:tracePt t="46322"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3.9|57.1"/>
</p:tagLst>
</file>

<file path=ppt/tags/tag10.xml><?xml version="1.0" encoding="utf-8"?>
<p:tagLst xmlns:a="http://schemas.openxmlformats.org/drawingml/2006/main" xmlns:r="http://schemas.openxmlformats.org/officeDocument/2006/relationships" xmlns:p="http://schemas.openxmlformats.org/presentationml/2006/main">
  <p:tag name="TIMING" val="|233.4|41.6|33.5|47.5"/>
</p:tagLst>
</file>

<file path=ppt/tags/tag11.xml><?xml version="1.0" encoding="utf-8"?>
<p:tagLst xmlns:a="http://schemas.openxmlformats.org/drawingml/2006/main" xmlns:r="http://schemas.openxmlformats.org/officeDocument/2006/relationships" xmlns:p="http://schemas.openxmlformats.org/presentationml/2006/main">
  <p:tag name="TIMING" val="|90.7"/>
</p:tagLst>
</file>

<file path=ppt/tags/tag12.xml><?xml version="1.0" encoding="utf-8"?>
<p:tagLst xmlns:a="http://schemas.openxmlformats.org/drawingml/2006/main" xmlns:r="http://schemas.openxmlformats.org/officeDocument/2006/relationships" xmlns:p="http://schemas.openxmlformats.org/presentationml/2006/main">
  <p:tag name="TIMING" val="|8.6|13.6|14.2|9.5"/>
</p:tagLst>
</file>

<file path=ppt/tags/tag13.xml><?xml version="1.0" encoding="utf-8"?>
<p:tagLst xmlns:a="http://schemas.openxmlformats.org/drawingml/2006/main" xmlns:r="http://schemas.openxmlformats.org/officeDocument/2006/relationships" xmlns:p="http://schemas.openxmlformats.org/presentationml/2006/main">
  <p:tag name="TIMING" val="|47|66.1"/>
</p:tagLst>
</file>

<file path=ppt/tags/tag14.xml><?xml version="1.0" encoding="utf-8"?>
<p:tagLst xmlns:a="http://schemas.openxmlformats.org/drawingml/2006/main" xmlns:r="http://schemas.openxmlformats.org/officeDocument/2006/relationships" xmlns:p="http://schemas.openxmlformats.org/presentationml/2006/main">
  <p:tag name="TIMING" val="|7.6|80.5"/>
</p:tagLst>
</file>

<file path=ppt/tags/tag15.xml><?xml version="1.0" encoding="utf-8"?>
<p:tagLst xmlns:a="http://schemas.openxmlformats.org/drawingml/2006/main" xmlns:r="http://schemas.openxmlformats.org/officeDocument/2006/relationships" xmlns:p="http://schemas.openxmlformats.org/presentationml/2006/main">
  <p:tag name="TIMING" val="|28"/>
</p:tagLst>
</file>

<file path=ppt/tags/tag2.xml><?xml version="1.0" encoding="utf-8"?>
<p:tagLst xmlns:a="http://schemas.openxmlformats.org/drawingml/2006/main" xmlns:r="http://schemas.openxmlformats.org/officeDocument/2006/relationships" xmlns:p="http://schemas.openxmlformats.org/presentationml/2006/main">
  <p:tag name="TIMING" val="|41.2"/>
</p:tagLst>
</file>

<file path=ppt/tags/tag3.xml><?xml version="1.0" encoding="utf-8"?>
<p:tagLst xmlns:a="http://schemas.openxmlformats.org/drawingml/2006/main" xmlns:r="http://schemas.openxmlformats.org/officeDocument/2006/relationships" xmlns:p="http://schemas.openxmlformats.org/presentationml/2006/main">
  <p:tag name="TIMING" val="|62.2"/>
</p:tagLst>
</file>

<file path=ppt/tags/tag4.xml><?xml version="1.0" encoding="utf-8"?>
<p:tagLst xmlns:a="http://schemas.openxmlformats.org/drawingml/2006/main" xmlns:r="http://schemas.openxmlformats.org/officeDocument/2006/relationships" xmlns:p="http://schemas.openxmlformats.org/presentationml/2006/main">
  <p:tag name="TIMING" val="|31.7"/>
</p:tagLst>
</file>

<file path=ppt/tags/tag5.xml><?xml version="1.0" encoding="utf-8"?>
<p:tagLst xmlns:a="http://schemas.openxmlformats.org/drawingml/2006/main" xmlns:r="http://schemas.openxmlformats.org/officeDocument/2006/relationships" xmlns:p="http://schemas.openxmlformats.org/presentationml/2006/main">
  <p:tag name="TIMING" val="|23.6"/>
</p:tagLst>
</file>

<file path=ppt/tags/tag6.xml><?xml version="1.0" encoding="utf-8"?>
<p:tagLst xmlns:a="http://schemas.openxmlformats.org/drawingml/2006/main" xmlns:r="http://schemas.openxmlformats.org/officeDocument/2006/relationships" xmlns:p="http://schemas.openxmlformats.org/presentationml/2006/main">
  <p:tag name="TIMING" val="|8.6|76|11|4"/>
</p:tagLst>
</file>

<file path=ppt/tags/tag7.xml><?xml version="1.0" encoding="utf-8"?>
<p:tagLst xmlns:a="http://schemas.openxmlformats.org/drawingml/2006/main" xmlns:r="http://schemas.openxmlformats.org/officeDocument/2006/relationships" xmlns:p="http://schemas.openxmlformats.org/presentationml/2006/main">
  <p:tag name="TIMING" val="|20.6"/>
</p:tagLst>
</file>

<file path=ppt/tags/tag8.xml><?xml version="1.0" encoding="utf-8"?>
<p:tagLst xmlns:a="http://schemas.openxmlformats.org/drawingml/2006/main" xmlns:r="http://schemas.openxmlformats.org/officeDocument/2006/relationships" xmlns:p="http://schemas.openxmlformats.org/presentationml/2006/main">
  <p:tag name="TIMING" val="|65.4"/>
</p:tagLst>
</file>

<file path=ppt/tags/tag9.xml><?xml version="1.0" encoding="utf-8"?>
<p:tagLst xmlns:a="http://schemas.openxmlformats.org/drawingml/2006/main" xmlns:r="http://schemas.openxmlformats.org/officeDocument/2006/relationships" xmlns:p="http://schemas.openxmlformats.org/presentationml/2006/main">
  <p:tag name="TIMING" val="|17.6|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1947</TotalTime>
  <Words>1302</Words>
  <Application>Microsoft Office PowerPoint</Application>
  <PresentationFormat>On-screen Show (4:3)</PresentationFormat>
  <Paragraphs>34</Paragraphs>
  <Slides>18</Slides>
  <Notes>0</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Algerian</vt:lpstr>
      <vt:lpstr>Arial</vt:lpstr>
      <vt:lpstr>Cambria Math</vt:lpstr>
      <vt:lpstr>Impact</vt:lpstr>
      <vt:lpstr>Times New Roman</vt:lpstr>
      <vt:lpstr>Wingdings</vt:lpstr>
      <vt:lpstr>NewsPrint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momen</dc:creator>
  <cp:lastModifiedBy>Dr momen</cp:lastModifiedBy>
  <cp:revision>218</cp:revision>
  <dcterms:created xsi:type="dcterms:W3CDTF">2006-08-16T00:00:00Z</dcterms:created>
  <dcterms:modified xsi:type="dcterms:W3CDTF">2020-03-19T01:09:42Z</dcterms:modified>
</cp:coreProperties>
</file>