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174BDE6-8838-4C0C-85DC-098BA398C294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3075" name="Picture 2" descr="I:\New folder\directing\Sli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E7C30.wav">
            <a:hlinkClick r:id="" action="ppaction://media"/>
          </p:cNvPr>
          <p:cNvPicPr>
            <a:picLocks noChangeAspect="1"/>
          </p:cNvPicPr>
          <p:nvPr>
            <a:wavAudioFile r:embed="rId1" name="EE7C9EB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304196"/>
      </p:ext>
    </p:extLst>
  </p:cSld>
  <p:clrMapOvr>
    <a:masterClrMapping/>
  </p:clrMapOvr>
  <p:transition spd="slow" advTm="1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F0D0B47-53A3-4668-BD39-2FFD5080BD3B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10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2291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3E961.wav">
            <a:hlinkClick r:id="" action="ppaction://media"/>
          </p:cNvPr>
          <p:cNvPicPr>
            <a:picLocks noChangeAspect="1"/>
          </p:cNvPicPr>
          <p:nvPr>
            <a:wavAudioFile r:embed="rId1" name="13E91DD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31582"/>
      </p:ext>
    </p:extLst>
  </p:cSld>
  <p:clrMapOvr>
    <a:masterClrMapping/>
  </p:clrMapOvr>
  <p:transition spd="slow" advTm="30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00BEC7F-929D-4BBA-9A93-2AFF775D159C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11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3315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AD261.wav">
            <a:hlinkClick r:id="" action="ppaction://media"/>
          </p:cNvPr>
          <p:cNvPicPr>
            <a:picLocks noChangeAspect="1"/>
          </p:cNvPicPr>
          <p:nvPr>
            <a:wavAudioFile r:embed="rId1" name="5AD2CB3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358970"/>
      </p:ext>
    </p:extLst>
  </p:cSld>
  <p:clrMapOvr>
    <a:masterClrMapping/>
  </p:clrMapOvr>
  <p:transition spd="slow" advTm="89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574166F-383A-4595-85BE-BF4118F9334C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12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4339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-365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56A61.wav">
            <a:hlinkClick r:id="" action="ppaction://media"/>
          </p:cNvPr>
          <p:cNvPicPr>
            <a:picLocks noChangeAspect="1"/>
          </p:cNvPicPr>
          <p:nvPr>
            <a:wavAudioFile r:embed="rId1" name="C56AD9F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60674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19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930BA66-DFE1-4591-92FB-331B0C23179E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13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5363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7D177.wav">
            <a:hlinkClick r:id="" action="ppaction://media"/>
          </p:cNvPr>
          <p:cNvPicPr>
            <a:picLocks noChangeAspect="1"/>
          </p:cNvPicPr>
          <p:nvPr>
            <a:wavAudioFile r:embed="rId1" name="67D150E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767608"/>
      </p:ext>
    </p:extLst>
  </p:cSld>
  <p:clrMapOvr>
    <a:masterClrMapping/>
  </p:clrMapOvr>
  <p:transition spd="slow" advTm="27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F4C777.wav">
            <a:hlinkClick r:id="" action="ppaction://media"/>
          </p:cNvPr>
          <p:cNvPicPr>
            <a:picLocks noChangeAspect="1"/>
          </p:cNvPicPr>
          <p:nvPr>
            <a:wavAudioFile r:embed="rId1" name="F4C7C15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27038"/>
      </p:ext>
    </p:extLst>
  </p:cSld>
  <p:clrMapOvr>
    <a:masterClrMapping/>
  </p:clrMapOvr>
  <p:transition spd="slow" advTm="43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3EA9873-64F3-46A1-B9F8-82845AE158FA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15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7411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479E77.wav">
            <a:hlinkClick r:id="" action="ppaction://media"/>
          </p:cNvPr>
          <p:cNvPicPr>
            <a:picLocks noChangeAspect="1"/>
          </p:cNvPicPr>
          <p:nvPr>
            <a:wavAudioFile r:embed="rId1" name="479EF0F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260231"/>
      </p:ext>
    </p:extLst>
  </p:cSld>
  <p:clrMapOvr>
    <a:masterClrMapping/>
  </p:clrMapOvr>
  <p:transition spd="slow" advTm="33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ED07415-4559-4F5A-B7E8-607C5698149D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16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8435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E2077.wav">
            <a:hlinkClick r:id="" action="ppaction://media"/>
          </p:cNvPr>
          <p:cNvPicPr>
            <a:picLocks noChangeAspect="1"/>
          </p:cNvPicPr>
          <p:nvPr>
            <a:wavAudioFile r:embed="rId1" name="3E206D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9203"/>
      </p:ext>
    </p:extLst>
  </p:cSld>
  <p:clrMapOvr>
    <a:masterClrMapping/>
  </p:clrMapOvr>
  <p:transition spd="slow" advTm="46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528999A-0E72-4679-BB14-5A0FC777469E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17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9459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2B292.wav">
            <a:hlinkClick r:id="" action="ppaction://media"/>
          </p:cNvPr>
          <p:cNvPicPr>
            <a:picLocks noChangeAspect="1"/>
          </p:cNvPicPr>
          <p:nvPr>
            <a:wavAudioFile r:embed="rId1" name="32B2C8B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592969"/>
      </p:ext>
    </p:extLst>
  </p:cSld>
  <p:clrMapOvr>
    <a:masterClrMapping/>
  </p:clrMapOvr>
  <p:transition spd="slow" advTm="44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362F3E8-FC67-4415-B964-B1B176D623F6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18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20483" name="Picture 2" descr="I:\New folder\directing\Slide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3C192.wav">
            <a:hlinkClick r:id="" action="ppaction://media"/>
          </p:cNvPr>
          <p:cNvPicPr>
            <a:picLocks noChangeAspect="1"/>
          </p:cNvPicPr>
          <p:nvPr>
            <a:wavAudioFile r:embed="rId1" name="D3C14A7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077593"/>
      </p:ext>
    </p:extLst>
  </p:cSld>
  <p:clrMapOvr>
    <a:masterClrMapping/>
  </p:clrMapOvr>
  <p:transition spd="slow" advTm="43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8BD621B-3CE9-4AC4-A210-C1CD52D35DAD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19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21507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61292.wav">
            <a:hlinkClick r:id="" action="ppaction://media"/>
          </p:cNvPr>
          <p:cNvPicPr>
            <a:picLocks noChangeAspect="1"/>
          </p:cNvPicPr>
          <p:nvPr>
            <a:wavAudioFile r:embed="rId1" name="F612C7C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BB23D06-9531-4DD6-8A33-320B837B2C8A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2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4099" name="Picture 2" descr="E:\1-11-2012\hanabook\كنب 2-\كتب-2020 2019\مقررات خاصة بالمعهد\محاضرات المعهد للرفع\New folder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551200"/>
      </p:ext>
    </p:extLst>
  </p:cSld>
  <p:clrMapOvr>
    <a:masterClrMapping/>
  </p:clrMapOvr>
  <p:transition spd="slow" advTm="2924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271DEB1-E4F0-4F5B-925F-E5175C7E66CF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20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22531" name="Picture 2" descr="I:\New folder\directing\Slide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42992.wav">
            <a:hlinkClick r:id="" action="ppaction://media"/>
          </p:cNvPr>
          <p:cNvPicPr>
            <a:picLocks noChangeAspect="1"/>
          </p:cNvPicPr>
          <p:nvPr>
            <a:wavAudioFile r:embed="rId1" name="C429EAB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0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096E9AD-8358-4009-97E8-BF03B0A98587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21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23555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740108.wav">
            <a:hlinkClick r:id="" action="ppaction://media"/>
          </p:cNvPr>
          <p:cNvPicPr>
            <a:picLocks noChangeAspect="1"/>
          </p:cNvPicPr>
          <p:nvPr>
            <a:wavAudioFile r:embed="rId1" name="C740D78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022894"/>
      </p:ext>
    </p:extLst>
  </p:cSld>
  <p:clrMapOvr>
    <a:masterClrMapping/>
  </p:clrMapOvr>
  <p:transition spd="slow" advTm="41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7B6594F-CCC3-4A2E-981F-5C7E528F6D3C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22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24579" name="Picture 2" descr="I:\New folder\directing\Slide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59B108.wav">
            <a:hlinkClick r:id="" action="ppaction://media"/>
          </p:cNvPr>
          <p:cNvPicPr>
            <a:picLocks noChangeAspect="1"/>
          </p:cNvPicPr>
          <p:nvPr>
            <a:wavAudioFile r:embed="rId1" name="259BA0C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9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03983-EFCA-4EF7-A9C9-877B26AC6DB6}" type="slidenum">
              <a:rPr lang="ar-SA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5603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969108.wav">
            <a:hlinkClick r:id="" action="ppaction://media"/>
          </p:cNvPr>
          <p:cNvPicPr>
            <a:picLocks noChangeAspect="1"/>
          </p:cNvPicPr>
          <p:nvPr>
            <a:wavAudioFile r:embed="rId1" name="D96908B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788300"/>
      </p:ext>
    </p:extLst>
  </p:cSld>
  <p:clrMapOvr>
    <a:masterClrMapping/>
  </p:clrMapOvr>
  <p:transition spd="slow" advTm="59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0A63F-C25B-4258-A75B-3676848AD550}" type="slidenum">
              <a:rPr lang="ar-SA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6627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D4F123.wav">
            <a:hlinkClick r:id="" action="ppaction://media"/>
          </p:cNvPr>
          <p:cNvPicPr>
            <a:picLocks noChangeAspect="1"/>
          </p:cNvPicPr>
          <p:nvPr>
            <a:wavAudioFile r:embed="rId1" name="8D4FD2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061006"/>
      </p:ext>
    </p:extLst>
  </p:cSld>
  <p:clrMapOvr>
    <a:masterClrMapping/>
  </p:clrMapOvr>
  <p:transition spd="slow" advTm="52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1246974531"/>
          <p:cNvPicPr>
            <a:picLocks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503074724"/>
      </p:ext>
    </p:extLst>
  </p:cSld>
  <p:clrMapOvr>
    <a:masterClrMapping/>
  </p:clrMapOvr>
  <p:transition spd="med">
    <p:wedg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4FEDCF8-C2C3-4052-83F8-79AB50C38958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3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5123" name="Picture 2" descr="I:\New folder\directing\Sli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59195"/>
      </p:ext>
    </p:extLst>
  </p:cSld>
  <p:clrMapOvr>
    <a:masterClrMapping/>
  </p:clrMapOvr>
  <p:transition spd="slow" advTm="1834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132BD0A-FF33-4AB2-8893-AD7BFD71BDA7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4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6147" name="Picture 2" descr="I:\New folder\directing\Slid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45830.wav">
            <a:hlinkClick r:id="" action="ppaction://media"/>
          </p:cNvPr>
          <p:cNvPicPr>
            <a:picLocks noChangeAspect="1"/>
          </p:cNvPicPr>
          <p:nvPr>
            <a:wavAudioFile r:embed="rId1" name="A4585A9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77404"/>
      </p:ext>
    </p:extLst>
  </p:cSld>
  <p:clrMapOvr>
    <a:masterClrMapping/>
  </p:clrMapOvr>
  <p:transition spd="slow" advTm="49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D41B877-D2BA-4DDC-9897-C099D9771C5D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5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7171" name="Picture 2" descr="I:\New folder\directing\Slid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51545.wav">
            <a:hlinkClick r:id="" action="ppaction://media"/>
          </p:cNvPr>
          <p:cNvPicPr>
            <a:picLocks noChangeAspect="1"/>
          </p:cNvPicPr>
          <p:nvPr>
            <a:wavAudioFile r:embed="rId1" name="B515A44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28600"/>
      </p:ext>
    </p:extLst>
  </p:cSld>
  <p:clrMapOvr>
    <a:masterClrMapping/>
  </p:clrMapOvr>
  <p:transition spd="slow" advTm="38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295F945-997A-4C3E-ABBF-74B5EBE6A42B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6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8195" name="Picture 2" descr="I:\New folder\directing\Slid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E3E45.wav">
            <a:hlinkClick r:id="" action="ppaction://media"/>
          </p:cNvPr>
          <p:cNvPicPr>
            <a:picLocks noChangeAspect="1"/>
          </p:cNvPicPr>
          <p:nvPr>
            <a:wavAudioFile r:embed="rId1" name="2E3E0B2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27432"/>
      </p:ext>
    </p:extLst>
  </p:cSld>
  <p:clrMapOvr>
    <a:masterClrMapping/>
  </p:clrMapOvr>
  <p:transition spd="slow" advTm="2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54BFF88-2711-4D69-887F-857AED81FC75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7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9219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2AA45.wav">
            <a:hlinkClick r:id="" action="ppaction://media"/>
          </p:cNvPr>
          <p:cNvPicPr>
            <a:picLocks noChangeAspect="1"/>
          </p:cNvPicPr>
          <p:nvPr>
            <a:wavAudioFile r:embed="rId1" name="D2AAAF9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236714"/>
      </p:ext>
    </p:extLst>
  </p:cSld>
  <p:clrMapOvr>
    <a:masterClrMapping/>
  </p:clrMapOvr>
  <p:transition spd="slow" advTm="46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CD18BA0-BA7C-4D2B-87ED-8901EC74BC6B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8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0243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A5F61.wav">
            <a:hlinkClick r:id="" action="ppaction://media"/>
          </p:cNvPr>
          <p:cNvPicPr>
            <a:picLocks noChangeAspect="1"/>
          </p:cNvPicPr>
          <p:nvPr>
            <a:wavAudioFile r:embed="rId1" name="CA5F211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28325"/>
      </p:ext>
    </p:extLst>
  </p:cSld>
  <p:clrMapOvr>
    <a:masterClrMapping/>
  </p:clrMapOvr>
  <p:transition spd="slow" advTm="23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32337D6-5EDB-4935-8C4D-398DB26B264C}" type="slidenum">
              <a:rPr lang="ar-SA">
                <a:solidFill>
                  <a:srgbClr val="565E72"/>
                </a:solidFill>
                <a:latin typeface="Calibri" pitchFamily="34" charset="0"/>
              </a:rPr>
              <a:pPr eaLnBrk="1" hangingPunct="1"/>
              <a:t>9</a:t>
            </a:fld>
            <a:endParaRPr lang="en-US">
              <a:solidFill>
                <a:srgbClr val="565E72"/>
              </a:solidFill>
              <a:latin typeface="Calibri" pitchFamily="34" charset="0"/>
            </a:endParaRPr>
          </a:p>
        </p:txBody>
      </p:sp>
      <p:pic>
        <p:nvPicPr>
          <p:cNvPr id="11267" name="Picture 2" descr="C:\Users\Dr.Hana\Desktop\محاضرات المعهد للرفع\directing طلبة االفرقة الثانية بالمعهد الفني لتمريض جامعة جنوب الوادي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35F61.wav">
            <a:hlinkClick r:id="" action="ppaction://media"/>
          </p:cNvPr>
          <p:cNvPicPr>
            <a:picLocks noChangeAspect="1"/>
          </p:cNvPicPr>
          <p:nvPr>
            <a:wavAudioFile r:embed="rId1" name="235FB92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153202"/>
      </p:ext>
    </p:extLst>
  </p:cSld>
  <p:clrMapOvr>
    <a:masterClrMapping/>
  </p:clrMapOvr>
  <p:transition spd="slow" advTm="25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On-screen Show (4:3)</PresentationFormat>
  <Paragraphs>23</Paragraphs>
  <Slides>25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</dc:creator>
  <cp:lastModifiedBy>Eman</cp:lastModifiedBy>
  <cp:revision>1</cp:revision>
  <dcterms:created xsi:type="dcterms:W3CDTF">2006-08-16T00:00:00Z</dcterms:created>
  <dcterms:modified xsi:type="dcterms:W3CDTF">2020-03-29T11:51:11Z</dcterms:modified>
</cp:coreProperties>
</file>