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7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24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36" name="Oval 5"/>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 name="Group 6"/>
            <p:cNvGrpSpPr>
              <a:grpSpLocks/>
            </p:cNvGrpSpPr>
            <p:nvPr/>
          </p:nvGrpSpPr>
          <p:grpSpPr bwMode="auto">
            <a:xfrm>
              <a:off x="1313" y="187"/>
              <a:ext cx="4298"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34" name="Oval 10"/>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32" name="Freeform 14"/>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30" name="Freeform 17"/>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6" name="Freeform 23"/>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4" name="Freeform 26"/>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2" name="Freeform 29"/>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0" name="Freeform 32"/>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8" name="Freeform 35"/>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6" name="Freeform 38"/>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 name="Freeform 41"/>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 name="Freeform 44"/>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 name="Freeform 47"/>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8" name="Freeform 50"/>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6" name="Freeform 53"/>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 name="Freeform 56"/>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2" name="Freeform 59"/>
                    <p:cNvSpPr>
                      <a:spLocks/>
                    </p:cNvSpPr>
                    <p:nvPr/>
                  </p:nvSpPr>
                  <p:spPr bwMode="hidden">
                    <a:xfrm rot="2028410" flipH="1">
                      <a:off x="911" y="58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0" name="Freeform 62"/>
                    <p:cNvSpPr>
                      <a:spLocks/>
                    </p:cNvSpPr>
                    <p:nvPr/>
                  </p:nvSpPr>
                  <p:spPr bwMode="hidden">
                    <a:xfrm rot="2664424" flipH="1">
                      <a:off x="1120" y="300"/>
                      <a:ext cx="67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8" name="Freeform 65"/>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4" name="Freeform 71"/>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2" name="Freeform 74"/>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sp>
                <p:nvSpPr>
                  <p:cNvPr id="56" name="Freeform 75"/>
                  <p:cNvSpPr>
                    <a:spLocks/>
                  </p:cNvSpPr>
                  <p:nvPr/>
                </p:nvSpPr>
                <p:spPr bwMode="hidden">
                  <a:xfrm rot="4578755" flipH="1">
                    <a:off x="2175" y="949"/>
                    <a:ext cx="1027" cy="14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0" name="Freeform 79"/>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88" name="Freeform 82"/>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86" name="Freeform 223"/>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84" name="Freeform 88"/>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82" name="Freeform 91"/>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80" name="Freeform 94"/>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78" name="Freeform 97"/>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76" name="Freeform 100"/>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74" name="Freeform 103"/>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72" name="Freeform 106"/>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6" y="456"/>
                    <a:ext cx="2567" cy="2046"/>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27" name="Arc 113"/>
                  <p:cNvSpPr>
                    <a:spLocks/>
                  </p:cNvSpPr>
                  <p:nvPr/>
                </p:nvSpPr>
                <p:spPr bwMode="hidden">
                  <a:xfrm flipH="1">
                    <a:off x="388" y="1601"/>
                    <a:ext cx="2016"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28" name="Arc 114"/>
                  <p:cNvSpPr>
                    <a:spLocks/>
                  </p:cNvSpPr>
                  <p:nvPr/>
                </p:nvSpPr>
                <p:spPr bwMode="hidden">
                  <a:xfrm>
                    <a:off x="3029" y="1181"/>
                    <a:ext cx="1426"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29" name="Arc 115"/>
                  <p:cNvSpPr>
                    <a:spLocks/>
                  </p:cNvSpPr>
                  <p:nvPr/>
                </p:nvSpPr>
                <p:spPr bwMode="hidden">
                  <a:xfrm flipH="1">
                    <a:off x="74" y="813"/>
                    <a:ext cx="2540" cy="237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30" name="Arc 116"/>
                  <p:cNvSpPr>
                    <a:spLocks/>
                  </p:cNvSpPr>
                  <p:nvPr/>
                </p:nvSpPr>
                <p:spPr bwMode="hidden">
                  <a:xfrm flipH="1">
                    <a:off x="790" y="313"/>
                    <a:ext cx="1850"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31" name="Arc 117"/>
                  <p:cNvSpPr>
                    <a:spLocks/>
                  </p:cNvSpPr>
                  <p:nvPr/>
                </p:nvSpPr>
                <p:spPr bwMode="hidden">
                  <a:xfrm>
                    <a:off x="2763" y="1281"/>
                    <a:ext cx="764"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32" name="Freeform 118"/>
                  <p:cNvSpPr>
                    <a:spLocks/>
                  </p:cNvSpPr>
                  <p:nvPr/>
                </p:nvSpPr>
                <p:spPr bwMode="hidden">
                  <a:xfrm flipH="1">
                    <a:off x="1800" y="438"/>
                    <a:ext cx="418" cy="1524"/>
                  </a:xfrm>
                  <a:custGeom>
                    <a:avLst/>
                    <a:gdLst>
                      <a:gd name="T0" fmla="*/ 0 w 776"/>
                      <a:gd name="T1" fmla="*/ 1 h 2368"/>
                      <a:gd name="T2" fmla="*/ 1 w 776"/>
                      <a:gd name="T3" fmla="*/ 1 h 2368"/>
                      <a:gd name="T4" fmla="*/ 1 w 776"/>
                      <a:gd name="T5" fmla="*/ 3 h 2368"/>
                      <a:gd name="T6" fmla="*/ 1 w 776"/>
                      <a:gd name="T7" fmla="*/ 3 h 2368"/>
                      <a:gd name="T8" fmla="*/ 1 w 776"/>
                      <a:gd name="T9" fmla="*/ 6 h 2368"/>
                      <a:gd name="T10" fmla="*/ 2 w 776"/>
                      <a:gd name="T11" fmla="*/ 6 h 2368"/>
                      <a:gd name="T12" fmla="*/ 1 w 776"/>
                      <a:gd name="T13" fmla="*/ 9 h 2368"/>
                      <a:gd name="T14" fmla="*/ 2 w 776"/>
                      <a:gd name="T15" fmla="*/ 10 h 2368"/>
                      <a:gd name="T16" fmla="*/ 2 w 776"/>
                      <a:gd name="T17" fmla="*/ 11 h 2368"/>
                      <a:gd name="T18" fmla="*/ 2 w 776"/>
                      <a:gd name="T19" fmla="*/ 12 h 2368"/>
                      <a:gd name="T20" fmla="*/ 2 w 776"/>
                      <a:gd name="T21" fmla="*/ 14 h 2368"/>
                      <a:gd name="T22" fmla="*/ 2 w 776"/>
                      <a:gd name="T23" fmla="*/ 15 h 2368"/>
                      <a:gd name="T24" fmla="*/ 2 w 776"/>
                      <a:gd name="T25" fmla="*/ 17 h 2368"/>
                      <a:gd name="T26" fmla="*/ 3 w 776"/>
                      <a:gd name="T27" fmla="*/ 21 h 2368"/>
                      <a:gd name="T28" fmla="*/ 2 w 776"/>
                      <a:gd name="T29" fmla="*/ 23 h 2368"/>
                      <a:gd name="T30" fmla="*/ 3 w 776"/>
                      <a:gd name="T31" fmla="*/ 25 h 2368"/>
                      <a:gd name="T32" fmla="*/ 3 w 776"/>
                      <a:gd name="T33" fmla="*/ 28 h 2368"/>
                      <a:gd name="T34" fmla="*/ 3 w 776"/>
                      <a:gd name="T35" fmla="*/ 30 h 2368"/>
                      <a:gd name="T36" fmla="*/ 3 w 776"/>
                      <a:gd name="T37" fmla="*/ 32 h 2368"/>
                      <a:gd name="T38" fmla="*/ 3 w 776"/>
                      <a:gd name="T39" fmla="*/ 35 h 2368"/>
                      <a:gd name="T40" fmla="*/ 3 w 776"/>
                      <a:gd name="T41" fmla="*/ 38 h 2368"/>
                      <a:gd name="T42" fmla="*/ 3 w 776"/>
                      <a:gd name="T43" fmla="*/ 41 h 2368"/>
                      <a:gd name="T44" fmla="*/ 3 w 776"/>
                      <a:gd name="T45" fmla="*/ 42 h 2368"/>
                      <a:gd name="T46" fmla="*/ 3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sp>
              <p:nvSpPr>
                <p:cNvPr id="25" name="Freeform 119"/>
                <p:cNvSpPr>
                  <a:spLocks/>
                </p:cNvSpPr>
                <p:nvPr/>
              </p:nvSpPr>
              <p:spPr bwMode="hidden">
                <a:xfrm rot="-1346631">
                  <a:off x="3280" y="1529"/>
                  <a:ext cx="442" cy="837"/>
                </a:xfrm>
                <a:custGeom>
                  <a:avLst/>
                  <a:gdLst>
                    <a:gd name="T0" fmla="*/ 0 w 776"/>
                    <a:gd name="T1" fmla="*/ 0 h 2368"/>
                    <a:gd name="T2" fmla="*/ 2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3 w 776"/>
                    <a:gd name="T15" fmla="*/ 0 h 2368"/>
                    <a:gd name="T16" fmla="*/ 2 w 776"/>
                    <a:gd name="T17" fmla="*/ 0 h 2368"/>
                    <a:gd name="T18" fmla="*/ 3 w 776"/>
                    <a:gd name="T19" fmla="*/ 0 h 2368"/>
                    <a:gd name="T20" fmla="*/ 3 w 776"/>
                    <a:gd name="T21" fmla="*/ 0 h 2368"/>
                    <a:gd name="T22" fmla="*/ 3 w 776"/>
                    <a:gd name="T23" fmla="*/ 0 h 2368"/>
                    <a:gd name="T24" fmla="*/ 3 w 776"/>
                    <a:gd name="T25" fmla="*/ 0 h 2368"/>
                    <a:gd name="T26" fmla="*/ 4 w 776"/>
                    <a:gd name="T27" fmla="*/ 0 h 2368"/>
                    <a:gd name="T28" fmla="*/ 4 w 776"/>
                    <a:gd name="T29" fmla="*/ 0 h 2368"/>
                    <a:gd name="T30" fmla="*/ 5 w 776"/>
                    <a:gd name="T31" fmla="*/ 0 h 2368"/>
                    <a:gd name="T32" fmla="*/ 4 w 776"/>
                    <a:gd name="T33" fmla="*/ 0 h 2368"/>
                    <a:gd name="T34" fmla="*/ 5 w 776"/>
                    <a:gd name="T35" fmla="*/ 0 h 2368"/>
                    <a:gd name="T36" fmla="*/ 4 w 776"/>
                    <a:gd name="T37" fmla="*/ 0 h 2368"/>
                    <a:gd name="T38" fmla="*/ 5 w 776"/>
                    <a:gd name="T39" fmla="*/ 0 h 2368"/>
                    <a:gd name="T40" fmla="*/ 5 w 776"/>
                    <a:gd name="T41" fmla="*/ 0 h 2368"/>
                    <a:gd name="T42" fmla="*/ 5 w 776"/>
                    <a:gd name="T43" fmla="*/ 0 h 2368"/>
                    <a:gd name="T44" fmla="*/ 5 w 776"/>
                    <a:gd name="T45" fmla="*/ 0 h 2368"/>
                    <a:gd name="T46" fmla="*/ 5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grpSp>
          <p:nvGrpSpPr>
            <p:cNvPr id="7" name="Group 120"/>
            <p:cNvGrpSpPr>
              <a:grpSpLocks/>
            </p:cNvGrpSpPr>
            <p:nvPr/>
          </p:nvGrpSpPr>
          <p:grpSpPr bwMode="auto">
            <a:xfrm>
              <a:off x="1476" y="449"/>
              <a:ext cx="4038"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4 w 776"/>
                  <a:gd name="T3" fmla="*/ 1 h 2368"/>
                  <a:gd name="T4" fmla="*/ 2 w 776"/>
                  <a:gd name="T5" fmla="*/ 2 h 2368"/>
                  <a:gd name="T6" fmla="*/ 5 w 776"/>
                  <a:gd name="T7" fmla="*/ 2 h 2368"/>
                  <a:gd name="T8" fmla="*/ 3 w 776"/>
                  <a:gd name="T9" fmla="*/ 4 h 2368"/>
                  <a:gd name="T10" fmla="*/ 6 w 776"/>
                  <a:gd name="T11" fmla="*/ 5 h 2368"/>
                  <a:gd name="T12" fmla="*/ 4 w 776"/>
                  <a:gd name="T13" fmla="*/ 6 h 2368"/>
                  <a:gd name="T14" fmla="*/ 7 w 776"/>
                  <a:gd name="T15" fmla="*/ 7 h 2368"/>
                  <a:gd name="T16" fmla="*/ 6 w 776"/>
                  <a:gd name="T17" fmla="*/ 9 h 2368"/>
                  <a:gd name="T18" fmla="*/ 8 w 776"/>
                  <a:gd name="T19" fmla="*/ 9 h 2368"/>
                  <a:gd name="T20" fmla="*/ 7 w 776"/>
                  <a:gd name="T21" fmla="*/ 11 h 2368"/>
                  <a:gd name="T22" fmla="*/ 8 w 776"/>
                  <a:gd name="T23" fmla="*/ 12 h 2368"/>
                  <a:gd name="T24" fmla="*/ 8 w 776"/>
                  <a:gd name="T25" fmla="*/ 13 h 2368"/>
                  <a:gd name="T26" fmla="*/ 10 w 776"/>
                  <a:gd name="T27" fmla="*/ 16 h 2368"/>
                  <a:gd name="T28" fmla="*/ 9 w 776"/>
                  <a:gd name="T29" fmla="*/ 17 h 2368"/>
                  <a:gd name="T30" fmla="*/ 11 w 776"/>
                  <a:gd name="T31" fmla="*/ 19 h 2368"/>
                  <a:gd name="T32" fmla="*/ 10 w 776"/>
                  <a:gd name="T33" fmla="*/ 21 h 2368"/>
                  <a:gd name="T34" fmla="*/ 11 w 776"/>
                  <a:gd name="T35" fmla="*/ 23 h 2368"/>
                  <a:gd name="T36" fmla="*/ 10 w 776"/>
                  <a:gd name="T37" fmla="*/ 24 h 2368"/>
                  <a:gd name="T38" fmla="*/ 11 w 776"/>
                  <a:gd name="T39" fmla="*/ 26 h 2368"/>
                  <a:gd name="T40" fmla="*/ 11 w 776"/>
                  <a:gd name="T41" fmla="*/ 29 h 2368"/>
                  <a:gd name="T42" fmla="*/ 11 w 776"/>
                  <a:gd name="T43" fmla="*/ 32 h 2368"/>
                  <a:gd name="T44" fmla="*/ 11 w 776"/>
                  <a:gd name="T45" fmla="*/ 32 h 2368"/>
                  <a:gd name="T46" fmla="*/ 11 w 776"/>
                  <a:gd name="T47" fmla="*/ 3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 name="Arc 124"/>
              <p:cNvSpPr>
                <a:spLocks/>
              </p:cNvSpPr>
              <p:nvPr/>
            </p:nvSpPr>
            <p:spPr bwMode="hidden">
              <a:xfrm flipH="1">
                <a:off x="210" y="1168"/>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4" name="Freeform 127"/>
              <p:cNvSpPr>
                <a:spLocks/>
              </p:cNvSpPr>
              <p:nvPr/>
            </p:nvSpPr>
            <p:spPr bwMode="hidden">
              <a:xfrm>
                <a:off x="3301" y="2635"/>
                <a:ext cx="485" cy="1479"/>
              </a:xfrm>
              <a:custGeom>
                <a:avLst/>
                <a:gdLst>
                  <a:gd name="T0" fmla="*/ 0 w 776"/>
                  <a:gd name="T1" fmla="*/ 1 h 2368"/>
                  <a:gd name="T2" fmla="*/ 4 w 776"/>
                  <a:gd name="T3" fmla="*/ 1 h 2368"/>
                  <a:gd name="T4" fmla="*/ 2 w 776"/>
                  <a:gd name="T5" fmla="*/ 2 h 2368"/>
                  <a:gd name="T6" fmla="*/ 5 w 776"/>
                  <a:gd name="T7" fmla="*/ 2 h 2368"/>
                  <a:gd name="T8" fmla="*/ 3 w 776"/>
                  <a:gd name="T9" fmla="*/ 4 h 2368"/>
                  <a:gd name="T10" fmla="*/ 6 w 776"/>
                  <a:gd name="T11" fmla="*/ 5 h 2368"/>
                  <a:gd name="T12" fmla="*/ 4 w 776"/>
                  <a:gd name="T13" fmla="*/ 6 h 2368"/>
                  <a:gd name="T14" fmla="*/ 7 w 776"/>
                  <a:gd name="T15" fmla="*/ 7 h 2368"/>
                  <a:gd name="T16" fmla="*/ 6 w 776"/>
                  <a:gd name="T17" fmla="*/ 9 h 2368"/>
                  <a:gd name="T18" fmla="*/ 8 w 776"/>
                  <a:gd name="T19" fmla="*/ 9 h 2368"/>
                  <a:gd name="T20" fmla="*/ 7 w 776"/>
                  <a:gd name="T21" fmla="*/ 11 h 2368"/>
                  <a:gd name="T22" fmla="*/ 8 w 776"/>
                  <a:gd name="T23" fmla="*/ 12 h 2368"/>
                  <a:gd name="T24" fmla="*/ 8 w 776"/>
                  <a:gd name="T25" fmla="*/ 13 h 2368"/>
                  <a:gd name="T26" fmla="*/ 10 w 776"/>
                  <a:gd name="T27" fmla="*/ 16 h 2368"/>
                  <a:gd name="T28" fmla="*/ 9 w 776"/>
                  <a:gd name="T29" fmla="*/ 17 h 2368"/>
                  <a:gd name="T30" fmla="*/ 11 w 776"/>
                  <a:gd name="T31" fmla="*/ 19 h 2368"/>
                  <a:gd name="T32" fmla="*/ 10 w 776"/>
                  <a:gd name="T33" fmla="*/ 21 h 2368"/>
                  <a:gd name="T34" fmla="*/ 11 w 776"/>
                  <a:gd name="T35" fmla="*/ 23 h 2368"/>
                  <a:gd name="T36" fmla="*/ 10 w 776"/>
                  <a:gd name="T37" fmla="*/ 24 h 2368"/>
                  <a:gd name="T38" fmla="*/ 11 w 776"/>
                  <a:gd name="T39" fmla="*/ 26 h 2368"/>
                  <a:gd name="T40" fmla="*/ 11 w 776"/>
                  <a:gd name="T41" fmla="*/ 29 h 2368"/>
                  <a:gd name="T42" fmla="*/ 11 w 776"/>
                  <a:gd name="T43" fmla="*/ 32 h 2368"/>
                  <a:gd name="T44" fmla="*/ 11 w 776"/>
                  <a:gd name="T45" fmla="*/ 32 h 2368"/>
                  <a:gd name="T46" fmla="*/ 11 w 776"/>
                  <a:gd name="T47" fmla="*/ 3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5" name="Freeform 128"/>
              <p:cNvSpPr>
                <a:spLocks/>
              </p:cNvSpPr>
              <p:nvPr/>
            </p:nvSpPr>
            <p:spPr bwMode="hidden">
              <a:xfrm rot="19660755" flipV="1">
                <a:off x="2546" y="2150"/>
                <a:ext cx="442" cy="837"/>
              </a:xfrm>
              <a:custGeom>
                <a:avLst/>
                <a:gdLst>
                  <a:gd name="T0" fmla="*/ 0 w 776"/>
                  <a:gd name="T1" fmla="*/ 0 h 2368"/>
                  <a:gd name="T2" fmla="*/ 2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3 w 776"/>
                  <a:gd name="T15" fmla="*/ 0 h 2368"/>
                  <a:gd name="T16" fmla="*/ 2 w 776"/>
                  <a:gd name="T17" fmla="*/ 0 h 2368"/>
                  <a:gd name="T18" fmla="*/ 3 w 776"/>
                  <a:gd name="T19" fmla="*/ 0 h 2368"/>
                  <a:gd name="T20" fmla="*/ 3 w 776"/>
                  <a:gd name="T21" fmla="*/ 0 h 2368"/>
                  <a:gd name="T22" fmla="*/ 3 w 776"/>
                  <a:gd name="T23" fmla="*/ 0 h 2368"/>
                  <a:gd name="T24" fmla="*/ 3 w 776"/>
                  <a:gd name="T25" fmla="*/ 0 h 2368"/>
                  <a:gd name="T26" fmla="*/ 4 w 776"/>
                  <a:gd name="T27" fmla="*/ 0 h 2368"/>
                  <a:gd name="T28" fmla="*/ 4 w 776"/>
                  <a:gd name="T29" fmla="*/ 0 h 2368"/>
                  <a:gd name="T30" fmla="*/ 5 w 776"/>
                  <a:gd name="T31" fmla="*/ 0 h 2368"/>
                  <a:gd name="T32" fmla="*/ 4 w 776"/>
                  <a:gd name="T33" fmla="*/ 0 h 2368"/>
                  <a:gd name="T34" fmla="*/ 5 w 776"/>
                  <a:gd name="T35" fmla="*/ 0 h 2368"/>
                  <a:gd name="T36" fmla="*/ 4 w 776"/>
                  <a:gd name="T37" fmla="*/ 0 h 2368"/>
                  <a:gd name="T38" fmla="*/ 5 w 776"/>
                  <a:gd name="T39" fmla="*/ 0 h 2368"/>
                  <a:gd name="T40" fmla="*/ 5 w 776"/>
                  <a:gd name="T41" fmla="*/ 0 h 2368"/>
                  <a:gd name="T42" fmla="*/ 5 w 776"/>
                  <a:gd name="T43" fmla="*/ 0 h 2368"/>
                  <a:gd name="T44" fmla="*/ 5 w 776"/>
                  <a:gd name="T45" fmla="*/ 0 h 2368"/>
                  <a:gd name="T46" fmla="*/ 5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6" name="Freeform 129"/>
              <p:cNvSpPr>
                <a:spLocks/>
              </p:cNvSpPr>
              <p:nvPr/>
            </p:nvSpPr>
            <p:spPr bwMode="hidden">
              <a:xfrm flipH="1">
                <a:off x="489" y="2504"/>
                <a:ext cx="1085" cy="1524"/>
              </a:xfrm>
              <a:custGeom>
                <a:avLst/>
                <a:gdLst>
                  <a:gd name="T0" fmla="*/ 0 w 776"/>
                  <a:gd name="T1" fmla="*/ 1 h 2368"/>
                  <a:gd name="T2" fmla="*/ 4913 w 776"/>
                  <a:gd name="T3" fmla="*/ 1 h 2368"/>
                  <a:gd name="T4" fmla="*/ 1949 w 776"/>
                  <a:gd name="T5" fmla="*/ 3 h 2368"/>
                  <a:gd name="T6" fmla="*/ 6869 w 776"/>
                  <a:gd name="T7" fmla="*/ 3 h 2368"/>
                  <a:gd name="T8" fmla="*/ 3918 w 776"/>
                  <a:gd name="T9" fmla="*/ 6 h 2368"/>
                  <a:gd name="T10" fmla="*/ 7845 w 776"/>
                  <a:gd name="T11" fmla="*/ 6 h 2368"/>
                  <a:gd name="T12" fmla="*/ 5877 w 776"/>
                  <a:gd name="T13" fmla="*/ 9 h 2368"/>
                  <a:gd name="T14" fmla="*/ 9800 w 776"/>
                  <a:gd name="T15" fmla="*/ 10 h 2368"/>
                  <a:gd name="T16" fmla="*/ 7845 w 776"/>
                  <a:gd name="T17" fmla="*/ 11 h 2368"/>
                  <a:gd name="T18" fmla="*/ 10786 w 776"/>
                  <a:gd name="T19" fmla="*/ 12 h 2368"/>
                  <a:gd name="T20" fmla="*/ 9800 w 776"/>
                  <a:gd name="T21" fmla="*/ 14 h 2368"/>
                  <a:gd name="T22" fmla="*/ 11759 w 776"/>
                  <a:gd name="T23" fmla="*/ 15 h 2368"/>
                  <a:gd name="T24" fmla="*/ 11759 w 776"/>
                  <a:gd name="T25" fmla="*/ 17 h 2368"/>
                  <a:gd name="T26" fmla="*/ 13723 w 776"/>
                  <a:gd name="T27" fmla="*/ 21 h 2368"/>
                  <a:gd name="T28" fmla="*/ 12735 w 776"/>
                  <a:gd name="T29" fmla="*/ 23 h 2368"/>
                  <a:gd name="T30" fmla="*/ 14710 w 776"/>
                  <a:gd name="T31" fmla="*/ 25 h 2368"/>
                  <a:gd name="T32" fmla="*/ 13723 w 776"/>
                  <a:gd name="T33" fmla="*/ 28 h 2368"/>
                  <a:gd name="T34" fmla="*/ 14710 w 776"/>
                  <a:gd name="T35" fmla="*/ 30 h 2368"/>
                  <a:gd name="T36" fmla="*/ 13723 w 776"/>
                  <a:gd name="T37" fmla="*/ 32 h 2368"/>
                  <a:gd name="T38" fmla="*/ 15691 w 776"/>
                  <a:gd name="T39" fmla="*/ 35 h 2368"/>
                  <a:gd name="T40" fmla="*/ 14710 w 776"/>
                  <a:gd name="T41" fmla="*/ 38 h 2368"/>
                  <a:gd name="T42" fmla="*/ 15691 w 776"/>
                  <a:gd name="T43" fmla="*/ 41 h 2368"/>
                  <a:gd name="T44" fmla="*/ 14710 w 776"/>
                  <a:gd name="T45" fmla="*/ 42 h 2368"/>
                  <a:gd name="T46" fmla="*/ 15691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90 w 776"/>
                  <a:gd name="T3" fmla="*/ 1 h 2368"/>
                  <a:gd name="T4" fmla="*/ 36 w 776"/>
                  <a:gd name="T5" fmla="*/ 3 h 2368"/>
                  <a:gd name="T6" fmla="*/ 126 w 776"/>
                  <a:gd name="T7" fmla="*/ 3 h 2368"/>
                  <a:gd name="T8" fmla="*/ 73 w 776"/>
                  <a:gd name="T9" fmla="*/ 6 h 2368"/>
                  <a:gd name="T10" fmla="*/ 144 w 776"/>
                  <a:gd name="T11" fmla="*/ 6 h 2368"/>
                  <a:gd name="T12" fmla="*/ 109 w 776"/>
                  <a:gd name="T13" fmla="*/ 9 h 2368"/>
                  <a:gd name="T14" fmla="*/ 180 w 776"/>
                  <a:gd name="T15" fmla="*/ 10 h 2368"/>
                  <a:gd name="T16" fmla="*/ 144 w 776"/>
                  <a:gd name="T17" fmla="*/ 11 h 2368"/>
                  <a:gd name="T18" fmla="*/ 199 w 776"/>
                  <a:gd name="T19" fmla="*/ 12 h 2368"/>
                  <a:gd name="T20" fmla="*/ 180 w 776"/>
                  <a:gd name="T21" fmla="*/ 14 h 2368"/>
                  <a:gd name="T22" fmla="*/ 216 w 776"/>
                  <a:gd name="T23" fmla="*/ 15 h 2368"/>
                  <a:gd name="T24" fmla="*/ 216 w 776"/>
                  <a:gd name="T25" fmla="*/ 17 h 2368"/>
                  <a:gd name="T26" fmla="*/ 253 w 776"/>
                  <a:gd name="T27" fmla="*/ 21 h 2368"/>
                  <a:gd name="T28" fmla="*/ 234 w 776"/>
                  <a:gd name="T29" fmla="*/ 23 h 2368"/>
                  <a:gd name="T30" fmla="*/ 269 w 776"/>
                  <a:gd name="T31" fmla="*/ 25 h 2368"/>
                  <a:gd name="T32" fmla="*/ 253 w 776"/>
                  <a:gd name="T33" fmla="*/ 28 h 2368"/>
                  <a:gd name="T34" fmla="*/ 269 w 776"/>
                  <a:gd name="T35" fmla="*/ 30 h 2368"/>
                  <a:gd name="T36" fmla="*/ 253 w 776"/>
                  <a:gd name="T37" fmla="*/ 32 h 2368"/>
                  <a:gd name="T38" fmla="*/ 289 w 776"/>
                  <a:gd name="T39" fmla="*/ 35 h 2368"/>
                  <a:gd name="T40" fmla="*/ 269 w 776"/>
                  <a:gd name="T41" fmla="*/ 38 h 2368"/>
                  <a:gd name="T42" fmla="*/ 289 w 776"/>
                  <a:gd name="T43" fmla="*/ 41 h 2368"/>
                  <a:gd name="T44" fmla="*/ 269 w 776"/>
                  <a:gd name="T45" fmla="*/ 42 h 2368"/>
                  <a:gd name="T46" fmla="*/ 289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8" name="Freeform 131"/>
              <p:cNvSpPr>
                <a:spLocks/>
              </p:cNvSpPr>
              <p:nvPr/>
            </p:nvSpPr>
            <p:spPr bwMode="hidden">
              <a:xfrm>
                <a:off x="4401" y="2280"/>
                <a:ext cx="1007" cy="1601"/>
              </a:xfrm>
              <a:custGeom>
                <a:avLst/>
                <a:gdLst>
                  <a:gd name="T0" fmla="*/ 0 w 776"/>
                  <a:gd name="T1" fmla="*/ 2 h 2368"/>
                  <a:gd name="T2" fmla="*/ 2502 w 776"/>
                  <a:gd name="T3" fmla="*/ 1 h 2368"/>
                  <a:gd name="T4" fmla="*/ 1003 w 776"/>
                  <a:gd name="T5" fmla="*/ 5 h 2368"/>
                  <a:gd name="T6" fmla="*/ 3502 w 776"/>
                  <a:gd name="T7" fmla="*/ 5 h 2368"/>
                  <a:gd name="T8" fmla="*/ 2002 w 776"/>
                  <a:gd name="T9" fmla="*/ 9 h 2368"/>
                  <a:gd name="T10" fmla="*/ 4001 w 776"/>
                  <a:gd name="T11" fmla="*/ 11 h 2368"/>
                  <a:gd name="T12" fmla="*/ 3003 w 776"/>
                  <a:gd name="T13" fmla="*/ 14 h 2368"/>
                  <a:gd name="T14" fmla="*/ 5008 w 776"/>
                  <a:gd name="T15" fmla="*/ 15 h 2368"/>
                  <a:gd name="T16" fmla="*/ 4001 w 776"/>
                  <a:gd name="T17" fmla="*/ 18 h 2368"/>
                  <a:gd name="T18" fmla="*/ 5514 w 776"/>
                  <a:gd name="T19" fmla="*/ 19 h 2368"/>
                  <a:gd name="T20" fmla="*/ 5008 w 776"/>
                  <a:gd name="T21" fmla="*/ 22 h 2368"/>
                  <a:gd name="T22" fmla="*/ 6003 w 776"/>
                  <a:gd name="T23" fmla="*/ 25 h 2368"/>
                  <a:gd name="T24" fmla="*/ 6003 w 776"/>
                  <a:gd name="T25" fmla="*/ 28 h 2368"/>
                  <a:gd name="T26" fmla="*/ 7013 w 776"/>
                  <a:gd name="T27" fmla="*/ 32 h 2368"/>
                  <a:gd name="T28" fmla="*/ 6513 w 776"/>
                  <a:gd name="T29" fmla="*/ 36 h 2368"/>
                  <a:gd name="T30" fmla="*/ 7512 w 776"/>
                  <a:gd name="T31" fmla="*/ 39 h 2368"/>
                  <a:gd name="T32" fmla="*/ 7013 w 776"/>
                  <a:gd name="T33" fmla="*/ 43 h 2368"/>
                  <a:gd name="T34" fmla="*/ 7512 w 776"/>
                  <a:gd name="T35" fmla="*/ 47 h 2368"/>
                  <a:gd name="T36" fmla="*/ 7013 w 776"/>
                  <a:gd name="T37" fmla="*/ 50 h 2368"/>
                  <a:gd name="T38" fmla="*/ 8020 w 776"/>
                  <a:gd name="T39" fmla="*/ 54 h 2368"/>
                  <a:gd name="T40" fmla="*/ 7512 w 776"/>
                  <a:gd name="T41" fmla="*/ 59 h 2368"/>
                  <a:gd name="T42" fmla="*/ 8020 w 776"/>
                  <a:gd name="T43" fmla="*/ 64 h 2368"/>
                  <a:gd name="T44" fmla="*/ 7512 w 776"/>
                  <a:gd name="T45" fmla="*/ 66 h 2368"/>
                  <a:gd name="T46" fmla="*/ 8020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9" name="Freeform 132"/>
              <p:cNvSpPr>
                <a:spLocks/>
              </p:cNvSpPr>
              <p:nvPr/>
            </p:nvSpPr>
            <p:spPr bwMode="hidden">
              <a:xfrm>
                <a:off x="3878" y="1470"/>
                <a:ext cx="1518" cy="1067"/>
              </a:xfrm>
              <a:custGeom>
                <a:avLst/>
                <a:gdLst>
                  <a:gd name="T0" fmla="*/ 0 w 776"/>
                  <a:gd name="T1" fmla="*/ 0 h 2368"/>
                  <a:gd name="T2" fmla="*/ 100511 w 776"/>
                  <a:gd name="T3" fmla="*/ 0 h 2368"/>
                  <a:gd name="T4" fmla="*/ 40325 w 776"/>
                  <a:gd name="T5" fmla="*/ 0 h 2368"/>
                  <a:gd name="T6" fmla="*/ 140879 w 776"/>
                  <a:gd name="T7" fmla="*/ 0 h 2368"/>
                  <a:gd name="T8" fmla="*/ 80704 w 776"/>
                  <a:gd name="T9" fmla="*/ 0 h 2368"/>
                  <a:gd name="T10" fmla="*/ 161045 w 776"/>
                  <a:gd name="T11" fmla="*/ 0 h 2368"/>
                  <a:gd name="T12" fmla="*/ 120704 w 776"/>
                  <a:gd name="T13" fmla="*/ 0 h 2368"/>
                  <a:gd name="T14" fmla="*/ 201401 w 776"/>
                  <a:gd name="T15" fmla="*/ 0 h 2368"/>
                  <a:gd name="T16" fmla="*/ 161045 w 776"/>
                  <a:gd name="T17" fmla="*/ 0 h 2368"/>
                  <a:gd name="T18" fmla="*/ 221507 w 776"/>
                  <a:gd name="T19" fmla="*/ 0 h 2368"/>
                  <a:gd name="T20" fmla="*/ 201401 w 776"/>
                  <a:gd name="T21" fmla="*/ 0 h 2368"/>
                  <a:gd name="T22" fmla="*/ 241673 w 776"/>
                  <a:gd name="T23" fmla="*/ 0 h 2368"/>
                  <a:gd name="T24" fmla="*/ 241673 w 776"/>
                  <a:gd name="T25" fmla="*/ 1 h 2368"/>
                  <a:gd name="T26" fmla="*/ 281925 w 776"/>
                  <a:gd name="T27" fmla="*/ 1 h 2368"/>
                  <a:gd name="T28" fmla="*/ 261839 w 776"/>
                  <a:gd name="T29" fmla="*/ 1 h 2368"/>
                  <a:gd name="T30" fmla="*/ 301859 w 776"/>
                  <a:gd name="T31" fmla="*/ 1 h 2368"/>
                  <a:gd name="T32" fmla="*/ 281925 w 776"/>
                  <a:gd name="T33" fmla="*/ 1 h 2368"/>
                  <a:gd name="T34" fmla="*/ 301859 w 776"/>
                  <a:gd name="T35" fmla="*/ 1 h 2368"/>
                  <a:gd name="T36" fmla="*/ 281925 w 776"/>
                  <a:gd name="T37" fmla="*/ 1 h 2368"/>
                  <a:gd name="T38" fmla="*/ 322017 w 776"/>
                  <a:gd name="T39" fmla="*/ 1 h 2368"/>
                  <a:gd name="T40" fmla="*/ 301859 w 776"/>
                  <a:gd name="T41" fmla="*/ 2 h 2368"/>
                  <a:gd name="T42" fmla="*/ 322017 w 776"/>
                  <a:gd name="T43" fmla="*/ 2 h 2368"/>
                  <a:gd name="T44" fmla="*/ 301859 w 776"/>
                  <a:gd name="T45" fmla="*/ 2 h 2368"/>
                  <a:gd name="T46" fmla="*/ 322017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20" name="Freeform 133"/>
              <p:cNvSpPr>
                <a:spLocks/>
              </p:cNvSpPr>
              <p:nvPr/>
            </p:nvSpPr>
            <p:spPr bwMode="hidden">
              <a:xfrm>
                <a:off x="3934" y="337"/>
                <a:ext cx="663" cy="1434"/>
              </a:xfrm>
              <a:custGeom>
                <a:avLst/>
                <a:gdLst>
                  <a:gd name="T0" fmla="*/ 0 w 776"/>
                  <a:gd name="T1" fmla="*/ 1 h 2368"/>
                  <a:gd name="T2" fmla="*/ 57 w 776"/>
                  <a:gd name="T3" fmla="*/ 1 h 2368"/>
                  <a:gd name="T4" fmla="*/ 23 w 776"/>
                  <a:gd name="T5" fmla="*/ 2 h 2368"/>
                  <a:gd name="T6" fmla="*/ 82 w 776"/>
                  <a:gd name="T7" fmla="*/ 2 h 2368"/>
                  <a:gd name="T8" fmla="*/ 47 w 776"/>
                  <a:gd name="T9" fmla="*/ 3 h 2368"/>
                  <a:gd name="T10" fmla="*/ 93 w 776"/>
                  <a:gd name="T11" fmla="*/ 4 h 2368"/>
                  <a:gd name="T12" fmla="*/ 70 w 776"/>
                  <a:gd name="T13" fmla="*/ 5 h 2368"/>
                  <a:gd name="T14" fmla="*/ 116 w 776"/>
                  <a:gd name="T15" fmla="*/ 5 h 2368"/>
                  <a:gd name="T16" fmla="*/ 93 w 776"/>
                  <a:gd name="T17" fmla="*/ 7 h 2368"/>
                  <a:gd name="T18" fmla="*/ 128 w 776"/>
                  <a:gd name="T19" fmla="*/ 7 h 2368"/>
                  <a:gd name="T20" fmla="*/ 116 w 776"/>
                  <a:gd name="T21" fmla="*/ 8 h 2368"/>
                  <a:gd name="T22" fmla="*/ 139 w 776"/>
                  <a:gd name="T23" fmla="*/ 9 h 2368"/>
                  <a:gd name="T24" fmla="*/ 139 w 776"/>
                  <a:gd name="T25" fmla="*/ 10 h 2368"/>
                  <a:gd name="T26" fmla="*/ 163 w 776"/>
                  <a:gd name="T27" fmla="*/ 12 h 2368"/>
                  <a:gd name="T28" fmla="*/ 152 w 776"/>
                  <a:gd name="T29" fmla="*/ 13 h 2368"/>
                  <a:gd name="T30" fmla="*/ 174 w 776"/>
                  <a:gd name="T31" fmla="*/ 15 h 2368"/>
                  <a:gd name="T32" fmla="*/ 163 w 776"/>
                  <a:gd name="T33" fmla="*/ 16 h 2368"/>
                  <a:gd name="T34" fmla="*/ 174 w 776"/>
                  <a:gd name="T35" fmla="*/ 18 h 2368"/>
                  <a:gd name="T36" fmla="*/ 163 w 776"/>
                  <a:gd name="T37" fmla="*/ 19 h 2368"/>
                  <a:gd name="T38" fmla="*/ 186 w 776"/>
                  <a:gd name="T39" fmla="*/ 20 h 2368"/>
                  <a:gd name="T40" fmla="*/ 174 w 776"/>
                  <a:gd name="T41" fmla="*/ 22 h 2368"/>
                  <a:gd name="T42" fmla="*/ 186 w 776"/>
                  <a:gd name="T43" fmla="*/ 24 h 2368"/>
                  <a:gd name="T44" fmla="*/ 174 w 776"/>
                  <a:gd name="T45" fmla="*/ 25 h 2368"/>
                  <a:gd name="T46" fmla="*/ 186 w 776"/>
                  <a:gd name="T47" fmla="*/ 2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21" name="Freeform 134"/>
              <p:cNvSpPr>
                <a:spLocks/>
              </p:cNvSpPr>
              <p:nvPr/>
            </p:nvSpPr>
            <p:spPr bwMode="hidden">
              <a:xfrm rot="1346631" flipH="1">
                <a:off x="1702" y="1506"/>
                <a:ext cx="442" cy="837"/>
              </a:xfrm>
              <a:custGeom>
                <a:avLst/>
                <a:gdLst>
                  <a:gd name="T0" fmla="*/ 0 w 776"/>
                  <a:gd name="T1" fmla="*/ 0 h 2368"/>
                  <a:gd name="T2" fmla="*/ 2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3 w 776"/>
                  <a:gd name="T15" fmla="*/ 0 h 2368"/>
                  <a:gd name="T16" fmla="*/ 2 w 776"/>
                  <a:gd name="T17" fmla="*/ 0 h 2368"/>
                  <a:gd name="T18" fmla="*/ 3 w 776"/>
                  <a:gd name="T19" fmla="*/ 0 h 2368"/>
                  <a:gd name="T20" fmla="*/ 3 w 776"/>
                  <a:gd name="T21" fmla="*/ 0 h 2368"/>
                  <a:gd name="T22" fmla="*/ 3 w 776"/>
                  <a:gd name="T23" fmla="*/ 0 h 2368"/>
                  <a:gd name="T24" fmla="*/ 3 w 776"/>
                  <a:gd name="T25" fmla="*/ 0 h 2368"/>
                  <a:gd name="T26" fmla="*/ 4 w 776"/>
                  <a:gd name="T27" fmla="*/ 0 h 2368"/>
                  <a:gd name="T28" fmla="*/ 4 w 776"/>
                  <a:gd name="T29" fmla="*/ 0 h 2368"/>
                  <a:gd name="T30" fmla="*/ 5 w 776"/>
                  <a:gd name="T31" fmla="*/ 0 h 2368"/>
                  <a:gd name="T32" fmla="*/ 4 w 776"/>
                  <a:gd name="T33" fmla="*/ 0 h 2368"/>
                  <a:gd name="T34" fmla="*/ 5 w 776"/>
                  <a:gd name="T35" fmla="*/ 0 h 2368"/>
                  <a:gd name="T36" fmla="*/ 4 w 776"/>
                  <a:gd name="T37" fmla="*/ 0 h 2368"/>
                  <a:gd name="T38" fmla="*/ 5 w 776"/>
                  <a:gd name="T39" fmla="*/ 0 h 2368"/>
                  <a:gd name="T40" fmla="*/ 5 w 776"/>
                  <a:gd name="T41" fmla="*/ 0 h 2368"/>
                  <a:gd name="T42" fmla="*/ 5 w 776"/>
                  <a:gd name="T43" fmla="*/ 0 h 2368"/>
                  <a:gd name="T44" fmla="*/ 5 w 776"/>
                  <a:gd name="T45" fmla="*/ 0 h 2368"/>
                  <a:gd name="T46" fmla="*/ 5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sp>
        <p:nvSpPr>
          <p:cNvPr id="114823" name="Rectangle 135"/>
          <p:cNvSpPr>
            <a:spLocks noGrp="1" noChangeArrowheads="1"/>
          </p:cNvSpPr>
          <p:nvPr>
            <p:ph type="ctrTitle" sz="quarter"/>
          </p:nvPr>
        </p:nvSpPr>
        <p:spPr>
          <a:xfrm>
            <a:off x="685800" y="1827213"/>
            <a:ext cx="7772400" cy="1627187"/>
          </a:xfrm>
        </p:spPr>
        <p:txBody>
          <a:bodyPr/>
          <a:lstStyle>
            <a:lvl1pPr>
              <a:defRPr/>
            </a:lvl1pPr>
          </a:lstStyle>
          <a:p>
            <a:pPr lvl="0"/>
            <a:r>
              <a:rPr lang="ar-SA" noProof="0" smtClean="0"/>
              <a:t>انقر لتحرير نمط العنوان الرئيسي</a:t>
            </a:r>
          </a:p>
        </p:txBody>
      </p:sp>
      <p:sp>
        <p:nvSpPr>
          <p:cNvPr id="11482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ar-SA" noProof="0" smtClean="0"/>
              <a:t>انقر لتحرير نمط العنوان الثانوي الرئيسي</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79DB3142-6B19-49E9-A8D2-ABAEA448BAC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00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96634593-AAB7-4EED-9C50-2C749FADE82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5586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F0BC1BAE-E496-4C50-AC22-A79668A7751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8889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36" name="Oval 5"/>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 name="Group 6"/>
            <p:cNvGrpSpPr>
              <a:grpSpLocks/>
            </p:cNvGrpSpPr>
            <p:nvPr/>
          </p:nvGrpSpPr>
          <p:grpSpPr bwMode="auto">
            <a:xfrm>
              <a:off x="1313" y="187"/>
              <a:ext cx="4298"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34" name="Oval 10"/>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32" name="Freeform 14"/>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30" name="Freeform 17"/>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6" name="Freeform 23"/>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4" name="Freeform 26"/>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2" name="Freeform 29"/>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0" name="Freeform 32"/>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8" name="Freeform 35"/>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6" name="Freeform 38"/>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 name="Freeform 41"/>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 name="Freeform 44"/>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 name="Freeform 47"/>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8" name="Freeform 50"/>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6" name="Freeform 53"/>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 name="Freeform 56"/>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2" name="Freeform 59"/>
                    <p:cNvSpPr>
                      <a:spLocks/>
                    </p:cNvSpPr>
                    <p:nvPr/>
                  </p:nvSpPr>
                  <p:spPr bwMode="hidden">
                    <a:xfrm rot="2028410" flipH="1">
                      <a:off x="911" y="58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0" name="Freeform 62"/>
                    <p:cNvSpPr>
                      <a:spLocks/>
                    </p:cNvSpPr>
                    <p:nvPr/>
                  </p:nvSpPr>
                  <p:spPr bwMode="hidden">
                    <a:xfrm rot="2664424" flipH="1">
                      <a:off x="1120" y="300"/>
                      <a:ext cx="67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8" name="Freeform 65"/>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4" name="Freeform 71"/>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2" name="Freeform 74"/>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sp>
                <p:nvSpPr>
                  <p:cNvPr id="56" name="Freeform 75"/>
                  <p:cNvSpPr>
                    <a:spLocks/>
                  </p:cNvSpPr>
                  <p:nvPr/>
                </p:nvSpPr>
                <p:spPr bwMode="hidden">
                  <a:xfrm rot="4578755" flipH="1">
                    <a:off x="2175" y="949"/>
                    <a:ext cx="1027" cy="14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0" name="Freeform 79"/>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88" name="Freeform 82"/>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86" name="Freeform 223"/>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84" name="Freeform 88"/>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82" name="Freeform 91"/>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80" name="Freeform 94"/>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78" name="Freeform 97"/>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76" name="Freeform 100"/>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74" name="Freeform 103"/>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72" name="Freeform 106"/>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6" y="456"/>
                    <a:ext cx="2567" cy="2046"/>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27" name="Arc 113"/>
                  <p:cNvSpPr>
                    <a:spLocks/>
                  </p:cNvSpPr>
                  <p:nvPr/>
                </p:nvSpPr>
                <p:spPr bwMode="hidden">
                  <a:xfrm flipH="1">
                    <a:off x="388" y="1601"/>
                    <a:ext cx="2016"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28" name="Arc 114"/>
                  <p:cNvSpPr>
                    <a:spLocks/>
                  </p:cNvSpPr>
                  <p:nvPr/>
                </p:nvSpPr>
                <p:spPr bwMode="hidden">
                  <a:xfrm>
                    <a:off x="3029" y="1181"/>
                    <a:ext cx="1426"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29" name="Arc 115"/>
                  <p:cNvSpPr>
                    <a:spLocks/>
                  </p:cNvSpPr>
                  <p:nvPr/>
                </p:nvSpPr>
                <p:spPr bwMode="hidden">
                  <a:xfrm flipH="1">
                    <a:off x="74" y="813"/>
                    <a:ext cx="2540" cy="237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30" name="Arc 116"/>
                  <p:cNvSpPr>
                    <a:spLocks/>
                  </p:cNvSpPr>
                  <p:nvPr/>
                </p:nvSpPr>
                <p:spPr bwMode="hidden">
                  <a:xfrm flipH="1">
                    <a:off x="790" y="313"/>
                    <a:ext cx="1850"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31" name="Arc 117"/>
                  <p:cNvSpPr>
                    <a:spLocks/>
                  </p:cNvSpPr>
                  <p:nvPr/>
                </p:nvSpPr>
                <p:spPr bwMode="hidden">
                  <a:xfrm>
                    <a:off x="2763" y="1281"/>
                    <a:ext cx="764"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32" name="Freeform 118"/>
                  <p:cNvSpPr>
                    <a:spLocks/>
                  </p:cNvSpPr>
                  <p:nvPr/>
                </p:nvSpPr>
                <p:spPr bwMode="hidden">
                  <a:xfrm flipH="1">
                    <a:off x="1800" y="438"/>
                    <a:ext cx="418" cy="1524"/>
                  </a:xfrm>
                  <a:custGeom>
                    <a:avLst/>
                    <a:gdLst>
                      <a:gd name="T0" fmla="*/ 0 w 776"/>
                      <a:gd name="T1" fmla="*/ 1 h 2368"/>
                      <a:gd name="T2" fmla="*/ 1 w 776"/>
                      <a:gd name="T3" fmla="*/ 1 h 2368"/>
                      <a:gd name="T4" fmla="*/ 1 w 776"/>
                      <a:gd name="T5" fmla="*/ 3 h 2368"/>
                      <a:gd name="T6" fmla="*/ 1 w 776"/>
                      <a:gd name="T7" fmla="*/ 3 h 2368"/>
                      <a:gd name="T8" fmla="*/ 1 w 776"/>
                      <a:gd name="T9" fmla="*/ 6 h 2368"/>
                      <a:gd name="T10" fmla="*/ 2 w 776"/>
                      <a:gd name="T11" fmla="*/ 6 h 2368"/>
                      <a:gd name="T12" fmla="*/ 1 w 776"/>
                      <a:gd name="T13" fmla="*/ 9 h 2368"/>
                      <a:gd name="T14" fmla="*/ 2 w 776"/>
                      <a:gd name="T15" fmla="*/ 10 h 2368"/>
                      <a:gd name="T16" fmla="*/ 2 w 776"/>
                      <a:gd name="T17" fmla="*/ 11 h 2368"/>
                      <a:gd name="T18" fmla="*/ 2 w 776"/>
                      <a:gd name="T19" fmla="*/ 12 h 2368"/>
                      <a:gd name="T20" fmla="*/ 2 w 776"/>
                      <a:gd name="T21" fmla="*/ 14 h 2368"/>
                      <a:gd name="T22" fmla="*/ 2 w 776"/>
                      <a:gd name="T23" fmla="*/ 15 h 2368"/>
                      <a:gd name="T24" fmla="*/ 2 w 776"/>
                      <a:gd name="T25" fmla="*/ 17 h 2368"/>
                      <a:gd name="T26" fmla="*/ 3 w 776"/>
                      <a:gd name="T27" fmla="*/ 21 h 2368"/>
                      <a:gd name="T28" fmla="*/ 2 w 776"/>
                      <a:gd name="T29" fmla="*/ 23 h 2368"/>
                      <a:gd name="T30" fmla="*/ 3 w 776"/>
                      <a:gd name="T31" fmla="*/ 25 h 2368"/>
                      <a:gd name="T32" fmla="*/ 3 w 776"/>
                      <a:gd name="T33" fmla="*/ 28 h 2368"/>
                      <a:gd name="T34" fmla="*/ 3 w 776"/>
                      <a:gd name="T35" fmla="*/ 30 h 2368"/>
                      <a:gd name="T36" fmla="*/ 3 w 776"/>
                      <a:gd name="T37" fmla="*/ 32 h 2368"/>
                      <a:gd name="T38" fmla="*/ 3 w 776"/>
                      <a:gd name="T39" fmla="*/ 35 h 2368"/>
                      <a:gd name="T40" fmla="*/ 3 w 776"/>
                      <a:gd name="T41" fmla="*/ 38 h 2368"/>
                      <a:gd name="T42" fmla="*/ 3 w 776"/>
                      <a:gd name="T43" fmla="*/ 41 h 2368"/>
                      <a:gd name="T44" fmla="*/ 3 w 776"/>
                      <a:gd name="T45" fmla="*/ 42 h 2368"/>
                      <a:gd name="T46" fmla="*/ 3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sp>
              <p:nvSpPr>
                <p:cNvPr id="25" name="Freeform 119"/>
                <p:cNvSpPr>
                  <a:spLocks/>
                </p:cNvSpPr>
                <p:nvPr/>
              </p:nvSpPr>
              <p:spPr bwMode="hidden">
                <a:xfrm rot="-1346631">
                  <a:off x="3280" y="1529"/>
                  <a:ext cx="442" cy="837"/>
                </a:xfrm>
                <a:custGeom>
                  <a:avLst/>
                  <a:gdLst>
                    <a:gd name="T0" fmla="*/ 0 w 776"/>
                    <a:gd name="T1" fmla="*/ 0 h 2368"/>
                    <a:gd name="T2" fmla="*/ 2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3 w 776"/>
                    <a:gd name="T15" fmla="*/ 0 h 2368"/>
                    <a:gd name="T16" fmla="*/ 2 w 776"/>
                    <a:gd name="T17" fmla="*/ 0 h 2368"/>
                    <a:gd name="T18" fmla="*/ 3 w 776"/>
                    <a:gd name="T19" fmla="*/ 0 h 2368"/>
                    <a:gd name="T20" fmla="*/ 3 w 776"/>
                    <a:gd name="T21" fmla="*/ 0 h 2368"/>
                    <a:gd name="T22" fmla="*/ 3 w 776"/>
                    <a:gd name="T23" fmla="*/ 0 h 2368"/>
                    <a:gd name="T24" fmla="*/ 3 w 776"/>
                    <a:gd name="T25" fmla="*/ 0 h 2368"/>
                    <a:gd name="T26" fmla="*/ 4 w 776"/>
                    <a:gd name="T27" fmla="*/ 0 h 2368"/>
                    <a:gd name="T28" fmla="*/ 4 w 776"/>
                    <a:gd name="T29" fmla="*/ 0 h 2368"/>
                    <a:gd name="T30" fmla="*/ 5 w 776"/>
                    <a:gd name="T31" fmla="*/ 0 h 2368"/>
                    <a:gd name="T32" fmla="*/ 4 w 776"/>
                    <a:gd name="T33" fmla="*/ 0 h 2368"/>
                    <a:gd name="T34" fmla="*/ 5 w 776"/>
                    <a:gd name="T35" fmla="*/ 0 h 2368"/>
                    <a:gd name="T36" fmla="*/ 4 w 776"/>
                    <a:gd name="T37" fmla="*/ 0 h 2368"/>
                    <a:gd name="T38" fmla="*/ 5 w 776"/>
                    <a:gd name="T39" fmla="*/ 0 h 2368"/>
                    <a:gd name="T40" fmla="*/ 5 w 776"/>
                    <a:gd name="T41" fmla="*/ 0 h 2368"/>
                    <a:gd name="T42" fmla="*/ 5 w 776"/>
                    <a:gd name="T43" fmla="*/ 0 h 2368"/>
                    <a:gd name="T44" fmla="*/ 5 w 776"/>
                    <a:gd name="T45" fmla="*/ 0 h 2368"/>
                    <a:gd name="T46" fmla="*/ 5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grpSp>
          <p:nvGrpSpPr>
            <p:cNvPr id="7" name="Group 120"/>
            <p:cNvGrpSpPr>
              <a:grpSpLocks/>
            </p:cNvGrpSpPr>
            <p:nvPr/>
          </p:nvGrpSpPr>
          <p:grpSpPr bwMode="auto">
            <a:xfrm>
              <a:off x="1476" y="449"/>
              <a:ext cx="4038"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4 w 776"/>
                  <a:gd name="T3" fmla="*/ 1 h 2368"/>
                  <a:gd name="T4" fmla="*/ 2 w 776"/>
                  <a:gd name="T5" fmla="*/ 2 h 2368"/>
                  <a:gd name="T6" fmla="*/ 5 w 776"/>
                  <a:gd name="T7" fmla="*/ 2 h 2368"/>
                  <a:gd name="T8" fmla="*/ 3 w 776"/>
                  <a:gd name="T9" fmla="*/ 4 h 2368"/>
                  <a:gd name="T10" fmla="*/ 6 w 776"/>
                  <a:gd name="T11" fmla="*/ 5 h 2368"/>
                  <a:gd name="T12" fmla="*/ 4 w 776"/>
                  <a:gd name="T13" fmla="*/ 6 h 2368"/>
                  <a:gd name="T14" fmla="*/ 7 w 776"/>
                  <a:gd name="T15" fmla="*/ 7 h 2368"/>
                  <a:gd name="T16" fmla="*/ 6 w 776"/>
                  <a:gd name="T17" fmla="*/ 9 h 2368"/>
                  <a:gd name="T18" fmla="*/ 8 w 776"/>
                  <a:gd name="T19" fmla="*/ 9 h 2368"/>
                  <a:gd name="T20" fmla="*/ 7 w 776"/>
                  <a:gd name="T21" fmla="*/ 11 h 2368"/>
                  <a:gd name="T22" fmla="*/ 8 w 776"/>
                  <a:gd name="T23" fmla="*/ 12 h 2368"/>
                  <a:gd name="T24" fmla="*/ 8 w 776"/>
                  <a:gd name="T25" fmla="*/ 13 h 2368"/>
                  <a:gd name="T26" fmla="*/ 10 w 776"/>
                  <a:gd name="T27" fmla="*/ 16 h 2368"/>
                  <a:gd name="T28" fmla="*/ 9 w 776"/>
                  <a:gd name="T29" fmla="*/ 17 h 2368"/>
                  <a:gd name="T30" fmla="*/ 11 w 776"/>
                  <a:gd name="T31" fmla="*/ 19 h 2368"/>
                  <a:gd name="T32" fmla="*/ 10 w 776"/>
                  <a:gd name="T33" fmla="*/ 21 h 2368"/>
                  <a:gd name="T34" fmla="*/ 11 w 776"/>
                  <a:gd name="T35" fmla="*/ 23 h 2368"/>
                  <a:gd name="T36" fmla="*/ 10 w 776"/>
                  <a:gd name="T37" fmla="*/ 24 h 2368"/>
                  <a:gd name="T38" fmla="*/ 11 w 776"/>
                  <a:gd name="T39" fmla="*/ 26 h 2368"/>
                  <a:gd name="T40" fmla="*/ 11 w 776"/>
                  <a:gd name="T41" fmla="*/ 29 h 2368"/>
                  <a:gd name="T42" fmla="*/ 11 w 776"/>
                  <a:gd name="T43" fmla="*/ 32 h 2368"/>
                  <a:gd name="T44" fmla="*/ 11 w 776"/>
                  <a:gd name="T45" fmla="*/ 32 h 2368"/>
                  <a:gd name="T46" fmla="*/ 11 w 776"/>
                  <a:gd name="T47" fmla="*/ 3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 name="Arc 124"/>
              <p:cNvSpPr>
                <a:spLocks/>
              </p:cNvSpPr>
              <p:nvPr/>
            </p:nvSpPr>
            <p:spPr bwMode="hidden">
              <a:xfrm flipH="1">
                <a:off x="210" y="1168"/>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4" name="Freeform 127"/>
              <p:cNvSpPr>
                <a:spLocks/>
              </p:cNvSpPr>
              <p:nvPr/>
            </p:nvSpPr>
            <p:spPr bwMode="hidden">
              <a:xfrm>
                <a:off x="3301" y="2635"/>
                <a:ext cx="485" cy="1479"/>
              </a:xfrm>
              <a:custGeom>
                <a:avLst/>
                <a:gdLst>
                  <a:gd name="T0" fmla="*/ 0 w 776"/>
                  <a:gd name="T1" fmla="*/ 1 h 2368"/>
                  <a:gd name="T2" fmla="*/ 4 w 776"/>
                  <a:gd name="T3" fmla="*/ 1 h 2368"/>
                  <a:gd name="T4" fmla="*/ 2 w 776"/>
                  <a:gd name="T5" fmla="*/ 2 h 2368"/>
                  <a:gd name="T6" fmla="*/ 5 w 776"/>
                  <a:gd name="T7" fmla="*/ 2 h 2368"/>
                  <a:gd name="T8" fmla="*/ 3 w 776"/>
                  <a:gd name="T9" fmla="*/ 4 h 2368"/>
                  <a:gd name="T10" fmla="*/ 6 w 776"/>
                  <a:gd name="T11" fmla="*/ 5 h 2368"/>
                  <a:gd name="T12" fmla="*/ 4 w 776"/>
                  <a:gd name="T13" fmla="*/ 6 h 2368"/>
                  <a:gd name="T14" fmla="*/ 7 w 776"/>
                  <a:gd name="T15" fmla="*/ 7 h 2368"/>
                  <a:gd name="T16" fmla="*/ 6 w 776"/>
                  <a:gd name="T17" fmla="*/ 9 h 2368"/>
                  <a:gd name="T18" fmla="*/ 8 w 776"/>
                  <a:gd name="T19" fmla="*/ 9 h 2368"/>
                  <a:gd name="T20" fmla="*/ 7 w 776"/>
                  <a:gd name="T21" fmla="*/ 11 h 2368"/>
                  <a:gd name="T22" fmla="*/ 8 w 776"/>
                  <a:gd name="T23" fmla="*/ 12 h 2368"/>
                  <a:gd name="T24" fmla="*/ 8 w 776"/>
                  <a:gd name="T25" fmla="*/ 13 h 2368"/>
                  <a:gd name="T26" fmla="*/ 10 w 776"/>
                  <a:gd name="T27" fmla="*/ 16 h 2368"/>
                  <a:gd name="T28" fmla="*/ 9 w 776"/>
                  <a:gd name="T29" fmla="*/ 17 h 2368"/>
                  <a:gd name="T30" fmla="*/ 11 w 776"/>
                  <a:gd name="T31" fmla="*/ 19 h 2368"/>
                  <a:gd name="T32" fmla="*/ 10 w 776"/>
                  <a:gd name="T33" fmla="*/ 21 h 2368"/>
                  <a:gd name="T34" fmla="*/ 11 w 776"/>
                  <a:gd name="T35" fmla="*/ 23 h 2368"/>
                  <a:gd name="T36" fmla="*/ 10 w 776"/>
                  <a:gd name="T37" fmla="*/ 24 h 2368"/>
                  <a:gd name="T38" fmla="*/ 11 w 776"/>
                  <a:gd name="T39" fmla="*/ 26 h 2368"/>
                  <a:gd name="T40" fmla="*/ 11 w 776"/>
                  <a:gd name="T41" fmla="*/ 29 h 2368"/>
                  <a:gd name="T42" fmla="*/ 11 w 776"/>
                  <a:gd name="T43" fmla="*/ 32 h 2368"/>
                  <a:gd name="T44" fmla="*/ 11 w 776"/>
                  <a:gd name="T45" fmla="*/ 32 h 2368"/>
                  <a:gd name="T46" fmla="*/ 11 w 776"/>
                  <a:gd name="T47" fmla="*/ 3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5" name="Freeform 128"/>
              <p:cNvSpPr>
                <a:spLocks/>
              </p:cNvSpPr>
              <p:nvPr/>
            </p:nvSpPr>
            <p:spPr bwMode="hidden">
              <a:xfrm rot="19660755" flipV="1">
                <a:off x="2546" y="2150"/>
                <a:ext cx="442" cy="837"/>
              </a:xfrm>
              <a:custGeom>
                <a:avLst/>
                <a:gdLst>
                  <a:gd name="T0" fmla="*/ 0 w 776"/>
                  <a:gd name="T1" fmla="*/ 0 h 2368"/>
                  <a:gd name="T2" fmla="*/ 2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3 w 776"/>
                  <a:gd name="T15" fmla="*/ 0 h 2368"/>
                  <a:gd name="T16" fmla="*/ 2 w 776"/>
                  <a:gd name="T17" fmla="*/ 0 h 2368"/>
                  <a:gd name="T18" fmla="*/ 3 w 776"/>
                  <a:gd name="T19" fmla="*/ 0 h 2368"/>
                  <a:gd name="T20" fmla="*/ 3 w 776"/>
                  <a:gd name="T21" fmla="*/ 0 h 2368"/>
                  <a:gd name="T22" fmla="*/ 3 w 776"/>
                  <a:gd name="T23" fmla="*/ 0 h 2368"/>
                  <a:gd name="T24" fmla="*/ 3 w 776"/>
                  <a:gd name="T25" fmla="*/ 0 h 2368"/>
                  <a:gd name="T26" fmla="*/ 4 w 776"/>
                  <a:gd name="T27" fmla="*/ 0 h 2368"/>
                  <a:gd name="T28" fmla="*/ 4 w 776"/>
                  <a:gd name="T29" fmla="*/ 0 h 2368"/>
                  <a:gd name="T30" fmla="*/ 5 w 776"/>
                  <a:gd name="T31" fmla="*/ 0 h 2368"/>
                  <a:gd name="T32" fmla="*/ 4 w 776"/>
                  <a:gd name="T33" fmla="*/ 0 h 2368"/>
                  <a:gd name="T34" fmla="*/ 5 w 776"/>
                  <a:gd name="T35" fmla="*/ 0 h 2368"/>
                  <a:gd name="T36" fmla="*/ 4 w 776"/>
                  <a:gd name="T37" fmla="*/ 0 h 2368"/>
                  <a:gd name="T38" fmla="*/ 5 w 776"/>
                  <a:gd name="T39" fmla="*/ 0 h 2368"/>
                  <a:gd name="T40" fmla="*/ 5 w 776"/>
                  <a:gd name="T41" fmla="*/ 0 h 2368"/>
                  <a:gd name="T42" fmla="*/ 5 w 776"/>
                  <a:gd name="T43" fmla="*/ 0 h 2368"/>
                  <a:gd name="T44" fmla="*/ 5 w 776"/>
                  <a:gd name="T45" fmla="*/ 0 h 2368"/>
                  <a:gd name="T46" fmla="*/ 5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6" name="Freeform 129"/>
              <p:cNvSpPr>
                <a:spLocks/>
              </p:cNvSpPr>
              <p:nvPr/>
            </p:nvSpPr>
            <p:spPr bwMode="hidden">
              <a:xfrm flipH="1">
                <a:off x="489" y="2504"/>
                <a:ext cx="1085" cy="1524"/>
              </a:xfrm>
              <a:custGeom>
                <a:avLst/>
                <a:gdLst>
                  <a:gd name="T0" fmla="*/ 0 w 776"/>
                  <a:gd name="T1" fmla="*/ 1 h 2368"/>
                  <a:gd name="T2" fmla="*/ 4913 w 776"/>
                  <a:gd name="T3" fmla="*/ 1 h 2368"/>
                  <a:gd name="T4" fmla="*/ 1949 w 776"/>
                  <a:gd name="T5" fmla="*/ 3 h 2368"/>
                  <a:gd name="T6" fmla="*/ 6869 w 776"/>
                  <a:gd name="T7" fmla="*/ 3 h 2368"/>
                  <a:gd name="T8" fmla="*/ 3918 w 776"/>
                  <a:gd name="T9" fmla="*/ 6 h 2368"/>
                  <a:gd name="T10" fmla="*/ 7845 w 776"/>
                  <a:gd name="T11" fmla="*/ 6 h 2368"/>
                  <a:gd name="T12" fmla="*/ 5877 w 776"/>
                  <a:gd name="T13" fmla="*/ 9 h 2368"/>
                  <a:gd name="T14" fmla="*/ 9800 w 776"/>
                  <a:gd name="T15" fmla="*/ 10 h 2368"/>
                  <a:gd name="T16" fmla="*/ 7845 w 776"/>
                  <a:gd name="T17" fmla="*/ 11 h 2368"/>
                  <a:gd name="T18" fmla="*/ 10786 w 776"/>
                  <a:gd name="T19" fmla="*/ 12 h 2368"/>
                  <a:gd name="T20" fmla="*/ 9800 w 776"/>
                  <a:gd name="T21" fmla="*/ 14 h 2368"/>
                  <a:gd name="T22" fmla="*/ 11759 w 776"/>
                  <a:gd name="T23" fmla="*/ 15 h 2368"/>
                  <a:gd name="T24" fmla="*/ 11759 w 776"/>
                  <a:gd name="T25" fmla="*/ 17 h 2368"/>
                  <a:gd name="T26" fmla="*/ 13723 w 776"/>
                  <a:gd name="T27" fmla="*/ 21 h 2368"/>
                  <a:gd name="T28" fmla="*/ 12735 w 776"/>
                  <a:gd name="T29" fmla="*/ 23 h 2368"/>
                  <a:gd name="T30" fmla="*/ 14710 w 776"/>
                  <a:gd name="T31" fmla="*/ 25 h 2368"/>
                  <a:gd name="T32" fmla="*/ 13723 w 776"/>
                  <a:gd name="T33" fmla="*/ 28 h 2368"/>
                  <a:gd name="T34" fmla="*/ 14710 w 776"/>
                  <a:gd name="T35" fmla="*/ 30 h 2368"/>
                  <a:gd name="T36" fmla="*/ 13723 w 776"/>
                  <a:gd name="T37" fmla="*/ 32 h 2368"/>
                  <a:gd name="T38" fmla="*/ 15691 w 776"/>
                  <a:gd name="T39" fmla="*/ 35 h 2368"/>
                  <a:gd name="T40" fmla="*/ 14710 w 776"/>
                  <a:gd name="T41" fmla="*/ 38 h 2368"/>
                  <a:gd name="T42" fmla="*/ 15691 w 776"/>
                  <a:gd name="T43" fmla="*/ 41 h 2368"/>
                  <a:gd name="T44" fmla="*/ 14710 w 776"/>
                  <a:gd name="T45" fmla="*/ 42 h 2368"/>
                  <a:gd name="T46" fmla="*/ 15691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90 w 776"/>
                  <a:gd name="T3" fmla="*/ 1 h 2368"/>
                  <a:gd name="T4" fmla="*/ 36 w 776"/>
                  <a:gd name="T5" fmla="*/ 3 h 2368"/>
                  <a:gd name="T6" fmla="*/ 126 w 776"/>
                  <a:gd name="T7" fmla="*/ 3 h 2368"/>
                  <a:gd name="T8" fmla="*/ 73 w 776"/>
                  <a:gd name="T9" fmla="*/ 6 h 2368"/>
                  <a:gd name="T10" fmla="*/ 144 w 776"/>
                  <a:gd name="T11" fmla="*/ 6 h 2368"/>
                  <a:gd name="T12" fmla="*/ 109 w 776"/>
                  <a:gd name="T13" fmla="*/ 9 h 2368"/>
                  <a:gd name="T14" fmla="*/ 180 w 776"/>
                  <a:gd name="T15" fmla="*/ 10 h 2368"/>
                  <a:gd name="T16" fmla="*/ 144 w 776"/>
                  <a:gd name="T17" fmla="*/ 11 h 2368"/>
                  <a:gd name="T18" fmla="*/ 199 w 776"/>
                  <a:gd name="T19" fmla="*/ 12 h 2368"/>
                  <a:gd name="T20" fmla="*/ 180 w 776"/>
                  <a:gd name="T21" fmla="*/ 14 h 2368"/>
                  <a:gd name="T22" fmla="*/ 216 w 776"/>
                  <a:gd name="T23" fmla="*/ 15 h 2368"/>
                  <a:gd name="T24" fmla="*/ 216 w 776"/>
                  <a:gd name="T25" fmla="*/ 17 h 2368"/>
                  <a:gd name="T26" fmla="*/ 253 w 776"/>
                  <a:gd name="T27" fmla="*/ 21 h 2368"/>
                  <a:gd name="T28" fmla="*/ 234 w 776"/>
                  <a:gd name="T29" fmla="*/ 23 h 2368"/>
                  <a:gd name="T30" fmla="*/ 269 w 776"/>
                  <a:gd name="T31" fmla="*/ 25 h 2368"/>
                  <a:gd name="T32" fmla="*/ 253 w 776"/>
                  <a:gd name="T33" fmla="*/ 28 h 2368"/>
                  <a:gd name="T34" fmla="*/ 269 w 776"/>
                  <a:gd name="T35" fmla="*/ 30 h 2368"/>
                  <a:gd name="T36" fmla="*/ 253 w 776"/>
                  <a:gd name="T37" fmla="*/ 32 h 2368"/>
                  <a:gd name="T38" fmla="*/ 289 w 776"/>
                  <a:gd name="T39" fmla="*/ 35 h 2368"/>
                  <a:gd name="T40" fmla="*/ 269 w 776"/>
                  <a:gd name="T41" fmla="*/ 38 h 2368"/>
                  <a:gd name="T42" fmla="*/ 289 w 776"/>
                  <a:gd name="T43" fmla="*/ 41 h 2368"/>
                  <a:gd name="T44" fmla="*/ 269 w 776"/>
                  <a:gd name="T45" fmla="*/ 42 h 2368"/>
                  <a:gd name="T46" fmla="*/ 289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8" name="Freeform 131"/>
              <p:cNvSpPr>
                <a:spLocks/>
              </p:cNvSpPr>
              <p:nvPr/>
            </p:nvSpPr>
            <p:spPr bwMode="hidden">
              <a:xfrm>
                <a:off x="4401" y="2280"/>
                <a:ext cx="1007" cy="1601"/>
              </a:xfrm>
              <a:custGeom>
                <a:avLst/>
                <a:gdLst>
                  <a:gd name="T0" fmla="*/ 0 w 776"/>
                  <a:gd name="T1" fmla="*/ 2 h 2368"/>
                  <a:gd name="T2" fmla="*/ 2502 w 776"/>
                  <a:gd name="T3" fmla="*/ 1 h 2368"/>
                  <a:gd name="T4" fmla="*/ 1003 w 776"/>
                  <a:gd name="T5" fmla="*/ 5 h 2368"/>
                  <a:gd name="T6" fmla="*/ 3502 w 776"/>
                  <a:gd name="T7" fmla="*/ 5 h 2368"/>
                  <a:gd name="T8" fmla="*/ 2002 w 776"/>
                  <a:gd name="T9" fmla="*/ 9 h 2368"/>
                  <a:gd name="T10" fmla="*/ 4001 w 776"/>
                  <a:gd name="T11" fmla="*/ 11 h 2368"/>
                  <a:gd name="T12" fmla="*/ 3003 w 776"/>
                  <a:gd name="T13" fmla="*/ 14 h 2368"/>
                  <a:gd name="T14" fmla="*/ 5008 w 776"/>
                  <a:gd name="T15" fmla="*/ 15 h 2368"/>
                  <a:gd name="T16" fmla="*/ 4001 w 776"/>
                  <a:gd name="T17" fmla="*/ 18 h 2368"/>
                  <a:gd name="T18" fmla="*/ 5514 w 776"/>
                  <a:gd name="T19" fmla="*/ 19 h 2368"/>
                  <a:gd name="T20" fmla="*/ 5008 w 776"/>
                  <a:gd name="T21" fmla="*/ 22 h 2368"/>
                  <a:gd name="T22" fmla="*/ 6003 w 776"/>
                  <a:gd name="T23" fmla="*/ 25 h 2368"/>
                  <a:gd name="T24" fmla="*/ 6003 w 776"/>
                  <a:gd name="T25" fmla="*/ 28 h 2368"/>
                  <a:gd name="T26" fmla="*/ 7013 w 776"/>
                  <a:gd name="T27" fmla="*/ 32 h 2368"/>
                  <a:gd name="T28" fmla="*/ 6513 w 776"/>
                  <a:gd name="T29" fmla="*/ 36 h 2368"/>
                  <a:gd name="T30" fmla="*/ 7512 w 776"/>
                  <a:gd name="T31" fmla="*/ 39 h 2368"/>
                  <a:gd name="T32" fmla="*/ 7013 w 776"/>
                  <a:gd name="T33" fmla="*/ 43 h 2368"/>
                  <a:gd name="T34" fmla="*/ 7512 w 776"/>
                  <a:gd name="T35" fmla="*/ 47 h 2368"/>
                  <a:gd name="T36" fmla="*/ 7013 w 776"/>
                  <a:gd name="T37" fmla="*/ 50 h 2368"/>
                  <a:gd name="T38" fmla="*/ 8020 w 776"/>
                  <a:gd name="T39" fmla="*/ 54 h 2368"/>
                  <a:gd name="T40" fmla="*/ 7512 w 776"/>
                  <a:gd name="T41" fmla="*/ 59 h 2368"/>
                  <a:gd name="T42" fmla="*/ 8020 w 776"/>
                  <a:gd name="T43" fmla="*/ 64 h 2368"/>
                  <a:gd name="T44" fmla="*/ 7512 w 776"/>
                  <a:gd name="T45" fmla="*/ 66 h 2368"/>
                  <a:gd name="T46" fmla="*/ 8020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9" name="Freeform 132"/>
              <p:cNvSpPr>
                <a:spLocks/>
              </p:cNvSpPr>
              <p:nvPr/>
            </p:nvSpPr>
            <p:spPr bwMode="hidden">
              <a:xfrm>
                <a:off x="3878" y="1470"/>
                <a:ext cx="1518" cy="1067"/>
              </a:xfrm>
              <a:custGeom>
                <a:avLst/>
                <a:gdLst>
                  <a:gd name="T0" fmla="*/ 0 w 776"/>
                  <a:gd name="T1" fmla="*/ 0 h 2368"/>
                  <a:gd name="T2" fmla="*/ 100511 w 776"/>
                  <a:gd name="T3" fmla="*/ 0 h 2368"/>
                  <a:gd name="T4" fmla="*/ 40325 w 776"/>
                  <a:gd name="T5" fmla="*/ 0 h 2368"/>
                  <a:gd name="T6" fmla="*/ 140879 w 776"/>
                  <a:gd name="T7" fmla="*/ 0 h 2368"/>
                  <a:gd name="T8" fmla="*/ 80704 w 776"/>
                  <a:gd name="T9" fmla="*/ 0 h 2368"/>
                  <a:gd name="T10" fmla="*/ 161045 w 776"/>
                  <a:gd name="T11" fmla="*/ 0 h 2368"/>
                  <a:gd name="T12" fmla="*/ 120704 w 776"/>
                  <a:gd name="T13" fmla="*/ 0 h 2368"/>
                  <a:gd name="T14" fmla="*/ 201401 w 776"/>
                  <a:gd name="T15" fmla="*/ 0 h 2368"/>
                  <a:gd name="T16" fmla="*/ 161045 w 776"/>
                  <a:gd name="T17" fmla="*/ 0 h 2368"/>
                  <a:gd name="T18" fmla="*/ 221507 w 776"/>
                  <a:gd name="T19" fmla="*/ 0 h 2368"/>
                  <a:gd name="T20" fmla="*/ 201401 w 776"/>
                  <a:gd name="T21" fmla="*/ 0 h 2368"/>
                  <a:gd name="T22" fmla="*/ 241673 w 776"/>
                  <a:gd name="T23" fmla="*/ 0 h 2368"/>
                  <a:gd name="T24" fmla="*/ 241673 w 776"/>
                  <a:gd name="T25" fmla="*/ 1 h 2368"/>
                  <a:gd name="T26" fmla="*/ 281925 w 776"/>
                  <a:gd name="T27" fmla="*/ 1 h 2368"/>
                  <a:gd name="T28" fmla="*/ 261839 w 776"/>
                  <a:gd name="T29" fmla="*/ 1 h 2368"/>
                  <a:gd name="T30" fmla="*/ 301859 w 776"/>
                  <a:gd name="T31" fmla="*/ 1 h 2368"/>
                  <a:gd name="T32" fmla="*/ 281925 w 776"/>
                  <a:gd name="T33" fmla="*/ 1 h 2368"/>
                  <a:gd name="T34" fmla="*/ 301859 w 776"/>
                  <a:gd name="T35" fmla="*/ 1 h 2368"/>
                  <a:gd name="T36" fmla="*/ 281925 w 776"/>
                  <a:gd name="T37" fmla="*/ 1 h 2368"/>
                  <a:gd name="T38" fmla="*/ 322017 w 776"/>
                  <a:gd name="T39" fmla="*/ 1 h 2368"/>
                  <a:gd name="T40" fmla="*/ 301859 w 776"/>
                  <a:gd name="T41" fmla="*/ 2 h 2368"/>
                  <a:gd name="T42" fmla="*/ 322017 w 776"/>
                  <a:gd name="T43" fmla="*/ 2 h 2368"/>
                  <a:gd name="T44" fmla="*/ 301859 w 776"/>
                  <a:gd name="T45" fmla="*/ 2 h 2368"/>
                  <a:gd name="T46" fmla="*/ 322017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20" name="Freeform 133"/>
              <p:cNvSpPr>
                <a:spLocks/>
              </p:cNvSpPr>
              <p:nvPr/>
            </p:nvSpPr>
            <p:spPr bwMode="hidden">
              <a:xfrm>
                <a:off x="3934" y="337"/>
                <a:ext cx="663" cy="1434"/>
              </a:xfrm>
              <a:custGeom>
                <a:avLst/>
                <a:gdLst>
                  <a:gd name="T0" fmla="*/ 0 w 776"/>
                  <a:gd name="T1" fmla="*/ 1 h 2368"/>
                  <a:gd name="T2" fmla="*/ 57 w 776"/>
                  <a:gd name="T3" fmla="*/ 1 h 2368"/>
                  <a:gd name="T4" fmla="*/ 23 w 776"/>
                  <a:gd name="T5" fmla="*/ 2 h 2368"/>
                  <a:gd name="T6" fmla="*/ 82 w 776"/>
                  <a:gd name="T7" fmla="*/ 2 h 2368"/>
                  <a:gd name="T8" fmla="*/ 47 w 776"/>
                  <a:gd name="T9" fmla="*/ 3 h 2368"/>
                  <a:gd name="T10" fmla="*/ 93 w 776"/>
                  <a:gd name="T11" fmla="*/ 4 h 2368"/>
                  <a:gd name="T12" fmla="*/ 70 w 776"/>
                  <a:gd name="T13" fmla="*/ 5 h 2368"/>
                  <a:gd name="T14" fmla="*/ 116 w 776"/>
                  <a:gd name="T15" fmla="*/ 5 h 2368"/>
                  <a:gd name="T16" fmla="*/ 93 w 776"/>
                  <a:gd name="T17" fmla="*/ 7 h 2368"/>
                  <a:gd name="T18" fmla="*/ 128 w 776"/>
                  <a:gd name="T19" fmla="*/ 7 h 2368"/>
                  <a:gd name="T20" fmla="*/ 116 w 776"/>
                  <a:gd name="T21" fmla="*/ 8 h 2368"/>
                  <a:gd name="T22" fmla="*/ 139 w 776"/>
                  <a:gd name="T23" fmla="*/ 9 h 2368"/>
                  <a:gd name="T24" fmla="*/ 139 w 776"/>
                  <a:gd name="T25" fmla="*/ 10 h 2368"/>
                  <a:gd name="T26" fmla="*/ 163 w 776"/>
                  <a:gd name="T27" fmla="*/ 12 h 2368"/>
                  <a:gd name="T28" fmla="*/ 152 w 776"/>
                  <a:gd name="T29" fmla="*/ 13 h 2368"/>
                  <a:gd name="T30" fmla="*/ 174 w 776"/>
                  <a:gd name="T31" fmla="*/ 15 h 2368"/>
                  <a:gd name="T32" fmla="*/ 163 w 776"/>
                  <a:gd name="T33" fmla="*/ 16 h 2368"/>
                  <a:gd name="T34" fmla="*/ 174 w 776"/>
                  <a:gd name="T35" fmla="*/ 18 h 2368"/>
                  <a:gd name="T36" fmla="*/ 163 w 776"/>
                  <a:gd name="T37" fmla="*/ 19 h 2368"/>
                  <a:gd name="T38" fmla="*/ 186 w 776"/>
                  <a:gd name="T39" fmla="*/ 20 h 2368"/>
                  <a:gd name="T40" fmla="*/ 174 w 776"/>
                  <a:gd name="T41" fmla="*/ 22 h 2368"/>
                  <a:gd name="T42" fmla="*/ 186 w 776"/>
                  <a:gd name="T43" fmla="*/ 24 h 2368"/>
                  <a:gd name="T44" fmla="*/ 174 w 776"/>
                  <a:gd name="T45" fmla="*/ 25 h 2368"/>
                  <a:gd name="T46" fmla="*/ 186 w 776"/>
                  <a:gd name="T47" fmla="*/ 2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21" name="Freeform 134"/>
              <p:cNvSpPr>
                <a:spLocks/>
              </p:cNvSpPr>
              <p:nvPr/>
            </p:nvSpPr>
            <p:spPr bwMode="hidden">
              <a:xfrm rot="1346631" flipH="1">
                <a:off x="1702" y="1506"/>
                <a:ext cx="442" cy="837"/>
              </a:xfrm>
              <a:custGeom>
                <a:avLst/>
                <a:gdLst>
                  <a:gd name="T0" fmla="*/ 0 w 776"/>
                  <a:gd name="T1" fmla="*/ 0 h 2368"/>
                  <a:gd name="T2" fmla="*/ 2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3 w 776"/>
                  <a:gd name="T15" fmla="*/ 0 h 2368"/>
                  <a:gd name="T16" fmla="*/ 2 w 776"/>
                  <a:gd name="T17" fmla="*/ 0 h 2368"/>
                  <a:gd name="T18" fmla="*/ 3 w 776"/>
                  <a:gd name="T19" fmla="*/ 0 h 2368"/>
                  <a:gd name="T20" fmla="*/ 3 w 776"/>
                  <a:gd name="T21" fmla="*/ 0 h 2368"/>
                  <a:gd name="T22" fmla="*/ 3 w 776"/>
                  <a:gd name="T23" fmla="*/ 0 h 2368"/>
                  <a:gd name="T24" fmla="*/ 3 w 776"/>
                  <a:gd name="T25" fmla="*/ 0 h 2368"/>
                  <a:gd name="T26" fmla="*/ 4 w 776"/>
                  <a:gd name="T27" fmla="*/ 0 h 2368"/>
                  <a:gd name="T28" fmla="*/ 4 w 776"/>
                  <a:gd name="T29" fmla="*/ 0 h 2368"/>
                  <a:gd name="T30" fmla="*/ 5 w 776"/>
                  <a:gd name="T31" fmla="*/ 0 h 2368"/>
                  <a:gd name="T32" fmla="*/ 4 w 776"/>
                  <a:gd name="T33" fmla="*/ 0 h 2368"/>
                  <a:gd name="T34" fmla="*/ 5 w 776"/>
                  <a:gd name="T35" fmla="*/ 0 h 2368"/>
                  <a:gd name="T36" fmla="*/ 4 w 776"/>
                  <a:gd name="T37" fmla="*/ 0 h 2368"/>
                  <a:gd name="T38" fmla="*/ 5 w 776"/>
                  <a:gd name="T39" fmla="*/ 0 h 2368"/>
                  <a:gd name="T40" fmla="*/ 5 w 776"/>
                  <a:gd name="T41" fmla="*/ 0 h 2368"/>
                  <a:gd name="T42" fmla="*/ 5 w 776"/>
                  <a:gd name="T43" fmla="*/ 0 h 2368"/>
                  <a:gd name="T44" fmla="*/ 5 w 776"/>
                  <a:gd name="T45" fmla="*/ 0 h 2368"/>
                  <a:gd name="T46" fmla="*/ 5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sp>
        <p:nvSpPr>
          <p:cNvPr id="114823" name="Rectangle 135"/>
          <p:cNvSpPr>
            <a:spLocks noGrp="1" noChangeArrowheads="1"/>
          </p:cNvSpPr>
          <p:nvPr>
            <p:ph type="ctrTitle" sz="quarter"/>
          </p:nvPr>
        </p:nvSpPr>
        <p:spPr>
          <a:xfrm>
            <a:off x="685800" y="1827213"/>
            <a:ext cx="7772400" cy="1627187"/>
          </a:xfrm>
        </p:spPr>
        <p:txBody>
          <a:bodyPr/>
          <a:lstStyle>
            <a:lvl1pPr>
              <a:defRPr/>
            </a:lvl1pPr>
          </a:lstStyle>
          <a:p>
            <a:pPr lvl="0"/>
            <a:r>
              <a:rPr lang="ar-SA" noProof="0" smtClean="0"/>
              <a:t>انقر لتحرير نمط العنوان الرئيسي</a:t>
            </a:r>
          </a:p>
        </p:txBody>
      </p:sp>
      <p:sp>
        <p:nvSpPr>
          <p:cNvPr id="11482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ar-SA" noProof="0" smtClean="0"/>
              <a:t>انقر لتحرير نمط العنوان الثانوي الرئيسي</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79DB3142-6B19-49E9-A8D2-ABAEA448BAC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1268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23909715-B93C-4612-BADC-6BD40DB2B4F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2063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55A55594-8683-4226-B956-0D0496CFFAC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1313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8AAA9C61-720A-4463-A3A3-E2C2E5C7342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2320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B6D0B954-46E6-4823-89FB-0D9192C12D4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8619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8AB39719-25CC-4C0F-A08A-C8B75A8EA89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8015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266B94EB-45E7-4D8C-B4C9-094D968E176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4759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262DDE2B-BA95-4538-9453-ABC40DCE26B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219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23909715-B93C-4612-BADC-6BD40DB2B4F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2630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551EF2EA-257B-4260-8B00-94233CD639A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4475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96634593-AAB7-4EED-9C50-2C749FADE82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1708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F0BC1BAE-E496-4C50-AC22-A79668A7751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2325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55A55594-8683-4226-B956-0D0496CFFAC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3581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8AAA9C61-720A-4463-A3A3-E2C2E5C7342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9200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B6D0B954-46E6-4823-89FB-0D9192C12D4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052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8AB39719-25CC-4C0F-A08A-C8B75A8EA89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168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266B94EB-45E7-4D8C-B4C9-094D968E176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0825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262DDE2B-BA95-4538-9453-ABC40DCE26B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944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551EF2EA-257B-4260-8B00-94233CD639A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1071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303963" y="0"/>
            <a:ext cx="2840037" cy="3254375"/>
            <a:chOff x="3115" y="0"/>
            <a:chExt cx="2170" cy="2486"/>
          </a:xfrm>
        </p:grpSpPr>
        <p:grpSp>
          <p:nvGrpSpPr>
            <p:cNvPr id="1032" name="Group 3"/>
            <p:cNvGrpSpPr>
              <a:grpSpLocks/>
            </p:cNvGrpSpPr>
            <p:nvPr/>
          </p:nvGrpSpPr>
          <p:grpSpPr bwMode="auto">
            <a:xfrm>
              <a:off x="4080" y="1910"/>
              <a:ext cx="768" cy="576"/>
              <a:chOff x="0" y="0"/>
              <a:chExt cx="768" cy="576"/>
            </a:xfrm>
          </p:grpSpPr>
          <p:sp>
            <p:nvSpPr>
              <p:cNvPr id="1164"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65" name="Oval 5"/>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33" name="Group 6"/>
            <p:cNvGrpSpPr>
              <a:grpSpLocks/>
            </p:cNvGrpSpPr>
            <p:nvPr/>
          </p:nvGrpSpPr>
          <p:grpSpPr bwMode="auto">
            <a:xfrm>
              <a:off x="4257" y="1103"/>
              <a:ext cx="768" cy="576"/>
              <a:chOff x="0" y="0"/>
              <a:chExt cx="768" cy="576"/>
            </a:xfrm>
          </p:grpSpPr>
          <p:sp>
            <p:nvSpPr>
              <p:cNvPr id="1162" name="Oval 7"/>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63" name="Oval 8"/>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34" name="Group 9"/>
            <p:cNvGrpSpPr>
              <a:grpSpLocks/>
            </p:cNvGrpSpPr>
            <p:nvPr/>
          </p:nvGrpSpPr>
          <p:grpSpPr bwMode="auto">
            <a:xfrm>
              <a:off x="3134" y="0"/>
              <a:ext cx="768" cy="576"/>
              <a:chOff x="0" y="0"/>
              <a:chExt cx="768" cy="576"/>
            </a:xfrm>
          </p:grpSpPr>
          <p:sp>
            <p:nvSpPr>
              <p:cNvPr id="11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61" name="Oval 11"/>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35" name="Group 12"/>
            <p:cNvGrpSpPr>
              <a:grpSpLocks/>
            </p:cNvGrpSpPr>
            <p:nvPr/>
          </p:nvGrpSpPr>
          <p:grpSpPr bwMode="auto">
            <a:xfrm>
              <a:off x="3115" y="0"/>
              <a:ext cx="2170" cy="1702"/>
              <a:chOff x="3115" y="0"/>
              <a:chExt cx="2170" cy="1702"/>
            </a:xfrm>
          </p:grpSpPr>
          <p:grpSp>
            <p:nvGrpSpPr>
              <p:cNvPr id="1036" name="Group 13"/>
              <p:cNvGrpSpPr>
                <a:grpSpLocks/>
              </p:cNvGrpSpPr>
              <p:nvPr/>
            </p:nvGrpSpPr>
            <p:grpSpPr bwMode="auto">
              <a:xfrm>
                <a:off x="3640" y="308"/>
                <a:ext cx="1145" cy="844"/>
                <a:chOff x="1265" y="814"/>
                <a:chExt cx="2919" cy="2151"/>
              </a:xfrm>
            </p:grpSpPr>
            <p:sp>
              <p:nvSpPr>
                <p:cNvPr id="1158" name="Oval 14"/>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59" name="Oval 15"/>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37" name="Group 16"/>
              <p:cNvGrpSpPr>
                <a:grpSpLocks/>
              </p:cNvGrpSpPr>
              <p:nvPr/>
            </p:nvGrpSpPr>
            <p:grpSpPr bwMode="auto">
              <a:xfrm>
                <a:off x="3115" y="0"/>
                <a:ext cx="2145" cy="1702"/>
                <a:chOff x="3115" y="0"/>
                <a:chExt cx="2145" cy="1702"/>
              </a:xfrm>
            </p:grpSpPr>
            <p:grpSp>
              <p:nvGrpSpPr>
                <p:cNvPr id="1060" name="Group 17"/>
                <p:cNvGrpSpPr>
                  <a:grpSpLocks/>
                </p:cNvGrpSpPr>
                <p:nvPr/>
              </p:nvGrpSpPr>
              <p:grpSpPr bwMode="auto">
                <a:xfrm>
                  <a:off x="4505" y="589"/>
                  <a:ext cx="493" cy="912"/>
                  <a:chOff x="3471" y="1530"/>
                  <a:chExt cx="1258" cy="2327"/>
                </a:xfrm>
              </p:grpSpPr>
              <p:sp>
                <p:nvSpPr>
                  <p:cNvPr id="1156" name="Freeform 18"/>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57" name="Freeform 19"/>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1" name="Group 20"/>
                <p:cNvGrpSpPr>
                  <a:grpSpLocks/>
                </p:cNvGrpSpPr>
                <p:nvPr/>
              </p:nvGrpSpPr>
              <p:grpSpPr bwMode="auto">
                <a:xfrm>
                  <a:off x="4267" y="781"/>
                  <a:ext cx="966" cy="522"/>
                  <a:chOff x="2864" y="2019"/>
                  <a:chExt cx="2463" cy="1332"/>
                </a:xfrm>
              </p:grpSpPr>
              <p:sp>
                <p:nvSpPr>
                  <p:cNvPr id="1154" name="Freeform 21"/>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55" name="Freeform 22"/>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2" name="Group 23"/>
                <p:cNvGrpSpPr>
                  <a:grpSpLocks/>
                </p:cNvGrpSpPr>
                <p:nvPr/>
              </p:nvGrpSpPr>
              <p:grpSpPr bwMode="auto">
                <a:xfrm>
                  <a:off x="4280" y="707"/>
                  <a:ext cx="971" cy="417"/>
                  <a:chOff x="2897" y="1832"/>
                  <a:chExt cx="2477" cy="1064"/>
                </a:xfrm>
              </p:grpSpPr>
              <p:sp>
                <p:nvSpPr>
                  <p:cNvPr id="1152" name="Freeform 24"/>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53" name="Freeform 25"/>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3" name="Group 26"/>
                <p:cNvGrpSpPr>
                  <a:grpSpLocks/>
                </p:cNvGrpSpPr>
                <p:nvPr/>
              </p:nvGrpSpPr>
              <p:grpSpPr bwMode="auto">
                <a:xfrm>
                  <a:off x="4291" y="630"/>
                  <a:ext cx="969" cy="364"/>
                  <a:chOff x="2924" y="1636"/>
                  <a:chExt cx="2472" cy="927"/>
                </a:xfrm>
              </p:grpSpPr>
              <p:sp>
                <p:nvSpPr>
                  <p:cNvPr id="1150" name="Freeform 27"/>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51" name="Freeform 28"/>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4" name="Group 29"/>
                <p:cNvGrpSpPr>
                  <a:grpSpLocks/>
                </p:cNvGrpSpPr>
                <p:nvPr/>
              </p:nvGrpSpPr>
              <p:grpSpPr bwMode="auto">
                <a:xfrm>
                  <a:off x="4304" y="543"/>
                  <a:ext cx="918" cy="258"/>
                  <a:chOff x="2958" y="1414"/>
                  <a:chExt cx="2342" cy="657"/>
                </a:xfrm>
              </p:grpSpPr>
              <p:sp>
                <p:nvSpPr>
                  <p:cNvPr id="1148" name="Freeform 30"/>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9" name="Freeform 31"/>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5" name="Group 32"/>
                <p:cNvGrpSpPr>
                  <a:grpSpLocks/>
                </p:cNvGrpSpPr>
                <p:nvPr/>
              </p:nvGrpSpPr>
              <p:grpSpPr bwMode="auto">
                <a:xfrm>
                  <a:off x="4314" y="487"/>
                  <a:ext cx="843" cy="134"/>
                  <a:chOff x="2983" y="1269"/>
                  <a:chExt cx="2150" cy="343"/>
                </a:xfrm>
              </p:grpSpPr>
              <p:sp>
                <p:nvSpPr>
                  <p:cNvPr id="1146" name="Freeform 33"/>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7" name="Freeform 34"/>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6" name="Group 35"/>
                <p:cNvGrpSpPr>
                  <a:grpSpLocks/>
                </p:cNvGrpSpPr>
                <p:nvPr/>
              </p:nvGrpSpPr>
              <p:grpSpPr bwMode="auto">
                <a:xfrm>
                  <a:off x="4296" y="349"/>
                  <a:ext cx="737" cy="167"/>
                  <a:chOff x="2938" y="917"/>
                  <a:chExt cx="1879" cy="427"/>
                </a:xfrm>
              </p:grpSpPr>
              <p:sp>
                <p:nvSpPr>
                  <p:cNvPr id="1144" name="Freeform 36"/>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5" name="Freeform 37"/>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7" name="Group 38"/>
                <p:cNvGrpSpPr>
                  <a:grpSpLocks/>
                </p:cNvGrpSpPr>
                <p:nvPr/>
              </p:nvGrpSpPr>
              <p:grpSpPr bwMode="auto">
                <a:xfrm>
                  <a:off x="3394" y="637"/>
                  <a:ext cx="493" cy="912"/>
                  <a:chOff x="637" y="1653"/>
                  <a:chExt cx="1257" cy="2326"/>
                </a:xfrm>
              </p:grpSpPr>
              <p:sp>
                <p:nvSpPr>
                  <p:cNvPr id="1142" name="Freeform 39"/>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3" name="Freeform 40"/>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8" name="Group 41"/>
                <p:cNvGrpSpPr>
                  <a:grpSpLocks/>
                </p:cNvGrpSpPr>
                <p:nvPr/>
              </p:nvGrpSpPr>
              <p:grpSpPr bwMode="auto">
                <a:xfrm>
                  <a:off x="3142" y="850"/>
                  <a:ext cx="966" cy="522"/>
                  <a:chOff x="-5" y="2196"/>
                  <a:chExt cx="2463" cy="1332"/>
                </a:xfrm>
              </p:grpSpPr>
              <p:sp>
                <p:nvSpPr>
                  <p:cNvPr id="1140" name="Freeform 42"/>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1" name="Freeform 43"/>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9" name="Group 44"/>
                <p:cNvGrpSpPr>
                  <a:grpSpLocks/>
                </p:cNvGrpSpPr>
                <p:nvPr/>
              </p:nvGrpSpPr>
              <p:grpSpPr bwMode="auto">
                <a:xfrm>
                  <a:off x="3124" y="777"/>
                  <a:ext cx="971" cy="417"/>
                  <a:chOff x="-52" y="2009"/>
                  <a:chExt cx="2477" cy="1064"/>
                </a:xfrm>
              </p:grpSpPr>
              <p:sp>
                <p:nvSpPr>
                  <p:cNvPr id="1138" name="Freeform 45"/>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39" name="Freeform 46"/>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0" name="Group 47"/>
                <p:cNvGrpSpPr>
                  <a:grpSpLocks/>
                </p:cNvGrpSpPr>
                <p:nvPr/>
              </p:nvGrpSpPr>
              <p:grpSpPr bwMode="auto">
                <a:xfrm>
                  <a:off x="3115" y="700"/>
                  <a:ext cx="969" cy="363"/>
                  <a:chOff x="-74" y="1813"/>
                  <a:chExt cx="2472" cy="927"/>
                </a:xfrm>
              </p:grpSpPr>
              <p:sp>
                <p:nvSpPr>
                  <p:cNvPr id="1136" name="Freeform 48"/>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37" name="Freeform 49"/>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1" name="Group 50"/>
                <p:cNvGrpSpPr>
                  <a:grpSpLocks/>
                </p:cNvGrpSpPr>
                <p:nvPr/>
              </p:nvGrpSpPr>
              <p:grpSpPr bwMode="auto">
                <a:xfrm>
                  <a:off x="3153" y="613"/>
                  <a:ext cx="918" cy="257"/>
                  <a:chOff x="22" y="1591"/>
                  <a:chExt cx="2342" cy="657"/>
                </a:xfrm>
              </p:grpSpPr>
              <p:sp>
                <p:nvSpPr>
                  <p:cNvPr id="1134" name="Freeform 51"/>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35" name="Freeform 52"/>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2" name="Group 53"/>
                <p:cNvGrpSpPr>
                  <a:grpSpLocks/>
                </p:cNvGrpSpPr>
                <p:nvPr/>
              </p:nvGrpSpPr>
              <p:grpSpPr bwMode="auto">
                <a:xfrm>
                  <a:off x="3218" y="556"/>
                  <a:ext cx="843" cy="134"/>
                  <a:chOff x="189" y="1446"/>
                  <a:chExt cx="2150" cy="343"/>
                </a:xfrm>
              </p:grpSpPr>
              <p:sp>
                <p:nvSpPr>
                  <p:cNvPr id="1132" name="Freeform 54"/>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33" name="Freeform 55"/>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3" name="Group 56"/>
                <p:cNvGrpSpPr>
                  <a:grpSpLocks/>
                </p:cNvGrpSpPr>
                <p:nvPr/>
              </p:nvGrpSpPr>
              <p:grpSpPr bwMode="auto">
                <a:xfrm>
                  <a:off x="3342" y="418"/>
                  <a:ext cx="737" cy="167"/>
                  <a:chOff x="505" y="1094"/>
                  <a:chExt cx="1879" cy="427"/>
                </a:xfrm>
              </p:grpSpPr>
              <p:sp>
                <p:nvSpPr>
                  <p:cNvPr id="1130" name="Freeform 57"/>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31" name="Freeform 58"/>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4" name="Group 59"/>
                <p:cNvGrpSpPr>
                  <a:grpSpLocks/>
                </p:cNvGrpSpPr>
                <p:nvPr/>
              </p:nvGrpSpPr>
              <p:grpSpPr bwMode="auto">
                <a:xfrm>
                  <a:off x="3386" y="341"/>
                  <a:ext cx="725" cy="218"/>
                  <a:chOff x="616" y="899"/>
                  <a:chExt cx="1850" cy="554"/>
                </a:xfrm>
              </p:grpSpPr>
              <p:sp>
                <p:nvSpPr>
                  <p:cNvPr id="1128" name="Freeform 60"/>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9" name="Freeform 61"/>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5" name="Group 62"/>
                <p:cNvGrpSpPr>
                  <a:grpSpLocks/>
                </p:cNvGrpSpPr>
                <p:nvPr/>
              </p:nvGrpSpPr>
              <p:grpSpPr bwMode="auto">
                <a:xfrm>
                  <a:off x="3472" y="231"/>
                  <a:ext cx="693" cy="291"/>
                  <a:chOff x="3472" y="231"/>
                  <a:chExt cx="693" cy="291"/>
                </a:xfrm>
              </p:grpSpPr>
              <p:sp>
                <p:nvSpPr>
                  <p:cNvPr id="1126" name="Freeform 63"/>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7" name="Freeform 64"/>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6" name="Group 65"/>
                <p:cNvGrpSpPr>
                  <a:grpSpLocks/>
                </p:cNvGrpSpPr>
                <p:nvPr/>
              </p:nvGrpSpPr>
              <p:grpSpPr bwMode="auto">
                <a:xfrm>
                  <a:off x="3554" y="118"/>
                  <a:ext cx="664" cy="349"/>
                  <a:chOff x="3554" y="118"/>
                  <a:chExt cx="664" cy="349"/>
                </a:xfrm>
              </p:grpSpPr>
              <p:sp>
                <p:nvSpPr>
                  <p:cNvPr id="1124" name="Freeform 66"/>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5" name="Freeform 67"/>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7" name="Group 68"/>
                <p:cNvGrpSpPr>
                  <a:grpSpLocks/>
                </p:cNvGrpSpPr>
                <p:nvPr/>
              </p:nvGrpSpPr>
              <p:grpSpPr bwMode="auto">
                <a:xfrm>
                  <a:off x="3784" y="30"/>
                  <a:ext cx="305" cy="593"/>
                  <a:chOff x="1633" y="104"/>
                  <a:chExt cx="778" cy="1512"/>
                </a:xfrm>
              </p:grpSpPr>
              <p:sp>
                <p:nvSpPr>
                  <p:cNvPr id="1122" name="Freeform 69"/>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3" name="Freeform 70"/>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8" name="Group 71"/>
                <p:cNvGrpSpPr>
                  <a:grpSpLocks/>
                </p:cNvGrpSpPr>
                <p:nvPr/>
              </p:nvGrpSpPr>
              <p:grpSpPr bwMode="auto">
                <a:xfrm>
                  <a:off x="3903" y="0"/>
                  <a:ext cx="248" cy="601"/>
                  <a:chOff x="1935" y="28"/>
                  <a:chExt cx="634" cy="1534"/>
                </a:xfrm>
              </p:grpSpPr>
              <p:sp>
                <p:nvSpPr>
                  <p:cNvPr id="1120" name="Freeform 72"/>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1" name="Freeform 73"/>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9" name="Group 74"/>
                <p:cNvGrpSpPr>
                  <a:grpSpLocks/>
                </p:cNvGrpSpPr>
                <p:nvPr/>
              </p:nvGrpSpPr>
              <p:grpSpPr bwMode="auto">
                <a:xfrm>
                  <a:off x="4251" y="252"/>
                  <a:ext cx="723" cy="222"/>
                  <a:chOff x="2822" y="672"/>
                  <a:chExt cx="1845" cy="566"/>
                </a:xfrm>
              </p:grpSpPr>
              <p:sp>
                <p:nvSpPr>
                  <p:cNvPr id="1118" name="Freeform 75"/>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19" name="Freeform 76"/>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0" name="Group 77"/>
                <p:cNvGrpSpPr>
                  <a:grpSpLocks/>
                </p:cNvGrpSpPr>
                <p:nvPr/>
              </p:nvGrpSpPr>
              <p:grpSpPr bwMode="auto">
                <a:xfrm>
                  <a:off x="4196" y="163"/>
                  <a:ext cx="699" cy="282"/>
                  <a:chOff x="2683" y="445"/>
                  <a:chExt cx="1781" cy="717"/>
                </a:xfrm>
              </p:grpSpPr>
              <p:sp>
                <p:nvSpPr>
                  <p:cNvPr id="1116" name="Freeform 78"/>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17" name="Freeform 79"/>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sp>
              <p:nvSpPr>
                <p:cNvPr id="10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82" name="Freeform 81"/>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nvGrpSpPr>
                <p:cNvPr id="1083" name="Group 82"/>
                <p:cNvGrpSpPr>
                  <a:grpSpLocks/>
                </p:cNvGrpSpPr>
                <p:nvPr/>
              </p:nvGrpSpPr>
              <p:grpSpPr bwMode="auto">
                <a:xfrm>
                  <a:off x="4242" y="5"/>
                  <a:ext cx="251" cy="596"/>
                  <a:chOff x="2800" y="41"/>
                  <a:chExt cx="640" cy="1520"/>
                </a:xfrm>
              </p:grpSpPr>
              <p:sp>
                <p:nvSpPr>
                  <p:cNvPr id="1114" name="Freeform 83"/>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15" name="Freeform 84"/>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4" name="Group 85"/>
                <p:cNvGrpSpPr>
                  <a:grpSpLocks/>
                </p:cNvGrpSpPr>
                <p:nvPr/>
              </p:nvGrpSpPr>
              <p:grpSpPr bwMode="auto">
                <a:xfrm>
                  <a:off x="4295" y="53"/>
                  <a:ext cx="398" cy="574"/>
                  <a:chOff x="2934" y="163"/>
                  <a:chExt cx="1017" cy="1464"/>
                </a:xfrm>
              </p:grpSpPr>
              <p:sp>
                <p:nvSpPr>
                  <p:cNvPr id="1112" name="Freeform 86"/>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13" name="Freeform 87"/>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5" name="Group 88"/>
                <p:cNvGrpSpPr>
                  <a:grpSpLocks/>
                </p:cNvGrpSpPr>
                <p:nvPr/>
              </p:nvGrpSpPr>
              <p:grpSpPr bwMode="auto">
                <a:xfrm>
                  <a:off x="4215" y="2"/>
                  <a:ext cx="95" cy="567"/>
                  <a:chOff x="2730" y="32"/>
                  <a:chExt cx="243" cy="1448"/>
                </a:xfrm>
              </p:grpSpPr>
              <p:sp>
                <p:nvSpPr>
                  <p:cNvPr id="1110" name="Freeform 89"/>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11" name="Freeform 90"/>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6" name="Group 91"/>
                <p:cNvGrpSpPr>
                  <a:grpSpLocks/>
                </p:cNvGrpSpPr>
                <p:nvPr/>
              </p:nvGrpSpPr>
              <p:grpSpPr bwMode="auto">
                <a:xfrm>
                  <a:off x="3514" y="683"/>
                  <a:ext cx="425" cy="960"/>
                  <a:chOff x="943" y="1769"/>
                  <a:chExt cx="1085" cy="2450"/>
                </a:xfrm>
              </p:grpSpPr>
              <p:sp>
                <p:nvSpPr>
                  <p:cNvPr id="1108" name="Freeform 92"/>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9" name="Freeform 93"/>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7" name="Group 94"/>
                <p:cNvGrpSpPr>
                  <a:grpSpLocks/>
                </p:cNvGrpSpPr>
                <p:nvPr/>
              </p:nvGrpSpPr>
              <p:grpSpPr bwMode="auto">
                <a:xfrm>
                  <a:off x="3715" y="748"/>
                  <a:ext cx="300" cy="930"/>
                  <a:chOff x="1455" y="1936"/>
                  <a:chExt cx="766" cy="2373"/>
                </a:xfrm>
              </p:grpSpPr>
              <p:sp>
                <p:nvSpPr>
                  <p:cNvPr id="1106" name="Freeform 95"/>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7" name="Freeform 96"/>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8" name="Group 97"/>
                <p:cNvGrpSpPr>
                  <a:grpSpLocks/>
                </p:cNvGrpSpPr>
                <p:nvPr/>
              </p:nvGrpSpPr>
              <p:grpSpPr bwMode="auto">
                <a:xfrm rot="88588">
                  <a:off x="3923" y="769"/>
                  <a:ext cx="180" cy="913"/>
                  <a:chOff x="1956" y="1990"/>
                  <a:chExt cx="492" cy="2604"/>
                </a:xfrm>
              </p:grpSpPr>
              <p:sp>
                <p:nvSpPr>
                  <p:cNvPr id="1104" name="Freeform 98"/>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5" name="Freeform 99"/>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9" name="Group 100"/>
                <p:cNvGrpSpPr>
                  <a:grpSpLocks/>
                </p:cNvGrpSpPr>
                <p:nvPr/>
              </p:nvGrpSpPr>
              <p:grpSpPr bwMode="auto">
                <a:xfrm>
                  <a:off x="4451" y="662"/>
                  <a:ext cx="442" cy="951"/>
                  <a:chOff x="3334" y="1717"/>
                  <a:chExt cx="1125" cy="2426"/>
                </a:xfrm>
              </p:grpSpPr>
              <p:sp>
                <p:nvSpPr>
                  <p:cNvPr id="1102" name="Freeform 101"/>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3" name="Freeform 102"/>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90" name="Group 103"/>
                <p:cNvGrpSpPr>
                  <a:grpSpLocks/>
                </p:cNvGrpSpPr>
                <p:nvPr/>
              </p:nvGrpSpPr>
              <p:grpSpPr bwMode="auto">
                <a:xfrm>
                  <a:off x="4391" y="721"/>
                  <a:ext cx="347" cy="951"/>
                  <a:chOff x="3181" y="1866"/>
                  <a:chExt cx="883" cy="2426"/>
                </a:xfrm>
              </p:grpSpPr>
              <p:sp>
                <p:nvSpPr>
                  <p:cNvPr id="1100" name="Freeform 104"/>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1" name="Freeform 105"/>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91" name="Group 106"/>
                <p:cNvGrpSpPr>
                  <a:grpSpLocks/>
                </p:cNvGrpSpPr>
                <p:nvPr/>
              </p:nvGrpSpPr>
              <p:grpSpPr bwMode="auto">
                <a:xfrm>
                  <a:off x="4323" y="767"/>
                  <a:ext cx="243" cy="935"/>
                  <a:chOff x="3006" y="1983"/>
                  <a:chExt cx="619" cy="2386"/>
                </a:xfrm>
              </p:grpSpPr>
              <p:sp>
                <p:nvSpPr>
                  <p:cNvPr id="1098" name="Freeform 107"/>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99" name="Freeform 108"/>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92" name="Group 109"/>
                <p:cNvGrpSpPr>
                  <a:grpSpLocks/>
                </p:cNvGrpSpPr>
                <p:nvPr/>
              </p:nvGrpSpPr>
              <p:grpSpPr bwMode="auto">
                <a:xfrm>
                  <a:off x="4249" y="813"/>
                  <a:ext cx="159" cy="870"/>
                  <a:chOff x="2819" y="2101"/>
                  <a:chExt cx="405" cy="2219"/>
                </a:xfrm>
              </p:grpSpPr>
              <p:sp>
                <p:nvSpPr>
                  <p:cNvPr id="1096" name="Freeform 110"/>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97" name="Freeform 111"/>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93" name="Group 112"/>
                <p:cNvGrpSpPr>
                  <a:grpSpLocks/>
                </p:cNvGrpSpPr>
                <p:nvPr/>
              </p:nvGrpSpPr>
              <p:grpSpPr bwMode="auto">
                <a:xfrm>
                  <a:off x="4045" y="826"/>
                  <a:ext cx="167" cy="857"/>
                  <a:chOff x="2287" y="2135"/>
                  <a:chExt cx="426" cy="2185"/>
                </a:xfrm>
              </p:grpSpPr>
              <p:sp>
                <p:nvSpPr>
                  <p:cNvPr id="1094" name="Freeform 113"/>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95" name="Freeform 114"/>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sp>
            <p:nvSpPr>
              <p:cNvPr id="1038" name="Freeform 115"/>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39" name="Arc 116"/>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1" name="Arc 118"/>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2" name="Arc 119"/>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5" name="Arc 122"/>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6" name="Arc 123"/>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7" name="Freeform 124"/>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8" name="Freeform 125"/>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0" name="Arc 127"/>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1" name="Arc 128"/>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2" name="Freeform 129"/>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3" name="Freeform 130"/>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6" name="Freeform 133"/>
              <p:cNvSpPr>
                <a:spLocks/>
              </p:cNvSpPr>
              <p:nvPr/>
            </p:nvSpPr>
            <p:spPr bwMode="hidden">
              <a:xfrm>
                <a:off x="4636" y="576"/>
                <a:ext cx="595" cy="419"/>
              </a:xfrm>
              <a:custGeom>
                <a:avLst/>
                <a:gdLst>
                  <a:gd name="T0" fmla="*/ 0 w 776"/>
                  <a:gd name="T1" fmla="*/ 0 h 2368"/>
                  <a:gd name="T2" fmla="*/ 22 w 776"/>
                  <a:gd name="T3" fmla="*/ 0 h 2368"/>
                  <a:gd name="T4" fmla="*/ 9 w 776"/>
                  <a:gd name="T5" fmla="*/ 0 h 2368"/>
                  <a:gd name="T6" fmla="*/ 31 w 776"/>
                  <a:gd name="T7" fmla="*/ 0 h 2368"/>
                  <a:gd name="T8" fmla="*/ 18 w 776"/>
                  <a:gd name="T9" fmla="*/ 0 h 2368"/>
                  <a:gd name="T10" fmla="*/ 35 w 776"/>
                  <a:gd name="T11" fmla="*/ 0 h 2368"/>
                  <a:gd name="T12" fmla="*/ 27 w 776"/>
                  <a:gd name="T13" fmla="*/ 0 h 2368"/>
                  <a:gd name="T14" fmla="*/ 44 w 776"/>
                  <a:gd name="T15" fmla="*/ 0 h 2368"/>
                  <a:gd name="T16" fmla="*/ 35 w 776"/>
                  <a:gd name="T17" fmla="*/ 0 h 2368"/>
                  <a:gd name="T18" fmla="*/ 48 w 776"/>
                  <a:gd name="T19" fmla="*/ 0 h 2368"/>
                  <a:gd name="T20" fmla="*/ 44 w 776"/>
                  <a:gd name="T21" fmla="*/ 0 h 2368"/>
                  <a:gd name="T22" fmla="*/ 53 w 776"/>
                  <a:gd name="T23" fmla="*/ 0 h 2368"/>
                  <a:gd name="T24" fmla="*/ 53 w 776"/>
                  <a:gd name="T25" fmla="*/ 0 h 2368"/>
                  <a:gd name="T26" fmla="*/ 61 w 776"/>
                  <a:gd name="T27" fmla="*/ 0 h 2368"/>
                  <a:gd name="T28" fmla="*/ 57 w 776"/>
                  <a:gd name="T29" fmla="*/ 0 h 2368"/>
                  <a:gd name="T30" fmla="*/ 66 w 776"/>
                  <a:gd name="T31" fmla="*/ 0 h 2368"/>
                  <a:gd name="T32" fmla="*/ 61 w 776"/>
                  <a:gd name="T33" fmla="*/ 0 h 2368"/>
                  <a:gd name="T34" fmla="*/ 66 w 776"/>
                  <a:gd name="T35" fmla="*/ 0 h 2368"/>
                  <a:gd name="T36" fmla="*/ 61 w 776"/>
                  <a:gd name="T37" fmla="*/ 0 h 2368"/>
                  <a:gd name="T38" fmla="*/ 71 w 776"/>
                  <a:gd name="T39" fmla="*/ 0 h 2368"/>
                  <a:gd name="T40" fmla="*/ 66 w 776"/>
                  <a:gd name="T41" fmla="*/ 0 h 2368"/>
                  <a:gd name="T42" fmla="*/ 71 w 776"/>
                  <a:gd name="T43" fmla="*/ 0 h 2368"/>
                  <a:gd name="T44" fmla="*/ 66 w 776"/>
                  <a:gd name="T45" fmla="*/ 0 h 2368"/>
                  <a:gd name="T46" fmla="*/ 7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7" name="Freeform 134"/>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8" name="Freeform 135"/>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9" name="Freeform 136"/>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sp>
        <p:nvSpPr>
          <p:cNvPr id="1027" name="Rectangle 137"/>
          <p:cNvSpPr>
            <a:spLocks noGrp="1" noChangeArrowheads="1"/>
          </p:cNvSpPr>
          <p:nvPr>
            <p:ph type="title"/>
          </p:nvPr>
        </p:nvSpPr>
        <p:spPr bwMode="auto">
          <a:xfrm>
            <a:off x="685800" y="301625"/>
            <a:ext cx="77724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p>
        </p:txBody>
      </p:sp>
      <p:sp>
        <p:nvSpPr>
          <p:cNvPr id="1028" name="Rectangle 13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113803" name="Rectangle 13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a:defRPr sz="1400">
                <a:cs typeface="Arial" pitchFamily="34" charset="0"/>
              </a:defRPr>
            </a:lvl1pPr>
          </a:lstStyle>
          <a:p>
            <a:pPr fontAlgn="base">
              <a:spcBef>
                <a:spcPct val="0"/>
              </a:spcBef>
              <a:spcAft>
                <a:spcPct val="0"/>
              </a:spcAft>
              <a:defRPr/>
            </a:pPr>
            <a:endParaRPr lang="en-US">
              <a:solidFill>
                <a:srgbClr val="FFFFFF"/>
              </a:solidFill>
            </a:endParaRPr>
          </a:p>
        </p:txBody>
      </p:sp>
      <p:sp>
        <p:nvSpPr>
          <p:cNvPr id="113804" name="Rectangle 14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a:defRPr sz="1400">
                <a:cs typeface="Arial" pitchFamily="34" charset="0"/>
              </a:defRPr>
            </a:lvl1pPr>
          </a:lstStyle>
          <a:p>
            <a:pPr fontAlgn="base">
              <a:spcBef>
                <a:spcPct val="0"/>
              </a:spcBef>
              <a:spcAft>
                <a:spcPct val="0"/>
              </a:spcAft>
              <a:defRPr/>
            </a:pPr>
            <a:endParaRPr lang="en-US">
              <a:solidFill>
                <a:srgbClr val="FFFFFF"/>
              </a:solidFill>
            </a:endParaRPr>
          </a:p>
        </p:txBody>
      </p:sp>
      <p:sp>
        <p:nvSpPr>
          <p:cNvPr id="113805" name="Rectangle 14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rtl="0">
              <a:defRPr sz="1400">
                <a:cs typeface="Arial" pitchFamily="34" charset="0"/>
              </a:defRPr>
            </a:lvl1pPr>
          </a:lstStyle>
          <a:p>
            <a:pPr algn="r" fontAlgn="base">
              <a:spcBef>
                <a:spcPct val="0"/>
              </a:spcBef>
              <a:spcAft>
                <a:spcPct val="0"/>
              </a:spcAft>
              <a:defRPr/>
            </a:pPr>
            <a:fld id="{5E650003-CFBE-4BDC-9FE8-BDBB9EA96E3A}"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61676733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0" fontAlgn="base" hangingPunct="0">
        <a:spcBef>
          <a:spcPct val="0"/>
        </a:spcBef>
        <a:spcAft>
          <a:spcPct val="0"/>
        </a:spcAft>
        <a:defRPr sz="4400">
          <a:solidFill>
            <a:schemeClr val="tx2"/>
          </a:solidFill>
          <a:latin typeface="+mj-lt"/>
          <a:ea typeface="+mj-ea"/>
          <a:cs typeface="+mj-cs"/>
        </a:defRPr>
      </a:lvl1pPr>
      <a:lvl2pPr algn="l" rtl="1" eaLnBrk="0" fontAlgn="base" hangingPunct="0">
        <a:spcBef>
          <a:spcPct val="0"/>
        </a:spcBef>
        <a:spcAft>
          <a:spcPct val="0"/>
        </a:spcAft>
        <a:defRPr sz="4400">
          <a:solidFill>
            <a:schemeClr val="tx2"/>
          </a:solidFill>
          <a:latin typeface="Arial Black" pitchFamily="34" charset="0"/>
          <a:cs typeface="Arial" pitchFamily="34" charset="0"/>
        </a:defRPr>
      </a:lvl2pPr>
      <a:lvl3pPr algn="l" rtl="1" eaLnBrk="0" fontAlgn="base" hangingPunct="0">
        <a:spcBef>
          <a:spcPct val="0"/>
        </a:spcBef>
        <a:spcAft>
          <a:spcPct val="0"/>
        </a:spcAft>
        <a:defRPr sz="4400">
          <a:solidFill>
            <a:schemeClr val="tx2"/>
          </a:solidFill>
          <a:latin typeface="Arial Black" pitchFamily="34" charset="0"/>
          <a:cs typeface="Arial" pitchFamily="34" charset="0"/>
        </a:defRPr>
      </a:lvl3pPr>
      <a:lvl4pPr algn="l" rtl="1" eaLnBrk="0" fontAlgn="base" hangingPunct="0">
        <a:spcBef>
          <a:spcPct val="0"/>
        </a:spcBef>
        <a:spcAft>
          <a:spcPct val="0"/>
        </a:spcAft>
        <a:defRPr sz="4400">
          <a:solidFill>
            <a:schemeClr val="tx2"/>
          </a:solidFill>
          <a:latin typeface="Arial Black" pitchFamily="34" charset="0"/>
          <a:cs typeface="Arial" pitchFamily="34" charset="0"/>
        </a:defRPr>
      </a:lvl4pPr>
      <a:lvl5pPr algn="l" rtl="1" eaLnBrk="0" fontAlgn="base" hangingPunct="0">
        <a:spcBef>
          <a:spcPct val="0"/>
        </a:spcBef>
        <a:spcAft>
          <a:spcPct val="0"/>
        </a:spcAft>
        <a:defRPr sz="4400">
          <a:solidFill>
            <a:schemeClr val="tx2"/>
          </a:solidFill>
          <a:latin typeface="Arial Black" pitchFamily="34" charset="0"/>
          <a:cs typeface="Arial" pitchFamily="34" charset="0"/>
        </a:defRPr>
      </a:lvl5pPr>
      <a:lvl6pPr marL="457200" algn="l" rtl="1" fontAlgn="base">
        <a:spcBef>
          <a:spcPct val="0"/>
        </a:spcBef>
        <a:spcAft>
          <a:spcPct val="0"/>
        </a:spcAft>
        <a:defRPr sz="4400">
          <a:solidFill>
            <a:schemeClr val="tx2"/>
          </a:solidFill>
          <a:latin typeface="Arial Black" pitchFamily="34" charset="0"/>
          <a:cs typeface="Arial" pitchFamily="34" charset="0"/>
        </a:defRPr>
      </a:lvl6pPr>
      <a:lvl7pPr marL="914400" algn="l" rtl="1" fontAlgn="base">
        <a:spcBef>
          <a:spcPct val="0"/>
        </a:spcBef>
        <a:spcAft>
          <a:spcPct val="0"/>
        </a:spcAft>
        <a:defRPr sz="4400">
          <a:solidFill>
            <a:schemeClr val="tx2"/>
          </a:solidFill>
          <a:latin typeface="Arial Black" pitchFamily="34" charset="0"/>
          <a:cs typeface="Arial" pitchFamily="34" charset="0"/>
        </a:defRPr>
      </a:lvl7pPr>
      <a:lvl8pPr marL="1371600" algn="l" rtl="1" fontAlgn="base">
        <a:spcBef>
          <a:spcPct val="0"/>
        </a:spcBef>
        <a:spcAft>
          <a:spcPct val="0"/>
        </a:spcAft>
        <a:defRPr sz="4400">
          <a:solidFill>
            <a:schemeClr val="tx2"/>
          </a:solidFill>
          <a:latin typeface="Arial Black" pitchFamily="34" charset="0"/>
          <a:cs typeface="Arial" pitchFamily="34" charset="0"/>
        </a:defRPr>
      </a:lvl8pPr>
      <a:lvl9pPr marL="1828800" algn="l" rtl="1" fontAlgn="base">
        <a:spcBef>
          <a:spcPct val="0"/>
        </a:spcBef>
        <a:spcAft>
          <a:spcPct val="0"/>
        </a:spcAft>
        <a:defRPr sz="4400">
          <a:solidFill>
            <a:schemeClr val="tx2"/>
          </a:solidFill>
          <a:latin typeface="Arial Black"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folHlink"/>
        </a:buClr>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Font typeface="Times New Roman" pitchFamily="18" charset="0"/>
        <a:buChar char="−"/>
        <a:defRPr sz="2000">
          <a:solidFill>
            <a:schemeClr val="tx1"/>
          </a:solidFill>
          <a:latin typeface="+mn-lt"/>
          <a:cs typeface="+mn-cs"/>
        </a:defRPr>
      </a:lvl4pPr>
      <a:lvl5pPr marL="2057400" indent="-228600" algn="r" rtl="1" eaLnBrk="0" fontAlgn="base" hangingPunct="0">
        <a:spcBef>
          <a:spcPct val="20000"/>
        </a:spcBef>
        <a:spcAft>
          <a:spcPct val="0"/>
        </a:spcAft>
        <a:buFont typeface="Times New Roman" pitchFamily="18" charset="0"/>
        <a:buChar char="–"/>
        <a:defRPr sz="2000">
          <a:solidFill>
            <a:schemeClr val="tx1"/>
          </a:solidFill>
          <a:latin typeface="+mn-lt"/>
          <a:cs typeface="+mn-cs"/>
        </a:defRPr>
      </a:lvl5pPr>
      <a:lvl6pPr marL="2514600" indent="-228600" algn="r" rtl="1" fontAlgn="base">
        <a:spcBef>
          <a:spcPct val="20000"/>
        </a:spcBef>
        <a:spcAft>
          <a:spcPct val="0"/>
        </a:spcAft>
        <a:buFont typeface="Times New Roman" pitchFamily="18" charset="0"/>
        <a:buChar char="–"/>
        <a:defRPr sz="2000">
          <a:solidFill>
            <a:schemeClr val="tx1"/>
          </a:solidFill>
          <a:latin typeface="+mn-lt"/>
          <a:cs typeface="+mn-cs"/>
        </a:defRPr>
      </a:lvl6pPr>
      <a:lvl7pPr marL="2971800" indent="-228600" algn="r" rtl="1" fontAlgn="base">
        <a:spcBef>
          <a:spcPct val="20000"/>
        </a:spcBef>
        <a:spcAft>
          <a:spcPct val="0"/>
        </a:spcAft>
        <a:buFont typeface="Times New Roman" pitchFamily="18" charset="0"/>
        <a:buChar char="–"/>
        <a:defRPr sz="2000">
          <a:solidFill>
            <a:schemeClr val="tx1"/>
          </a:solidFill>
          <a:latin typeface="+mn-lt"/>
          <a:cs typeface="+mn-cs"/>
        </a:defRPr>
      </a:lvl7pPr>
      <a:lvl8pPr marL="3429000" indent="-228600" algn="r" rtl="1" fontAlgn="base">
        <a:spcBef>
          <a:spcPct val="20000"/>
        </a:spcBef>
        <a:spcAft>
          <a:spcPct val="0"/>
        </a:spcAft>
        <a:buFont typeface="Times New Roman" pitchFamily="18" charset="0"/>
        <a:buChar char="–"/>
        <a:defRPr sz="2000">
          <a:solidFill>
            <a:schemeClr val="tx1"/>
          </a:solidFill>
          <a:latin typeface="+mn-lt"/>
          <a:cs typeface="+mn-cs"/>
        </a:defRPr>
      </a:lvl8pPr>
      <a:lvl9pPr marL="3886200" indent="-228600" algn="r" rtl="1" fontAlgn="base">
        <a:spcBef>
          <a:spcPct val="20000"/>
        </a:spcBef>
        <a:spcAft>
          <a:spcPct val="0"/>
        </a:spcAft>
        <a:buFont typeface="Times New Roman" pitchFamily="18" charset="0"/>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303963" y="0"/>
            <a:ext cx="2840037" cy="3254375"/>
            <a:chOff x="3115" y="0"/>
            <a:chExt cx="2170" cy="2486"/>
          </a:xfrm>
        </p:grpSpPr>
        <p:grpSp>
          <p:nvGrpSpPr>
            <p:cNvPr id="1032" name="Group 3"/>
            <p:cNvGrpSpPr>
              <a:grpSpLocks/>
            </p:cNvGrpSpPr>
            <p:nvPr/>
          </p:nvGrpSpPr>
          <p:grpSpPr bwMode="auto">
            <a:xfrm>
              <a:off x="4080" y="1910"/>
              <a:ext cx="768" cy="576"/>
              <a:chOff x="0" y="0"/>
              <a:chExt cx="768" cy="576"/>
            </a:xfrm>
          </p:grpSpPr>
          <p:sp>
            <p:nvSpPr>
              <p:cNvPr id="1164"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65" name="Oval 5"/>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33" name="Group 6"/>
            <p:cNvGrpSpPr>
              <a:grpSpLocks/>
            </p:cNvGrpSpPr>
            <p:nvPr/>
          </p:nvGrpSpPr>
          <p:grpSpPr bwMode="auto">
            <a:xfrm>
              <a:off x="4257" y="1103"/>
              <a:ext cx="768" cy="576"/>
              <a:chOff x="0" y="0"/>
              <a:chExt cx="768" cy="576"/>
            </a:xfrm>
          </p:grpSpPr>
          <p:sp>
            <p:nvSpPr>
              <p:cNvPr id="1162" name="Oval 7"/>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63" name="Oval 8"/>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34" name="Group 9"/>
            <p:cNvGrpSpPr>
              <a:grpSpLocks/>
            </p:cNvGrpSpPr>
            <p:nvPr/>
          </p:nvGrpSpPr>
          <p:grpSpPr bwMode="auto">
            <a:xfrm>
              <a:off x="3134" y="0"/>
              <a:ext cx="768" cy="576"/>
              <a:chOff x="0" y="0"/>
              <a:chExt cx="768" cy="576"/>
            </a:xfrm>
          </p:grpSpPr>
          <p:sp>
            <p:nvSpPr>
              <p:cNvPr id="11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61" name="Oval 11"/>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35" name="Group 12"/>
            <p:cNvGrpSpPr>
              <a:grpSpLocks/>
            </p:cNvGrpSpPr>
            <p:nvPr/>
          </p:nvGrpSpPr>
          <p:grpSpPr bwMode="auto">
            <a:xfrm>
              <a:off x="3115" y="0"/>
              <a:ext cx="2170" cy="1702"/>
              <a:chOff x="3115" y="0"/>
              <a:chExt cx="2170" cy="1702"/>
            </a:xfrm>
          </p:grpSpPr>
          <p:grpSp>
            <p:nvGrpSpPr>
              <p:cNvPr id="1036" name="Group 13"/>
              <p:cNvGrpSpPr>
                <a:grpSpLocks/>
              </p:cNvGrpSpPr>
              <p:nvPr/>
            </p:nvGrpSpPr>
            <p:grpSpPr bwMode="auto">
              <a:xfrm>
                <a:off x="3640" y="308"/>
                <a:ext cx="1145" cy="844"/>
                <a:chOff x="1265" y="814"/>
                <a:chExt cx="2919" cy="2151"/>
              </a:xfrm>
            </p:grpSpPr>
            <p:sp>
              <p:nvSpPr>
                <p:cNvPr id="1158" name="Oval 14"/>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59" name="Oval 15"/>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37" name="Group 16"/>
              <p:cNvGrpSpPr>
                <a:grpSpLocks/>
              </p:cNvGrpSpPr>
              <p:nvPr/>
            </p:nvGrpSpPr>
            <p:grpSpPr bwMode="auto">
              <a:xfrm>
                <a:off x="3115" y="0"/>
                <a:ext cx="2145" cy="1702"/>
                <a:chOff x="3115" y="0"/>
                <a:chExt cx="2145" cy="1702"/>
              </a:xfrm>
            </p:grpSpPr>
            <p:grpSp>
              <p:nvGrpSpPr>
                <p:cNvPr id="1060" name="Group 17"/>
                <p:cNvGrpSpPr>
                  <a:grpSpLocks/>
                </p:cNvGrpSpPr>
                <p:nvPr/>
              </p:nvGrpSpPr>
              <p:grpSpPr bwMode="auto">
                <a:xfrm>
                  <a:off x="4505" y="589"/>
                  <a:ext cx="493" cy="912"/>
                  <a:chOff x="3471" y="1530"/>
                  <a:chExt cx="1258" cy="2327"/>
                </a:xfrm>
              </p:grpSpPr>
              <p:sp>
                <p:nvSpPr>
                  <p:cNvPr id="1156" name="Freeform 18"/>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57" name="Freeform 19"/>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1" name="Group 20"/>
                <p:cNvGrpSpPr>
                  <a:grpSpLocks/>
                </p:cNvGrpSpPr>
                <p:nvPr/>
              </p:nvGrpSpPr>
              <p:grpSpPr bwMode="auto">
                <a:xfrm>
                  <a:off x="4267" y="781"/>
                  <a:ext cx="966" cy="522"/>
                  <a:chOff x="2864" y="2019"/>
                  <a:chExt cx="2463" cy="1332"/>
                </a:xfrm>
              </p:grpSpPr>
              <p:sp>
                <p:nvSpPr>
                  <p:cNvPr id="1154" name="Freeform 21"/>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55" name="Freeform 22"/>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2" name="Group 23"/>
                <p:cNvGrpSpPr>
                  <a:grpSpLocks/>
                </p:cNvGrpSpPr>
                <p:nvPr/>
              </p:nvGrpSpPr>
              <p:grpSpPr bwMode="auto">
                <a:xfrm>
                  <a:off x="4280" y="707"/>
                  <a:ext cx="971" cy="417"/>
                  <a:chOff x="2897" y="1832"/>
                  <a:chExt cx="2477" cy="1064"/>
                </a:xfrm>
              </p:grpSpPr>
              <p:sp>
                <p:nvSpPr>
                  <p:cNvPr id="1152" name="Freeform 24"/>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53" name="Freeform 25"/>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3" name="Group 26"/>
                <p:cNvGrpSpPr>
                  <a:grpSpLocks/>
                </p:cNvGrpSpPr>
                <p:nvPr/>
              </p:nvGrpSpPr>
              <p:grpSpPr bwMode="auto">
                <a:xfrm>
                  <a:off x="4291" y="630"/>
                  <a:ext cx="969" cy="364"/>
                  <a:chOff x="2924" y="1636"/>
                  <a:chExt cx="2472" cy="927"/>
                </a:xfrm>
              </p:grpSpPr>
              <p:sp>
                <p:nvSpPr>
                  <p:cNvPr id="1150" name="Freeform 27"/>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51" name="Freeform 28"/>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4" name="Group 29"/>
                <p:cNvGrpSpPr>
                  <a:grpSpLocks/>
                </p:cNvGrpSpPr>
                <p:nvPr/>
              </p:nvGrpSpPr>
              <p:grpSpPr bwMode="auto">
                <a:xfrm>
                  <a:off x="4304" y="543"/>
                  <a:ext cx="918" cy="258"/>
                  <a:chOff x="2958" y="1414"/>
                  <a:chExt cx="2342" cy="657"/>
                </a:xfrm>
              </p:grpSpPr>
              <p:sp>
                <p:nvSpPr>
                  <p:cNvPr id="1148" name="Freeform 30"/>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9" name="Freeform 31"/>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5" name="Group 32"/>
                <p:cNvGrpSpPr>
                  <a:grpSpLocks/>
                </p:cNvGrpSpPr>
                <p:nvPr/>
              </p:nvGrpSpPr>
              <p:grpSpPr bwMode="auto">
                <a:xfrm>
                  <a:off x="4314" y="487"/>
                  <a:ext cx="843" cy="134"/>
                  <a:chOff x="2983" y="1269"/>
                  <a:chExt cx="2150" cy="343"/>
                </a:xfrm>
              </p:grpSpPr>
              <p:sp>
                <p:nvSpPr>
                  <p:cNvPr id="1146" name="Freeform 33"/>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7" name="Freeform 34"/>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6" name="Group 35"/>
                <p:cNvGrpSpPr>
                  <a:grpSpLocks/>
                </p:cNvGrpSpPr>
                <p:nvPr/>
              </p:nvGrpSpPr>
              <p:grpSpPr bwMode="auto">
                <a:xfrm>
                  <a:off x="4296" y="349"/>
                  <a:ext cx="737" cy="167"/>
                  <a:chOff x="2938" y="917"/>
                  <a:chExt cx="1879" cy="427"/>
                </a:xfrm>
              </p:grpSpPr>
              <p:sp>
                <p:nvSpPr>
                  <p:cNvPr id="1144" name="Freeform 36"/>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5" name="Freeform 37"/>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7" name="Group 38"/>
                <p:cNvGrpSpPr>
                  <a:grpSpLocks/>
                </p:cNvGrpSpPr>
                <p:nvPr/>
              </p:nvGrpSpPr>
              <p:grpSpPr bwMode="auto">
                <a:xfrm>
                  <a:off x="3394" y="637"/>
                  <a:ext cx="493" cy="912"/>
                  <a:chOff x="637" y="1653"/>
                  <a:chExt cx="1257" cy="2326"/>
                </a:xfrm>
              </p:grpSpPr>
              <p:sp>
                <p:nvSpPr>
                  <p:cNvPr id="1142" name="Freeform 39"/>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3" name="Freeform 40"/>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8" name="Group 41"/>
                <p:cNvGrpSpPr>
                  <a:grpSpLocks/>
                </p:cNvGrpSpPr>
                <p:nvPr/>
              </p:nvGrpSpPr>
              <p:grpSpPr bwMode="auto">
                <a:xfrm>
                  <a:off x="3142" y="850"/>
                  <a:ext cx="966" cy="522"/>
                  <a:chOff x="-5" y="2196"/>
                  <a:chExt cx="2463" cy="1332"/>
                </a:xfrm>
              </p:grpSpPr>
              <p:sp>
                <p:nvSpPr>
                  <p:cNvPr id="1140" name="Freeform 42"/>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41" name="Freeform 43"/>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69" name="Group 44"/>
                <p:cNvGrpSpPr>
                  <a:grpSpLocks/>
                </p:cNvGrpSpPr>
                <p:nvPr/>
              </p:nvGrpSpPr>
              <p:grpSpPr bwMode="auto">
                <a:xfrm>
                  <a:off x="3124" y="777"/>
                  <a:ext cx="971" cy="417"/>
                  <a:chOff x="-52" y="2009"/>
                  <a:chExt cx="2477" cy="1064"/>
                </a:xfrm>
              </p:grpSpPr>
              <p:sp>
                <p:nvSpPr>
                  <p:cNvPr id="1138" name="Freeform 45"/>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39" name="Freeform 46"/>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0" name="Group 47"/>
                <p:cNvGrpSpPr>
                  <a:grpSpLocks/>
                </p:cNvGrpSpPr>
                <p:nvPr/>
              </p:nvGrpSpPr>
              <p:grpSpPr bwMode="auto">
                <a:xfrm>
                  <a:off x="3115" y="700"/>
                  <a:ext cx="969" cy="363"/>
                  <a:chOff x="-74" y="1813"/>
                  <a:chExt cx="2472" cy="927"/>
                </a:xfrm>
              </p:grpSpPr>
              <p:sp>
                <p:nvSpPr>
                  <p:cNvPr id="1136" name="Freeform 48"/>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37" name="Freeform 49"/>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1" name="Group 50"/>
                <p:cNvGrpSpPr>
                  <a:grpSpLocks/>
                </p:cNvGrpSpPr>
                <p:nvPr/>
              </p:nvGrpSpPr>
              <p:grpSpPr bwMode="auto">
                <a:xfrm>
                  <a:off x="3153" y="613"/>
                  <a:ext cx="918" cy="257"/>
                  <a:chOff x="22" y="1591"/>
                  <a:chExt cx="2342" cy="657"/>
                </a:xfrm>
              </p:grpSpPr>
              <p:sp>
                <p:nvSpPr>
                  <p:cNvPr id="1134" name="Freeform 51"/>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35" name="Freeform 52"/>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2" name="Group 53"/>
                <p:cNvGrpSpPr>
                  <a:grpSpLocks/>
                </p:cNvGrpSpPr>
                <p:nvPr/>
              </p:nvGrpSpPr>
              <p:grpSpPr bwMode="auto">
                <a:xfrm>
                  <a:off x="3218" y="556"/>
                  <a:ext cx="843" cy="134"/>
                  <a:chOff x="189" y="1446"/>
                  <a:chExt cx="2150" cy="343"/>
                </a:xfrm>
              </p:grpSpPr>
              <p:sp>
                <p:nvSpPr>
                  <p:cNvPr id="1132" name="Freeform 54"/>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33" name="Freeform 55"/>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3" name="Group 56"/>
                <p:cNvGrpSpPr>
                  <a:grpSpLocks/>
                </p:cNvGrpSpPr>
                <p:nvPr/>
              </p:nvGrpSpPr>
              <p:grpSpPr bwMode="auto">
                <a:xfrm>
                  <a:off x="3342" y="418"/>
                  <a:ext cx="737" cy="167"/>
                  <a:chOff x="505" y="1094"/>
                  <a:chExt cx="1879" cy="427"/>
                </a:xfrm>
              </p:grpSpPr>
              <p:sp>
                <p:nvSpPr>
                  <p:cNvPr id="1130" name="Freeform 57"/>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31" name="Freeform 58"/>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4" name="Group 59"/>
                <p:cNvGrpSpPr>
                  <a:grpSpLocks/>
                </p:cNvGrpSpPr>
                <p:nvPr/>
              </p:nvGrpSpPr>
              <p:grpSpPr bwMode="auto">
                <a:xfrm>
                  <a:off x="3386" y="341"/>
                  <a:ext cx="725" cy="218"/>
                  <a:chOff x="616" y="899"/>
                  <a:chExt cx="1850" cy="554"/>
                </a:xfrm>
              </p:grpSpPr>
              <p:sp>
                <p:nvSpPr>
                  <p:cNvPr id="1128" name="Freeform 60"/>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9" name="Freeform 61"/>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5" name="Group 62"/>
                <p:cNvGrpSpPr>
                  <a:grpSpLocks/>
                </p:cNvGrpSpPr>
                <p:nvPr/>
              </p:nvGrpSpPr>
              <p:grpSpPr bwMode="auto">
                <a:xfrm>
                  <a:off x="3472" y="231"/>
                  <a:ext cx="693" cy="291"/>
                  <a:chOff x="3472" y="231"/>
                  <a:chExt cx="693" cy="291"/>
                </a:xfrm>
              </p:grpSpPr>
              <p:sp>
                <p:nvSpPr>
                  <p:cNvPr id="1126" name="Freeform 63"/>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7" name="Freeform 64"/>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6" name="Group 65"/>
                <p:cNvGrpSpPr>
                  <a:grpSpLocks/>
                </p:cNvGrpSpPr>
                <p:nvPr/>
              </p:nvGrpSpPr>
              <p:grpSpPr bwMode="auto">
                <a:xfrm>
                  <a:off x="3554" y="118"/>
                  <a:ext cx="664" cy="349"/>
                  <a:chOff x="3554" y="118"/>
                  <a:chExt cx="664" cy="349"/>
                </a:xfrm>
              </p:grpSpPr>
              <p:sp>
                <p:nvSpPr>
                  <p:cNvPr id="1124" name="Freeform 66"/>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5" name="Freeform 67"/>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7" name="Group 68"/>
                <p:cNvGrpSpPr>
                  <a:grpSpLocks/>
                </p:cNvGrpSpPr>
                <p:nvPr/>
              </p:nvGrpSpPr>
              <p:grpSpPr bwMode="auto">
                <a:xfrm>
                  <a:off x="3784" y="30"/>
                  <a:ext cx="305" cy="593"/>
                  <a:chOff x="1633" y="104"/>
                  <a:chExt cx="778" cy="1512"/>
                </a:xfrm>
              </p:grpSpPr>
              <p:sp>
                <p:nvSpPr>
                  <p:cNvPr id="1122" name="Freeform 69"/>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3" name="Freeform 70"/>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8" name="Group 71"/>
                <p:cNvGrpSpPr>
                  <a:grpSpLocks/>
                </p:cNvGrpSpPr>
                <p:nvPr/>
              </p:nvGrpSpPr>
              <p:grpSpPr bwMode="auto">
                <a:xfrm>
                  <a:off x="3903" y="0"/>
                  <a:ext cx="248" cy="601"/>
                  <a:chOff x="1935" y="28"/>
                  <a:chExt cx="634" cy="1534"/>
                </a:xfrm>
              </p:grpSpPr>
              <p:sp>
                <p:nvSpPr>
                  <p:cNvPr id="1120" name="Freeform 72"/>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21" name="Freeform 73"/>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79" name="Group 74"/>
                <p:cNvGrpSpPr>
                  <a:grpSpLocks/>
                </p:cNvGrpSpPr>
                <p:nvPr/>
              </p:nvGrpSpPr>
              <p:grpSpPr bwMode="auto">
                <a:xfrm>
                  <a:off x="4251" y="252"/>
                  <a:ext cx="723" cy="222"/>
                  <a:chOff x="2822" y="672"/>
                  <a:chExt cx="1845" cy="566"/>
                </a:xfrm>
              </p:grpSpPr>
              <p:sp>
                <p:nvSpPr>
                  <p:cNvPr id="1118" name="Freeform 75"/>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19" name="Freeform 76"/>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0" name="Group 77"/>
                <p:cNvGrpSpPr>
                  <a:grpSpLocks/>
                </p:cNvGrpSpPr>
                <p:nvPr/>
              </p:nvGrpSpPr>
              <p:grpSpPr bwMode="auto">
                <a:xfrm>
                  <a:off x="4196" y="163"/>
                  <a:ext cx="699" cy="282"/>
                  <a:chOff x="2683" y="445"/>
                  <a:chExt cx="1781" cy="717"/>
                </a:xfrm>
              </p:grpSpPr>
              <p:sp>
                <p:nvSpPr>
                  <p:cNvPr id="1116" name="Freeform 78"/>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17" name="Freeform 79"/>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sp>
              <p:nvSpPr>
                <p:cNvPr id="10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82" name="Freeform 81"/>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nvGrpSpPr>
                <p:cNvPr id="1083" name="Group 82"/>
                <p:cNvGrpSpPr>
                  <a:grpSpLocks/>
                </p:cNvGrpSpPr>
                <p:nvPr/>
              </p:nvGrpSpPr>
              <p:grpSpPr bwMode="auto">
                <a:xfrm>
                  <a:off x="4242" y="5"/>
                  <a:ext cx="251" cy="596"/>
                  <a:chOff x="2800" y="41"/>
                  <a:chExt cx="640" cy="1520"/>
                </a:xfrm>
              </p:grpSpPr>
              <p:sp>
                <p:nvSpPr>
                  <p:cNvPr id="1114" name="Freeform 83"/>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15" name="Freeform 84"/>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4" name="Group 85"/>
                <p:cNvGrpSpPr>
                  <a:grpSpLocks/>
                </p:cNvGrpSpPr>
                <p:nvPr/>
              </p:nvGrpSpPr>
              <p:grpSpPr bwMode="auto">
                <a:xfrm>
                  <a:off x="4295" y="53"/>
                  <a:ext cx="398" cy="574"/>
                  <a:chOff x="2934" y="163"/>
                  <a:chExt cx="1017" cy="1464"/>
                </a:xfrm>
              </p:grpSpPr>
              <p:sp>
                <p:nvSpPr>
                  <p:cNvPr id="1112" name="Freeform 86"/>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13" name="Freeform 87"/>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5" name="Group 88"/>
                <p:cNvGrpSpPr>
                  <a:grpSpLocks/>
                </p:cNvGrpSpPr>
                <p:nvPr/>
              </p:nvGrpSpPr>
              <p:grpSpPr bwMode="auto">
                <a:xfrm>
                  <a:off x="4215" y="2"/>
                  <a:ext cx="95" cy="567"/>
                  <a:chOff x="2730" y="32"/>
                  <a:chExt cx="243" cy="1448"/>
                </a:xfrm>
              </p:grpSpPr>
              <p:sp>
                <p:nvSpPr>
                  <p:cNvPr id="1110" name="Freeform 89"/>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11" name="Freeform 90"/>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6" name="Group 91"/>
                <p:cNvGrpSpPr>
                  <a:grpSpLocks/>
                </p:cNvGrpSpPr>
                <p:nvPr/>
              </p:nvGrpSpPr>
              <p:grpSpPr bwMode="auto">
                <a:xfrm>
                  <a:off x="3514" y="683"/>
                  <a:ext cx="425" cy="960"/>
                  <a:chOff x="943" y="1769"/>
                  <a:chExt cx="1085" cy="2450"/>
                </a:xfrm>
              </p:grpSpPr>
              <p:sp>
                <p:nvSpPr>
                  <p:cNvPr id="1108" name="Freeform 92"/>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9" name="Freeform 93"/>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7" name="Group 94"/>
                <p:cNvGrpSpPr>
                  <a:grpSpLocks/>
                </p:cNvGrpSpPr>
                <p:nvPr/>
              </p:nvGrpSpPr>
              <p:grpSpPr bwMode="auto">
                <a:xfrm>
                  <a:off x="3715" y="748"/>
                  <a:ext cx="300" cy="930"/>
                  <a:chOff x="1455" y="1936"/>
                  <a:chExt cx="766" cy="2373"/>
                </a:xfrm>
              </p:grpSpPr>
              <p:sp>
                <p:nvSpPr>
                  <p:cNvPr id="1106" name="Freeform 95"/>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7" name="Freeform 96"/>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8" name="Group 97"/>
                <p:cNvGrpSpPr>
                  <a:grpSpLocks/>
                </p:cNvGrpSpPr>
                <p:nvPr/>
              </p:nvGrpSpPr>
              <p:grpSpPr bwMode="auto">
                <a:xfrm rot="88588">
                  <a:off x="3923" y="769"/>
                  <a:ext cx="180" cy="913"/>
                  <a:chOff x="1956" y="1990"/>
                  <a:chExt cx="492" cy="2604"/>
                </a:xfrm>
              </p:grpSpPr>
              <p:sp>
                <p:nvSpPr>
                  <p:cNvPr id="1104" name="Freeform 98"/>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5" name="Freeform 99"/>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89" name="Group 100"/>
                <p:cNvGrpSpPr>
                  <a:grpSpLocks/>
                </p:cNvGrpSpPr>
                <p:nvPr/>
              </p:nvGrpSpPr>
              <p:grpSpPr bwMode="auto">
                <a:xfrm>
                  <a:off x="4451" y="662"/>
                  <a:ext cx="442" cy="951"/>
                  <a:chOff x="3334" y="1717"/>
                  <a:chExt cx="1125" cy="2426"/>
                </a:xfrm>
              </p:grpSpPr>
              <p:sp>
                <p:nvSpPr>
                  <p:cNvPr id="1102" name="Freeform 101"/>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3" name="Freeform 102"/>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90" name="Group 103"/>
                <p:cNvGrpSpPr>
                  <a:grpSpLocks/>
                </p:cNvGrpSpPr>
                <p:nvPr/>
              </p:nvGrpSpPr>
              <p:grpSpPr bwMode="auto">
                <a:xfrm>
                  <a:off x="4391" y="721"/>
                  <a:ext cx="347" cy="951"/>
                  <a:chOff x="3181" y="1866"/>
                  <a:chExt cx="883" cy="2426"/>
                </a:xfrm>
              </p:grpSpPr>
              <p:sp>
                <p:nvSpPr>
                  <p:cNvPr id="1100" name="Freeform 104"/>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101" name="Freeform 105"/>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91" name="Group 106"/>
                <p:cNvGrpSpPr>
                  <a:grpSpLocks/>
                </p:cNvGrpSpPr>
                <p:nvPr/>
              </p:nvGrpSpPr>
              <p:grpSpPr bwMode="auto">
                <a:xfrm>
                  <a:off x="4323" y="767"/>
                  <a:ext cx="243" cy="935"/>
                  <a:chOff x="3006" y="1983"/>
                  <a:chExt cx="619" cy="2386"/>
                </a:xfrm>
              </p:grpSpPr>
              <p:sp>
                <p:nvSpPr>
                  <p:cNvPr id="1098" name="Freeform 107"/>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99" name="Freeform 108"/>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92" name="Group 109"/>
                <p:cNvGrpSpPr>
                  <a:grpSpLocks/>
                </p:cNvGrpSpPr>
                <p:nvPr/>
              </p:nvGrpSpPr>
              <p:grpSpPr bwMode="auto">
                <a:xfrm>
                  <a:off x="4249" y="813"/>
                  <a:ext cx="159" cy="870"/>
                  <a:chOff x="2819" y="2101"/>
                  <a:chExt cx="405" cy="2219"/>
                </a:xfrm>
              </p:grpSpPr>
              <p:sp>
                <p:nvSpPr>
                  <p:cNvPr id="1096" name="Freeform 110"/>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97" name="Freeform 111"/>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nvGrpSpPr>
                <p:cNvPr id="1093" name="Group 112"/>
                <p:cNvGrpSpPr>
                  <a:grpSpLocks/>
                </p:cNvGrpSpPr>
                <p:nvPr/>
              </p:nvGrpSpPr>
              <p:grpSpPr bwMode="auto">
                <a:xfrm>
                  <a:off x="4045" y="826"/>
                  <a:ext cx="167" cy="857"/>
                  <a:chOff x="2287" y="2135"/>
                  <a:chExt cx="426" cy="2185"/>
                </a:xfrm>
              </p:grpSpPr>
              <p:sp>
                <p:nvSpPr>
                  <p:cNvPr id="1094" name="Freeform 113"/>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95" name="Freeform 114"/>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sp>
            <p:nvSpPr>
              <p:cNvPr id="1038" name="Freeform 115"/>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39" name="Arc 116"/>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1" name="Arc 118"/>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2" name="Arc 119"/>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5" name="Arc 122"/>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6" name="Arc 123"/>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7" name="Freeform 124"/>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8" name="Freeform 125"/>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0" name="Arc 127"/>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1" name="Arc 128"/>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2" name="Freeform 129"/>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3" name="Freeform 130"/>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6" name="Freeform 133"/>
              <p:cNvSpPr>
                <a:spLocks/>
              </p:cNvSpPr>
              <p:nvPr/>
            </p:nvSpPr>
            <p:spPr bwMode="hidden">
              <a:xfrm>
                <a:off x="4636" y="576"/>
                <a:ext cx="595" cy="419"/>
              </a:xfrm>
              <a:custGeom>
                <a:avLst/>
                <a:gdLst>
                  <a:gd name="T0" fmla="*/ 0 w 776"/>
                  <a:gd name="T1" fmla="*/ 0 h 2368"/>
                  <a:gd name="T2" fmla="*/ 22 w 776"/>
                  <a:gd name="T3" fmla="*/ 0 h 2368"/>
                  <a:gd name="T4" fmla="*/ 9 w 776"/>
                  <a:gd name="T5" fmla="*/ 0 h 2368"/>
                  <a:gd name="T6" fmla="*/ 31 w 776"/>
                  <a:gd name="T7" fmla="*/ 0 h 2368"/>
                  <a:gd name="T8" fmla="*/ 18 w 776"/>
                  <a:gd name="T9" fmla="*/ 0 h 2368"/>
                  <a:gd name="T10" fmla="*/ 35 w 776"/>
                  <a:gd name="T11" fmla="*/ 0 h 2368"/>
                  <a:gd name="T12" fmla="*/ 27 w 776"/>
                  <a:gd name="T13" fmla="*/ 0 h 2368"/>
                  <a:gd name="T14" fmla="*/ 44 w 776"/>
                  <a:gd name="T15" fmla="*/ 0 h 2368"/>
                  <a:gd name="T16" fmla="*/ 35 w 776"/>
                  <a:gd name="T17" fmla="*/ 0 h 2368"/>
                  <a:gd name="T18" fmla="*/ 48 w 776"/>
                  <a:gd name="T19" fmla="*/ 0 h 2368"/>
                  <a:gd name="T20" fmla="*/ 44 w 776"/>
                  <a:gd name="T21" fmla="*/ 0 h 2368"/>
                  <a:gd name="T22" fmla="*/ 53 w 776"/>
                  <a:gd name="T23" fmla="*/ 0 h 2368"/>
                  <a:gd name="T24" fmla="*/ 53 w 776"/>
                  <a:gd name="T25" fmla="*/ 0 h 2368"/>
                  <a:gd name="T26" fmla="*/ 61 w 776"/>
                  <a:gd name="T27" fmla="*/ 0 h 2368"/>
                  <a:gd name="T28" fmla="*/ 57 w 776"/>
                  <a:gd name="T29" fmla="*/ 0 h 2368"/>
                  <a:gd name="T30" fmla="*/ 66 w 776"/>
                  <a:gd name="T31" fmla="*/ 0 h 2368"/>
                  <a:gd name="T32" fmla="*/ 61 w 776"/>
                  <a:gd name="T33" fmla="*/ 0 h 2368"/>
                  <a:gd name="T34" fmla="*/ 66 w 776"/>
                  <a:gd name="T35" fmla="*/ 0 h 2368"/>
                  <a:gd name="T36" fmla="*/ 61 w 776"/>
                  <a:gd name="T37" fmla="*/ 0 h 2368"/>
                  <a:gd name="T38" fmla="*/ 71 w 776"/>
                  <a:gd name="T39" fmla="*/ 0 h 2368"/>
                  <a:gd name="T40" fmla="*/ 66 w 776"/>
                  <a:gd name="T41" fmla="*/ 0 h 2368"/>
                  <a:gd name="T42" fmla="*/ 71 w 776"/>
                  <a:gd name="T43" fmla="*/ 0 h 2368"/>
                  <a:gd name="T44" fmla="*/ 66 w 776"/>
                  <a:gd name="T45" fmla="*/ 0 h 2368"/>
                  <a:gd name="T46" fmla="*/ 7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7" name="Freeform 134"/>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8" name="Freeform 135"/>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sp>
            <p:nvSpPr>
              <p:cNvPr id="1059" name="Freeform 136"/>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rtl="1" fontAlgn="base">
                  <a:spcBef>
                    <a:spcPct val="0"/>
                  </a:spcBef>
                  <a:spcAft>
                    <a:spcPct val="0"/>
                  </a:spcAft>
                </a:pPr>
                <a:endParaRPr lang="ar-EG" sz="1600" smtClean="0">
                  <a:solidFill>
                    <a:srgbClr val="FFFFFF"/>
                  </a:solidFill>
                </a:endParaRPr>
              </a:p>
            </p:txBody>
          </p:sp>
        </p:grpSp>
      </p:grpSp>
      <p:sp>
        <p:nvSpPr>
          <p:cNvPr id="1027" name="Rectangle 137"/>
          <p:cNvSpPr>
            <a:spLocks noGrp="1" noChangeArrowheads="1"/>
          </p:cNvSpPr>
          <p:nvPr>
            <p:ph type="title"/>
          </p:nvPr>
        </p:nvSpPr>
        <p:spPr bwMode="auto">
          <a:xfrm>
            <a:off x="685800" y="301625"/>
            <a:ext cx="77724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p>
        </p:txBody>
      </p:sp>
      <p:sp>
        <p:nvSpPr>
          <p:cNvPr id="1028" name="Rectangle 13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113803" name="Rectangle 13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a:defRPr sz="1400">
                <a:cs typeface="Arial" pitchFamily="34" charset="0"/>
              </a:defRPr>
            </a:lvl1pPr>
          </a:lstStyle>
          <a:p>
            <a:pPr fontAlgn="base">
              <a:spcBef>
                <a:spcPct val="0"/>
              </a:spcBef>
              <a:spcAft>
                <a:spcPct val="0"/>
              </a:spcAft>
              <a:defRPr/>
            </a:pPr>
            <a:endParaRPr lang="en-US">
              <a:solidFill>
                <a:srgbClr val="FFFFFF"/>
              </a:solidFill>
            </a:endParaRPr>
          </a:p>
        </p:txBody>
      </p:sp>
      <p:sp>
        <p:nvSpPr>
          <p:cNvPr id="113804" name="Rectangle 14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a:defRPr sz="1400">
                <a:cs typeface="Arial" pitchFamily="34" charset="0"/>
              </a:defRPr>
            </a:lvl1pPr>
          </a:lstStyle>
          <a:p>
            <a:pPr fontAlgn="base">
              <a:spcBef>
                <a:spcPct val="0"/>
              </a:spcBef>
              <a:spcAft>
                <a:spcPct val="0"/>
              </a:spcAft>
              <a:defRPr/>
            </a:pPr>
            <a:endParaRPr lang="en-US">
              <a:solidFill>
                <a:srgbClr val="FFFFFF"/>
              </a:solidFill>
            </a:endParaRPr>
          </a:p>
        </p:txBody>
      </p:sp>
      <p:sp>
        <p:nvSpPr>
          <p:cNvPr id="113805" name="Rectangle 14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rtl="0">
              <a:defRPr sz="1400">
                <a:cs typeface="Arial" pitchFamily="34" charset="0"/>
              </a:defRPr>
            </a:lvl1pPr>
          </a:lstStyle>
          <a:p>
            <a:pPr algn="r" fontAlgn="base">
              <a:spcBef>
                <a:spcPct val="0"/>
              </a:spcBef>
              <a:spcAft>
                <a:spcPct val="0"/>
              </a:spcAft>
              <a:defRPr/>
            </a:pPr>
            <a:fld id="{5E650003-CFBE-4BDC-9FE8-BDBB9EA96E3A}"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72396256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1" eaLnBrk="0" fontAlgn="base" hangingPunct="0">
        <a:spcBef>
          <a:spcPct val="0"/>
        </a:spcBef>
        <a:spcAft>
          <a:spcPct val="0"/>
        </a:spcAft>
        <a:defRPr sz="4400">
          <a:solidFill>
            <a:schemeClr val="tx2"/>
          </a:solidFill>
          <a:latin typeface="+mj-lt"/>
          <a:ea typeface="+mj-ea"/>
          <a:cs typeface="+mj-cs"/>
        </a:defRPr>
      </a:lvl1pPr>
      <a:lvl2pPr algn="l" rtl="1" eaLnBrk="0" fontAlgn="base" hangingPunct="0">
        <a:spcBef>
          <a:spcPct val="0"/>
        </a:spcBef>
        <a:spcAft>
          <a:spcPct val="0"/>
        </a:spcAft>
        <a:defRPr sz="4400">
          <a:solidFill>
            <a:schemeClr val="tx2"/>
          </a:solidFill>
          <a:latin typeface="Arial Black" pitchFamily="34" charset="0"/>
          <a:cs typeface="Arial" pitchFamily="34" charset="0"/>
        </a:defRPr>
      </a:lvl2pPr>
      <a:lvl3pPr algn="l" rtl="1" eaLnBrk="0" fontAlgn="base" hangingPunct="0">
        <a:spcBef>
          <a:spcPct val="0"/>
        </a:spcBef>
        <a:spcAft>
          <a:spcPct val="0"/>
        </a:spcAft>
        <a:defRPr sz="4400">
          <a:solidFill>
            <a:schemeClr val="tx2"/>
          </a:solidFill>
          <a:latin typeface="Arial Black" pitchFamily="34" charset="0"/>
          <a:cs typeface="Arial" pitchFamily="34" charset="0"/>
        </a:defRPr>
      </a:lvl3pPr>
      <a:lvl4pPr algn="l" rtl="1" eaLnBrk="0" fontAlgn="base" hangingPunct="0">
        <a:spcBef>
          <a:spcPct val="0"/>
        </a:spcBef>
        <a:spcAft>
          <a:spcPct val="0"/>
        </a:spcAft>
        <a:defRPr sz="4400">
          <a:solidFill>
            <a:schemeClr val="tx2"/>
          </a:solidFill>
          <a:latin typeface="Arial Black" pitchFamily="34" charset="0"/>
          <a:cs typeface="Arial" pitchFamily="34" charset="0"/>
        </a:defRPr>
      </a:lvl4pPr>
      <a:lvl5pPr algn="l" rtl="1" eaLnBrk="0" fontAlgn="base" hangingPunct="0">
        <a:spcBef>
          <a:spcPct val="0"/>
        </a:spcBef>
        <a:spcAft>
          <a:spcPct val="0"/>
        </a:spcAft>
        <a:defRPr sz="4400">
          <a:solidFill>
            <a:schemeClr val="tx2"/>
          </a:solidFill>
          <a:latin typeface="Arial Black" pitchFamily="34" charset="0"/>
          <a:cs typeface="Arial" pitchFamily="34" charset="0"/>
        </a:defRPr>
      </a:lvl5pPr>
      <a:lvl6pPr marL="457200" algn="l" rtl="1" fontAlgn="base">
        <a:spcBef>
          <a:spcPct val="0"/>
        </a:spcBef>
        <a:spcAft>
          <a:spcPct val="0"/>
        </a:spcAft>
        <a:defRPr sz="4400">
          <a:solidFill>
            <a:schemeClr val="tx2"/>
          </a:solidFill>
          <a:latin typeface="Arial Black" pitchFamily="34" charset="0"/>
          <a:cs typeface="Arial" pitchFamily="34" charset="0"/>
        </a:defRPr>
      </a:lvl6pPr>
      <a:lvl7pPr marL="914400" algn="l" rtl="1" fontAlgn="base">
        <a:spcBef>
          <a:spcPct val="0"/>
        </a:spcBef>
        <a:spcAft>
          <a:spcPct val="0"/>
        </a:spcAft>
        <a:defRPr sz="4400">
          <a:solidFill>
            <a:schemeClr val="tx2"/>
          </a:solidFill>
          <a:latin typeface="Arial Black" pitchFamily="34" charset="0"/>
          <a:cs typeface="Arial" pitchFamily="34" charset="0"/>
        </a:defRPr>
      </a:lvl7pPr>
      <a:lvl8pPr marL="1371600" algn="l" rtl="1" fontAlgn="base">
        <a:spcBef>
          <a:spcPct val="0"/>
        </a:spcBef>
        <a:spcAft>
          <a:spcPct val="0"/>
        </a:spcAft>
        <a:defRPr sz="4400">
          <a:solidFill>
            <a:schemeClr val="tx2"/>
          </a:solidFill>
          <a:latin typeface="Arial Black" pitchFamily="34" charset="0"/>
          <a:cs typeface="Arial" pitchFamily="34" charset="0"/>
        </a:defRPr>
      </a:lvl8pPr>
      <a:lvl9pPr marL="1828800" algn="l" rtl="1" fontAlgn="base">
        <a:spcBef>
          <a:spcPct val="0"/>
        </a:spcBef>
        <a:spcAft>
          <a:spcPct val="0"/>
        </a:spcAft>
        <a:defRPr sz="4400">
          <a:solidFill>
            <a:schemeClr val="tx2"/>
          </a:solidFill>
          <a:latin typeface="Arial Black"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folHlink"/>
        </a:buClr>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Font typeface="Times New Roman" pitchFamily="18" charset="0"/>
        <a:buChar char="−"/>
        <a:defRPr sz="2000">
          <a:solidFill>
            <a:schemeClr val="tx1"/>
          </a:solidFill>
          <a:latin typeface="+mn-lt"/>
          <a:cs typeface="+mn-cs"/>
        </a:defRPr>
      </a:lvl4pPr>
      <a:lvl5pPr marL="2057400" indent="-228600" algn="r" rtl="1" eaLnBrk="0" fontAlgn="base" hangingPunct="0">
        <a:spcBef>
          <a:spcPct val="20000"/>
        </a:spcBef>
        <a:spcAft>
          <a:spcPct val="0"/>
        </a:spcAft>
        <a:buFont typeface="Times New Roman" pitchFamily="18" charset="0"/>
        <a:buChar char="–"/>
        <a:defRPr sz="2000">
          <a:solidFill>
            <a:schemeClr val="tx1"/>
          </a:solidFill>
          <a:latin typeface="+mn-lt"/>
          <a:cs typeface="+mn-cs"/>
        </a:defRPr>
      </a:lvl5pPr>
      <a:lvl6pPr marL="2514600" indent="-228600" algn="r" rtl="1" fontAlgn="base">
        <a:spcBef>
          <a:spcPct val="20000"/>
        </a:spcBef>
        <a:spcAft>
          <a:spcPct val="0"/>
        </a:spcAft>
        <a:buFont typeface="Times New Roman" pitchFamily="18" charset="0"/>
        <a:buChar char="–"/>
        <a:defRPr sz="2000">
          <a:solidFill>
            <a:schemeClr val="tx1"/>
          </a:solidFill>
          <a:latin typeface="+mn-lt"/>
          <a:cs typeface="+mn-cs"/>
        </a:defRPr>
      </a:lvl6pPr>
      <a:lvl7pPr marL="2971800" indent="-228600" algn="r" rtl="1" fontAlgn="base">
        <a:spcBef>
          <a:spcPct val="20000"/>
        </a:spcBef>
        <a:spcAft>
          <a:spcPct val="0"/>
        </a:spcAft>
        <a:buFont typeface="Times New Roman" pitchFamily="18" charset="0"/>
        <a:buChar char="–"/>
        <a:defRPr sz="2000">
          <a:solidFill>
            <a:schemeClr val="tx1"/>
          </a:solidFill>
          <a:latin typeface="+mn-lt"/>
          <a:cs typeface="+mn-cs"/>
        </a:defRPr>
      </a:lvl7pPr>
      <a:lvl8pPr marL="3429000" indent="-228600" algn="r" rtl="1" fontAlgn="base">
        <a:spcBef>
          <a:spcPct val="20000"/>
        </a:spcBef>
        <a:spcAft>
          <a:spcPct val="0"/>
        </a:spcAft>
        <a:buFont typeface="Times New Roman" pitchFamily="18" charset="0"/>
        <a:buChar char="–"/>
        <a:defRPr sz="2000">
          <a:solidFill>
            <a:schemeClr val="tx1"/>
          </a:solidFill>
          <a:latin typeface="+mn-lt"/>
          <a:cs typeface="+mn-cs"/>
        </a:defRPr>
      </a:lvl8pPr>
      <a:lvl9pPr marL="3886200" indent="-228600" algn="r" rtl="1" fontAlgn="base">
        <a:spcBef>
          <a:spcPct val="20000"/>
        </a:spcBef>
        <a:spcAft>
          <a:spcPct val="0"/>
        </a:spcAft>
        <a:buFont typeface="Times New Roman" pitchFamily="18" charset="0"/>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p:cNvSpPr>
            <a:spLocks noGrp="1"/>
          </p:cNvSpPr>
          <p:nvPr>
            <p:ph type="subTitle" sz="quarter" idx="1"/>
          </p:nvPr>
        </p:nvSpPr>
        <p:spPr>
          <a:xfrm>
            <a:off x="0" y="0"/>
            <a:ext cx="9144000" cy="6858000"/>
          </a:xfrm>
        </p:spPr>
        <p:txBody>
          <a:bodyPr/>
          <a:lstStyle/>
          <a:p>
            <a:endParaRPr lang="ar-EG" sz="5400" b="1" dirty="0" smtClean="0"/>
          </a:p>
          <a:p>
            <a:r>
              <a:rPr lang="ar-EG" sz="6000" b="1" dirty="0" smtClean="0"/>
              <a:t>كمالة محاضرة </a:t>
            </a:r>
          </a:p>
          <a:p>
            <a:r>
              <a:rPr lang="en-US" sz="6000" b="1" dirty="0" smtClean="0"/>
              <a:t>COMMUNICATION </a:t>
            </a:r>
            <a:endParaRPr lang="ar-EG" sz="6000" b="1" dirty="0" smtClean="0"/>
          </a:p>
          <a:p>
            <a:r>
              <a:rPr lang="ar-EG" sz="5400" b="1" dirty="0" smtClean="0"/>
              <a:t>الفرقة </a:t>
            </a:r>
            <a:r>
              <a:rPr lang="ar-EG" sz="5400" b="1" dirty="0" smtClean="0"/>
              <a:t>الرابعة </a:t>
            </a:r>
          </a:p>
          <a:p>
            <a:r>
              <a:rPr lang="ar-EG" sz="5400" b="1" dirty="0" smtClean="0"/>
              <a:t>كلية التمريض </a:t>
            </a:r>
            <a:br>
              <a:rPr lang="ar-EG" sz="5400" b="1" dirty="0" smtClean="0"/>
            </a:br>
            <a:r>
              <a:rPr lang="ar-EG" sz="5400" b="1" dirty="0" smtClean="0"/>
              <a:t>مادة : ادارة التمريض</a:t>
            </a:r>
            <a:br>
              <a:rPr lang="ar-EG" sz="5400" b="1" dirty="0" smtClean="0"/>
            </a:br>
            <a:r>
              <a:rPr lang="ar-EG" sz="5400" b="1" dirty="0" smtClean="0"/>
              <a:t>المحاضر :د. أسماء محمد أحمد مايز</a:t>
            </a:r>
            <a:br>
              <a:rPr lang="ar-EG" sz="5400" b="1" dirty="0" smtClean="0"/>
            </a:br>
            <a:endParaRPr lang="en-US" sz="5400" b="1" dirty="0" smtClean="0"/>
          </a:p>
        </p:txBody>
      </p:sp>
      <p:pic>
        <p:nvPicPr>
          <p:cNvPr id="4" name="C4053098.wav">
            <a:hlinkClick r:id="" action="ppaction://media"/>
          </p:cNvPr>
          <p:cNvPicPr>
            <a:picLocks noChangeAspect="1"/>
          </p:cNvPicPr>
          <p:nvPr>
            <a:wavAudioFile r:embed="rId1" name="C40578D3.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259342"/>
      </p:ext>
    </p:extLst>
  </p:cSld>
  <p:clrMapOvr>
    <a:masterClrMapping/>
  </p:clrMapOvr>
  <p:transition spd="slow" advTm="133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228600" y="304800"/>
            <a:ext cx="8610600" cy="6324600"/>
          </a:xfrm>
        </p:spPr>
        <p:txBody>
          <a:bodyPr/>
          <a:lstStyle/>
          <a:p>
            <a:pPr marL="609600" indent="-609600" algn="l" rtl="0" eaLnBrk="1" hangingPunct="1"/>
            <a:r>
              <a:rPr lang="en-US" sz="4000" b="1" smtClean="0">
                <a:solidFill>
                  <a:schemeClr val="bg2"/>
                </a:solidFill>
                <a:latin typeface="Times New Roman" pitchFamily="18" charset="0"/>
                <a:cs typeface="Times New Roman" pitchFamily="18" charset="0"/>
              </a:rPr>
              <a:t>Written communication</a:t>
            </a:r>
          </a:p>
          <a:p>
            <a:pPr marL="609600" indent="-609600" algn="l" rtl="0" eaLnBrk="1" hangingPunct="1">
              <a:buFontTx/>
              <a:buNone/>
            </a:pPr>
            <a:endParaRPr lang="en-US" sz="4000" b="1" smtClean="0">
              <a:solidFill>
                <a:schemeClr val="bg2"/>
              </a:solidFill>
              <a:latin typeface="Times New Roman" pitchFamily="18" charset="0"/>
              <a:cs typeface="Times New Roman" pitchFamily="18" charset="0"/>
            </a:endParaRPr>
          </a:p>
          <a:p>
            <a:pPr marL="609600" indent="-609600" algn="just" rtl="0" eaLnBrk="1" hangingPunct="1">
              <a:lnSpc>
                <a:spcPct val="150000"/>
              </a:lnSpc>
              <a:buFontTx/>
              <a:buNone/>
            </a:pPr>
            <a:r>
              <a:rPr lang="en-US" smtClean="0">
                <a:latin typeface="Times New Roman" pitchFamily="18" charset="0"/>
                <a:cs typeface="Times New Roman" pitchFamily="18" charset="0"/>
              </a:rPr>
              <a:t>            </a:t>
            </a:r>
            <a:r>
              <a:rPr lang="en-US" sz="3600" smtClean="0">
                <a:latin typeface="Times New Roman" pitchFamily="18" charset="0"/>
                <a:cs typeface="Times New Roman" pitchFamily="18" charset="0"/>
              </a:rPr>
              <a:t>Includes wards, diagrams, picture, letter, etc…. These written communications are records of standards of practice and performance.</a:t>
            </a:r>
          </a:p>
        </p:txBody>
      </p:sp>
      <p:pic>
        <p:nvPicPr>
          <p:cNvPr id="2" name="34DE3567.wav">
            <a:hlinkClick r:id="" action="ppaction://media"/>
          </p:cNvPr>
          <p:cNvPicPr>
            <a:picLocks noChangeAspect="1"/>
          </p:cNvPicPr>
          <p:nvPr>
            <a:wavAudioFile r:embed="rId1" name="34DE863B.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721367"/>
      </p:ext>
    </p:extLst>
  </p:cSld>
  <p:clrMapOvr>
    <a:masterClrMapping/>
  </p:clrMapOvr>
  <p:transition spd="slow" advTm="5273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228600" y="228600"/>
            <a:ext cx="8763000" cy="6400800"/>
          </a:xfrm>
        </p:spPr>
        <p:txBody>
          <a:bodyPr/>
          <a:lstStyle/>
          <a:p>
            <a:pPr marL="609600" indent="-609600" algn="l" rtl="0" eaLnBrk="1" hangingPunct="1"/>
            <a:r>
              <a:rPr lang="en-US" sz="3600" b="1" smtClean="0">
                <a:latin typeface="Times New Roman" pitchFamily="18" charset="0"/>
                <a:cs typeface="Times New Roman" pitchFamily="18" charset="0"/>
              </a:rPr>
              <a:t>Advantages of written communication</a:t>
            </a:r>
          </a:p>
          <a:p>
            <a:pPr marL="609600" indent="-609600" algn="l" rtl="0" eaLnBrk="1" hangingPunct="1">
              <a:buFontTx/>
              <a:buNone/>
            </a:pPr>
            <a:endParaRPr lang="en-US" sz="3600" b="1" smtClean="0">
              <a:latin typeface="Times New Roman" pitchFamily="18" charset="0"/>
              <a:cs typeface="Times New Roman" pitchFamily="18" charset="0"/>
            </a:endParaRPr>
          </a:p>
          <a:p>
            <a:pPr marL="609600" indent="-609600" algn="just" rtl="0" eaLnBrk="1" hangingPunct="1">
              <a:buFontTx/>
              <a:buAutoNum type="arabicPeriod"/>
            </a:pPr>
            <a:r>
              <a:rPr lang="en-US" smtClean="0">
                <a:latin typeface="Times New Roman" pitchFamily="18" charset="0"/>
                <a:cs typeface="Times New Roman" pitchFamily="18" charset="0"/>
              </a:rPr>
              <a:t>It serves as a permanent reference for future.</a:t>
            </a:r>
          </a:p>
          <a:p>
            <a:pPr marL="609600" indent="-609600" algn="just" rtl="0" eaLnBrk="1" hangingPunct="1">
              <a:buFontTx/>
              <a:buAutoNum type="arabicPeriod"/>
            </a:pPr>
            <a:r>
              <a:rPr lang="en-US" smtClean="0">
                <a:latin typeface="Times New Roman" pitchFamily="18" charset="0"/>
                <a:cs typeface="Times New Roman" pitchFamily="18" charset="0"/>
              </a:rPr>
              <a:t>It is the easy method of providing detailed instructions</a:t>
            </a:r>
          </a:p>
          <a:p>
            <a:pPr marL="609600" indent="-609600" algn="just" rtl="0" eaLnBrk="1" hangingPunct="1">
              <a:buFontTx/>
              <a:buAutoNum type="arabicPeriod"/>
            </a:pPr>
            <a:r>
              <a:rPr lang="en-US" smtClean="0">
                <a:latin typeface="Times New Roman" pitchFamily="18" charset="0"/>
                <a:cs typeface="Times New Roman" pitchFamily="18" charset="0"/>
              </a:rPr>
              <a:t>As it formal, it carries more weight</a:t>
            </a:r>
          </a:p>
          <a:p>
            <a:pPr marL="609600" indent="-609600" algn="just" rtl="0" eaLnBrk="1" hangingPunct="1">
              <a:buFontTx/>
              <a:buAutoNum type="arabicPeriod"/>
            </a:pPr>
            <a:r>
              <a:rPr lang="en-US" smtClean="0">
                <a:latin typeface="Times New Roman" pitchFamily="18" charset="0"/>
                <a:cs typeface="Times New Roman" pitchFamily="18" charset="0"/>
              </a:rPr>
              <a:t>It can be checked for accuracy</a:t>
            </a:r>
          </a:p>
          <a:p>
            <a:pPr marL="609600" indent="-609600" algn="just" rtl="0" eaLnBrk="1" hangingPunct="1">
              <a:buFontTx/>
              <a:buAutoNum type="arabicPeriod"/>
            </a:pPr>
            <a:r>
              <a:rPr lang="en-US" smtClean="0">
                <a:latin typeface="Times New Roman" pitchFamily="18" charset="0"/>
                <a:cs typeface="Times New Roman" pitchFamily="18" charset="0"/>
              </a:rPr>
              <a:t>The spirit of authority is transmitted down the line more effectively</a:t>
            </a:r>
          </a:p>
          <a:p>
            <a:pPr marL="609600" indent="-609600" algn="just" rtl="0" eaLnBrk="1" hangingPunct="1">
              <a:buFontTx/>
              <a:buAutoNum type="arabicPeriod"/>
            </a:pPr>
            <a:r>
              <a:rPr lang="en-US" smtClean="0">
                <a:latin typeface="Times New Roman" pitchFamily="18" charset="0"/>
                <a:cs typeface="Times New Roman" pitchFamily="18" charset="0"/>
              </a:rPr>
              <a:t>It is a legal defenses</a:t>
            </a:r>
          </a:p>
        </p:txBody>
      </p:sp>
      <p:pic>
        <p:nvPicPr>
          <p:cNvPr id="2" name="B0813582.wav">
            <a:hlinkClick r:id="" action="ppaction://media"/>
          </p:cNvPr>
          <p:cNvPicPr>
            <a:picLocks noChangeAspect="1"/>
          </p:cNvPicPr>
          <p:nvPr>
            <a:wavAudioFile r:embed="rId1" name="B0819291.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927429"/>
      </p:ext>
    </p:extLst>
  </p:cSld>
  <p:clrMapOvr>
    <a:masterClrMapping/>
  </p:clrMapOvr>
  <p:transition spd="slow" advTm="18988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76200" y="228600"/>
            <a:ext cx="8991600" cy="6400800"/>
          </a:xfrm>
        </p:spPr>
        <p:txBody>
          <a:bodyPr/>
          <a:lstStyle/>
          <a:p>
            <a:pPr marL="609600" indent="-609600" algn="l" rtl="0" eaLnBrk="1" hangingPunct="1">
              <a:lnSpc>
                <a:spcPct val="80000"/>
              </a:lnSpc>
            </a:pPr>
            <a:r>
              <a:rPr lang="en-US" sz="3600" b="1" smtClean="0">
                <a:latin typeface="Times New Roman" pitchFamily="18" charset="0"/>
                <a:cs typeface="Times New Roman" pitchFamily="18" charset="0"/>
              </a:rPr>
              <a:t>Disadvantages</a:t>
            </a:r>
          </a:p>
          <a:p>
            <a:pPr marL="609600" indent="-609600" algn="just" rtl="0" eaLnBrk="1" hangingPunct="1">
              <a:lnSpc>
                <a:spcPct val="150000"/>
              </a:lnSpc>
              <a:buFontTx/>
              <a:buAutoNum type="arabicPeriod"/>
            </a:pPr>
            <a:r>
              <a:rPr lang="en-US" sz="2800" smtClean="0">
                <a:latin typeface="Times New Roman" pitchFamily="18" charset="0"/>
                <a:cs typeface="Times New Roman" pitchFamily="18" charset="0"/>
              </a:rPr>
              <a:t>Written message may mountains of paper</a:t>
            </a:r>
          </a:p>
          <a:p>
            <a:pPr marL="609600" indent="-609600" algn="just" rtl="0" eaLnBrk="1" hangingPunct="1">
              <a:lnSpc>
                <a:spcPct val="150000"/>
              </a:lnSpc>
              <a:buFontTx/>
              <a:buAutoNum type="arabicPeriod"/>
            </a:pPr>
            <a:r>
              <a:rPr lang="en-US" sz="2800" smtClean="0">
                <a:latin typeface="Times New Roman" pitchFamily="18" charset="0"/>
                <a:cs typeface="Times New Roman" pitchFamily="18" charset="0"/>
              </a:rPr>
              <a:t>It may be poorly expressed by ineffective writers</a:t>
            </a:r>
          </a:p>
          <a:p>
            <a:pPr marL="609600" indent="-609600" algn="just" rtl="0" eaLnBrk="1" hangingPunct="1">
              <a:lnSpc>
                <a:spcPct val="150000"/>
              </a:lnSpc>
              <a:buFontTx/>
              <a:buAutoNum type="arabicPeriod"/>
            </a:pPr>
            <a:r>
              <a:rPr lang="en-US" sz="2800" smtClean="0">
                <a:latin typeface="Times New Roman" pitchFamily="18" charset="0"/>
                <a:cs typeface="Times New Roman" pitchFamily="18" charset="0"/>
              </a:rPr>
              <a:t>It may provide no immediate feedback or response</a:t>
            </a:r>
          </a:p>
          <a:p>
            <a:pPr marL="609600" indent="-609600" algn="just" rtl="0" eaLnBrk="1" hangingPunct="1">
              <a:lnSpc>
                <a:spcPct val="150000"/>
              </a:lnSpc>
              <a:buFontTx/>
              <a:buAutoNum type="arabicPeriod"/>
            </a:pPr>
            <a:r>
              <a:rPr lang="en-US" sz="2800" smtClean="0">
                <a:latin typeface="Times New Roman" pitchFamily="18" charset="0"/>
                <a:cs typeface="Times New Roman" pitchFamily="18" charset="0"/>
              </a:rPr>
              <a:t>It may take a long time to know whether a message has been received and poorly understood</a:t>
            </a:r>
          </a:p>
          <a:p>
            <a:pPr marL="609600" indent="-609600" algn="just" rtl="0" eaLnBrk="1" hangingPunct="1">
              <a:lnSpc>
                <a:spcPct val="150000"/>
              </a:lnSpc>
              <a:buFontTx/>
              <a:buAutoNum type="arabicPeriod"/>
            </a:pPr>
            <a:r>
              <a:rPr lang="en-US" sz="2800" smtClean="0">
                <a:latin typeface="Times New Roman" pitchFamily="18" charset="0"/>
                <a:cs typeface="Times New Roman" pitchFamily="18" charset="0"/>
              </a:rPr>
              <a:t>It may be difficult to keep written communication up to date</a:t>
            </a:r>
          </a:p>
        </p:txBody>
      </p:sp>
      <p:pic>
        <p:nvPicPr>
          <p:cNvPr id="2" name="01C93598.wav">
            <a:hlinkClick r:id="" action="ppaction://media"/>
          </p:cNvPr>
          <p:cNvPicPr>
            <a:picLocks noChangeAspect="1"/>
          </p:cNvPicPr>
          <p:nvPr>
            <a:wavAudioFile r:embed="rId1" name="01C9A787.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607511"/>
      </p:ext>
    </p:extLst>
  </p:cSld>
  <p:clrMapOvr>
    <a:masterClrMapping/>
  </p:clrMapOvr>
  <p:transition spd="slow" advTm="944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79388" y="188913"/>
            <a:ext cx="8785225" cy="6408737"/>
          </a:xfrm>
        </p:spPr>
        <p:txBody>
          <a:bodyPr/>
          <a:lstStyle/>
          <a:p>
            <a:pPr marL="609600" indent="-609600" algn="l" rtl="0" eaLnBrk="1" hangingPunct="1"/>
            <a:r>
              <a:rPr lang="en-US" sz="4000" b="1" smtClean="0">
                <a:latin typeface="Times New Roman" pitchFamily="18" charset="0"/>
                <a:cs typeface="Times New Roman" pitchFamily="18" charset="0"/>
              </a:rPr>
              <a:t>The communication flow in the organization</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Downward communication</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Upward communication</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Horizontal or crosswise communication</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Diagonal flow communication or lateral</a:t>
            </a:r>
          </a:p>
        </p:txBody>
      </p:sp>
      <p:pic>
        <p:nvPicPr>
          <p:cNvPr id="2" name="064A3613.wav">
            <a:hlinkClick r:id="" action="ppaction://media"/>
          </p:cNvPr>
          <p:cNvPicPr>
            <a:picLocks noChangeAspect="1"/>
          </p:cNvPicPr>
          <p:nvPr>
            <a:wavAudioFile r:embed="rId1" name="064AC0E5.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269616"/>
      </p:ext>
    </p:extLst>
  </p:cSld>
  <p:clrMapOvr>
    <a:masterClrMapping/>
  </p:clrMapOvr>
  <p:transition advTm="12708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152400" y="228600"/>
            <a:ext cx="8839200" cy="6400800"/>
          </a:xfrm>
        </p:spPr>
        <p:txBody>
          <a:bodyPr/>
          <a:lstStyle/>
          <a:p>
            <a:pPr marL="609600" indent="-609600" algn="l" rtl="0" eaLnBrk="1" hangingPunct="1"/>
            <a:r>
              <a:rPr lang="en-US" sz="4000" b="1" smtClean="0">
                <a:latin typeface="Times New Roman" pitchFamily="18" charset="0"/>
                <a:cs typeface="Times New Roman" pitchFamily="18" charset="0"/>
              </a:rPr>
              <a:t>Barriers to communication</a:t>
            </a:r>
          </a:p>
          <a:p>
            <a:pPr marL="609600" indent="-609600" algn="just" rtl="0" eaLnBrk="1" hangingPunct="1">
              <a:lnSpc>
                <a:spcPct val="150000"/>
              </a:lnSpc>
              <a:buFontTx/>
              <a:buAutoNum type="arabicPeriod"/>
            </a:pPr>
            <a:r>
              <a:rPr lang="en-US" sz="3600" smtClean="0">
                <a:latin typeface="Times New Roman" pitchFamily="18" charset="0"/>
                <a:cs typeface="Times New Roman" pitchFamily="18" charset="0"/>
              </a:rPr>
              <a:t>Lake of planning to communicate</a:t>
            </a:r>
          </a:p>
          <a:p>
            <a:pPr marL="609600" indent="-609600" algn="just" rtl="0" eaLnBrk="1" hangingPunct="1">
              <a:lnSpc>
                <a:spcPct val="150000"/>
              </a:lnSpc>
              <a:buFontTx/>
              <a:buAutoNum type="arabicPeriod"/>
            </a:pPr>
            <a:r>
              <a:rPr lang="en-US" sz="3600" smtClean="0">
                <a:latin typeface="Times New Roman" pitchFamily="18" charset="0"/>
                <a:cs typeface="Times New Roman" pitchFamily="18" charset="0"/>
              </a:rPr>
              <a:t>Un clarified assumptions</a:t>
            </a:r>
          </a:p>
          <a:p>
            <a:pPr marL="609600" indent="-609600" algn="just" rtl="0" eaLnBrk="1" hangingPunct="1">
              <a:lnSpc>
                <a:spcPct val="150000"/>
              </a:lnSpc>
              <a:buFontTx/>
              <a:buAutoNum type="arabicPeriod"/>
            </a:pPr>
            <a:r>
              <a:rPr lang="en-US" sz="3600" smtClean="0">
                <a:latin typeface="Times New Roman" pitchFamily="18" charset="0"/>
                <a:cs typeface="Times New Roman" pitchFamily="18" charset="0"/>
              </a:rPr>
              <a:t>Due to physical distances</a:t>
            </a:r>
          </a:p>
          <a:p>
            <a:pPr marL="609600" indent="-609600" algn="just" rtl="0" eaLnBrk="1" hangingPunct="1">
              <a:lnSpc>
                <a:spcPct val="150000"/>
              </a:lnSpc>
              <a:buFontTx/>
              <a:buAutoNum type="arabicPeriod"/>
            </a:pPr>
            <a:r>
              <a:rPr lang="en-US" sz="3600" smtClean="0">
                <a:latin typeface="Times New Roman" pitchFamily="18" charset="0"/>
                <a:cs typeface="Times New Roman" pitchFamily="18" charset="0"/>
              </a:rPr>
              <a:t>Lake of interest</a:t>
            </a:r>
          </a:p>
          <a:p>
            <a:pPr marL="609600" indent="-609600" algn="just" rtl="0" eaLnBrk="1" hangingPunct="1">
              <a:lnSpc>
                <a:spcPct val="150000"/>
              </a:lnSpc>
              <a:buFontTx/>
              <a:buAutoNum type="arabicPeriod"/>
            </a:pPr>
            <a:r>
              <a:rPr lang="en-US" sz="3600" smtClean="0">
                <a:latin typeface="Times New Roman" pitchFamily="18" charset="0"/>
                <a:cs typeface="Times New Roman" pitchFamily="18" charset="0"/>
              </a:rPr>
              <a:t>Neglect of listening</a:t>
            </a:r>
          </a:p>
          <a:p>
            <a:pPr marL="609600" indent="-609600" algn="just" rtl="0" eaLnBrk="1" hangingPunct="1">
              <a:lnSpc>
                <a:spcPct val="150000"/>
              </a:lnSpc>
              <a:buFontTx/>
              <a:buAutoNum type="arabicPeriod"/>
            </a:pPr>
            <a:r>
              <a:rPr lang="en-US" sz="3600" smtClean="0">
                <a:latin typeface="Times New Roman" pitchFamily="18" charset="0"/>
                <a:cs typeface="Times New Roman" pitchFamily="18" charset="0"/>
              </a:rPr>
              <a:t>Poorly expressed message</a:t>
            </a:r>
          </a:p>
        </p:txBody>
      </p:sp>
      <p:pic>
        <p:nvPicPr>
          <p:cNvPr id="2" name="915A3629.wav">
            <a:hlinkClick r:id="" action="ppaction://media"/>
          </p:cNvPr>
          <p:cNvPicPr>
            <a:picLocks noChangeAspect="1"/>
          </p:cNvPicPr>
          <p:nvPr>
            <a:wavAudioFile r:embed="rId1" name="915A4154.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397757"/>
      </p:ext>
    </p:extLst>
  </p:cSld>
  <p:clrMapOvr>
    <a:masterClrMapping/>
  </p:clrMapOvr>
  <p:transition advTm="2125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152400" y="152400"/>
            <a:ext cx="8839200" cy="6629400"/>
          </a:xfrm>
        </p:spPr>
        <p:txBody>
          <a:bodyPr/>
          <a:lstStyle/>
          <a:p>
            <a:pPr marL="609600" indent="-609600" algn="l" rtl="0" eaLnBrk="1" hangingPunct="1"/>
            <a:r>
              <a:rPr lang="en-US" sz="3600" b="1" smtClean="0">
                <a:latin typeface="Times New Roman" pitchFamily="18" charset="0"/>
                <a:cs typeface="Times New Roman" pitchFamily="18" charset="0"/>
              </a:rPr>
              <a:t>Guidelines for improving communication</a:t>
            </a:r>
          </a:p>
          <a:p>
            <a:pPr marL="609600" indent="-609600" algn="l" rtl="0" eaLnBrk="1" hangingPunct="1">
              <a:lnSpc>
                <a:spcPct val="150000"/>
              </a:lnSpc>
              <a:buFontTx/>
              <a:buAutoNum type="arabicPeriod"/>
            </a:pPr>
            <a:r>
              <a:rPr lang="en-US" sz="2800" smtClean="0">
                <a:latin typeface="Times New Roman" pitchFamily="18" charset="0"/>
                <a:cs typeface="Times New Roman" pitchFamily="18" charset="0"/>
              </a:rPr>
              <a:t>Be clear in the use of language</a:t>
            </a:r>
          </a:p>
          <a:p>
            <a:pPr marL="609600" indent="-609600" algn="l" rtl="0" eaLnBrk="1" hangingPunct="1">
              <a:lnSpc>
                <a:spcPct val="150000"/>
              </a:lnSpc>
              <a:buFontTx/>
              <a:buAutoNum type="arabicPeriod"/>
            </a:pPr>
            <a:r>
              <a:rPr lang="en-US" sz="2800" smtClean="0">
                <a:latin typeface="Times New Roman" pitchFamily="18" charset="0"/>
                <a:cs typeface="Times New Roman" pitchFamily="18" charset="0"/>
              </a:rPr>
              <a:t>Use adequate medium </a:t>
            </a:r>
          </a:p>
          <a:p>
            <a:pPr marL="609600" indent="-609600" algn="l" rtl="0" eaLnBrk="1" hangingPunct="1">
              <a:lnSpc>
                <a:spcPct val="150000"/>
              </a:lnSpc>
              <a:buFontTx/>
              <a:buAutoNum type="arabicPeriod"/>
            </a:pPr>
            <a:r>
              <a:rPr lang="en-US" sz="2800" smtClean="0">
                <a:latin typeface="Times New Roman" pitchFamily="18" charset="0"/>
                <a:cs typeface="Times New Roman" pitchFamily="18" charset="0"/>
              </a:rPr>
              <a:t>Be a good listener</a:t>
            </a:r>
          </a:p>
          <a:p>
            <a:pPr marL="609600" indent="-609600" algn="l" rtl="0" eaLnBrk="1" hangingPunct="1">
              <a:lnSpc>
                <a:spcPct val="150000"/>
              </a:lnSpc>
              <a:buFontTx/>
              <a:buAutoNum type="arabicPeriod"/>
            </a:pPr>
            <a:r>
              <a:rPr lang="en-US" sz="2800" smtClean="0">
                <a:latin typeface="Times New Roman" pitchFamily="18" charset="0"/>
                <a:cs typeface="Times New Roman" pitchFamily="18" charset="0"/>
              </a:rPr>
              <a:t>Provide climate of trust and confidence</a:t>
            </a:r>
          </a:p>
          <a:p>
            <a:pPr marL="609600" indent="-609600" algn="l" rtl="0" eaLnBrk="1" hangingPunct="1">
              <a:lnSpc>
                <a:spcPct val="150000"/>
              </a:lnSpc>
              <a:buFontTx/>
              <a:buAutoNum type="arabicPeriod"/>
            </a:pPr>
            <a:r>
              <a:rPr lang="en-US" sz="2800" smtClean="0">
                <a:latin typeface="Times New Roman" pitchFamily="18" charset="0"/>
                <a:cs typeface="Times New Roman" pitchFamily="18" charset="0"/>
              </a:rPr>
              <a:t>Communication to be effective requires follow up.</a:t>
            </a:r>
          </a:p>
          <a:p>
            <a:pPr marL="609600" indent="-609600" algn="l" rtl="0" eaLnBrk="1" hangingPunct="1">
              <a:lnSpc>
                <a:spcPct val="150000"/>
              </a:lnSpc>
              <a:buFontTx/>
              <a:buAutoNum type="arabicPeriod"/>
            </a:pPr>
            <a:r>
              <a:rPr lang="en-US" sz="2800" smtClean="0">
                <a:latin typeface="Times New Roman" pitchFamily="18" charset="0"/>
                <a:cs typeface="Times New Roman" pitchFamily="18" charset="0"/>
              </a:rPr>
              <a:t>Watch carefully the tone of your voice</a:t>
            </a:r>
          </a:p>
          <a:p>
            <a:pPr marL="609600" indent="-609600" algn="l" rtl="0" eaLnBrk="1" hangingPunct="1">
              <a:lnSpc>
                <a:spcPct val="150000"/>
              </a:lnSpc>
              <a:buFontTx/>
              <a:buAutoNum type="arabicPeriod"/>
            </a:pPr>
            <a:r>
              <a:rPr lang="en-US" sz="2800" smtClean="0">
                <a:latin typeface="Times New Roman" pitchFamily="18" charset="0"/>
                <a:cs typeface="Times New Roman" pitchFamily="18" charset="0"/>
              </a:rPr>
              <a:t>Provide right climate </a:t>
            </a:r>
          </a:p>
        </p:txBody>
      </p:sp>
      <p:pic>
        <p:nvPicPr>
          <p:cNvPr id="4" name="62EA3676.wav">
            <a:hlinkClick r:id="" action="ppaction://media"/>
          </p:cNvPr>
          <p:cNvPicPr>
            <a:picLocks noChangeAspect="1"/>
          </p:cNvPicPr>
          <p:nvPr>
            <a:wavAudioFile r:embed="rId1" name="62EA1119.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613210"/>
      </p:ext>
    </p:extLst>
  </p:cSld>
  <p:clrMapOvr>
    <a:masterClrMapping/>
  </p:clrMapOvr>
  <p:transition advTm="20191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304800" y="228600"/>
            <a:ext cx="8610600" cy="6477000"/>
          </a:xfrm>
        </p:spPr>
        <p:txBody>
          <a:bodyPr/>
          <a:lstStyle/>
          <a:p>
            <a:pPr algn="l" rtl="0" eaLnBrk="1" hangingPunct="1">
              <a:buFontTx/>
              <a:buNone/>
            </a:pPr>
            <a:r>
              <a:rPr lang="en-US" smtClean="0"/>
              <a:t>  </a:t>
            </a:r>
          </a:p>
          <a:p>
            <a:pPr algn="l" rtl="0" eaLnBrk="1" hangingPunct="1">
              <a:buFontTx/>
              <a:buNone/>
            </a:pPr>
            <a:r>
              <a:rPr lang="en-US" smtClean="0"/>
              <a:t>   </a:t>
            </a:r>
          </a:p>
          <a:p>
            <a:pPr algn="l" rtl="0" eaLnBrk="1" hangingPunct="1"/>
            <a:endParaRPr lang="en-US" smtClean="0"/>
          </a:p>
          <a:p>
            <a:pPr algn="l" rtl="0" eaLnBrk="1" hangingPunct="1"/>
            <a:endParaRPr lang="en-US" smtClean="0"/>
          </a:p>
          <a:p>
            <a:pPr algn="l" rtl="0" eaLnBrk="1" hangingPunct="1"/>
            <a:endParaRPr lang="en-US" smtClean="0"/>
          </a:p>
        </p:txBody>
      </p:sp>
      <p:sp>
        <p:nvSpPr>
          <p:cNvPr id="29699" name="WordArt 4"/>
          <p:cNvSpPr>
            <a:spLocks noChangeArrowheads="1" noChangeShapeType="1" noTextEdit="1"/>
          </p:cNvSpPr>
          <p:nvPr/>
        </p:nvSpPr>
        <p:spPr bwMode="auto">
          <a:xfrm rot="449195">
            <a:off x="946150" y="1509713"/>
            <a:ext cx="6475413" cy="3230562"/>
          </a:xfrm>
          <a:prstGeom prst="rect">
            <a:avLst/>
          </a:prstGeom>
        </p:spPr>
        <p:txBody>
          <a:bodyPr wrap="none" fromWordArt="1">
            <a:prstTxWarp prst="textPlain">
              <a:avLst>
                <a:gd name="adj" fmla="val 51287"/>
              </a:avLst>
            </a:prstTxWarp>
          </a:bodyPr>
          <a:lstStyle/>
          <a:p>
            <a:pPr algn="ctr" fontAlgn="base">
              <a:spcBef>
                <a:spcPct val="0"/>
              </a:spcBef>
              <a:spcAft>
                <a:spcPct val="0"/>
              </a:spcAft>
            </a:pPr>
            <a:r>
              <a:rPr lang="en-US" sz="3600"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1120000" scaled="1"/>
                </a:gradFill>
                <a:effectLst>
                  <a:outerShdw dist="35921" dir="2700000" sy="50000" kx="2115830" algn="bl" rotWithShape="0">
                    <a:srgbClr val="C0C0C0">
                      <a:alpha val="79999"/>
                    </a:srgbClr>
                  </a:outerShdw>
                </a:effectLst>
              </a:rPr>
              <a:t>Thank you</a:t>
            </a:r>
            <a:endParaRPr lang="ar-EG" sz="3600"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1120000" scaled="1"/>
              </a:gradFill>
              <a:effectLst>
                <a:outerShdw dist="35921" dir="2700000" sy="50000" kx="2115830" algn="bl" rotWithShape="0">
                  <a:srgbClr val="C0C0C0">
                    <a:alpha val="79999"/>
                  </a:srgbClr>
                </a:outerShdw>
              </a:effectLst>
            </a:endParaRPr>
          </a:p>
        </p:txBody>
      </p:sp>
      <p:pic>
        <p:nvPicPr>
          <p:cNvPr id="6" name="82FF3863.wav">
            <a:hlinkClick r:id="" action="ppaction://media"/>
          </p:cNvPr>
          <p:cNvPicPr>
            <a:picLocks noChangeAspect="1"/>
          </p:cNvPicPr>
          <p:nvPr>
            <a:wavAudioFile r:embed="rId1" name="82FF0704.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208531"/>
      </p:ext>
    </p:extLst>
  </p:cSld>
  <p:clrMapOvr>
    <a:masterClrMapping/>
  </p:clrMapOvr>
  <p:transition advTm="1214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0" y="76200"/>
            <a:ext cx="8991600" cy="6781800"/>
          </a:xfrm>
        </p:spPr>
        <p:txBody>
          <a:bodyPr/>
          <a:lstStyle/>
          <a:p>
            <a:pPr algn="just" rtl="0" eaLnBrk="1" hangingPunct="1">
              <a:lnSpc>
                <a:spcPct val="150000"/>
              </a:lnSpc>
              <a:buFontTx/>
              <a:buNone/>
            </a:pPr>
            <a:r>
              <a:rPr lang="en-US" sz="3600" smtClean="0">
                <a:solidFill>
                  <a:schemeClr val="bg2"/>
                </a:solidFill>
                <a:latin typeface="Times New Roman" pitchFamily="18" charset="0"/>
                <a:cs typeface="Times New Roman" pitchFamily="18" charset="0"/>
              </a:rPr>
              <a:t>formal channel of communication</a:t>
            </a:r>
          </a:p>
          <a:p>
            <a:pPr algn="just" rtl="0" eaLnBrk="1" hangingPunct="1">
              <a:lnSpc>
                <a:spcPct val="150000"/>
              </a:lnSpc>
              <a:buFontTx/>
              <a:buNone/>
            </a:pPr>
            <a:r>
              <a:rPr lang="en-US" smtClean="0">
                <a:latin typeface="Times New Roman" pitchFamily="18" charset="0"/>
                <a:cs typeface="Times New Roman" pitchFamily="18" charset="0"/>
              </a:rPr>
              <a:t>              It is a line of communication for the transmission of official message and information within or outside the organization.</a:t>
            </a:r>
          </a:p>
          <a:p>
            <a:pPr algn="just" rtl="0" eaLnBrk="1" hangingPunct="1">
              <a:lnSpc>
                <a:spcPct val="150000"/>
              </a:lnSpc>
              <a:buFontTx/>
              <a:buNone/>
            </a:pPr>
            <a:r>
              <a:rPr lang="en-US" smtClean="0">
                <a:latin typeface="Times New Roman" pitchFamily="18" charset="0"/>
                <a:cs typeface="Times New Roman" pitchFamily="18" charset="0"/>
              </a:rPr>
              <a:t>            In a formal</a:t>
            </a:r>
            <a:r>
              <a:rPr lang="en-US" sz="2800" smtClean="0"/>
              <a:t> </a:t>
            </a:r>
            <a:r>
              <a:rPr lang="en-US" smtClean="0">
                <a:latin typeface="Times New Roman" pitchFamily="18" charset="0"/>
                <a:cs typeface="Times New Roman" pitchFamily="18" charset="0"/>
              </a:rPr>
              <a:t>communication channel, directive information flows from higher to lower levels, and information about performance from lower to higher level.</a:t>
            </a:r>
          </a:p>
          <a:p>
            <a:pPr algn="just" rtl="0" eaLnBrk="1" hangingPunct="1">
              <a:lnSpc>
                <a:spcPct val="150000"/>
              </a:lnSpc>
              <a:buFontTx/>
              <a:buNone/>
            </a:pPr>
            <a:endParaRPr lang="en-US" smtClean="0">
              <a:latin typeface="Times New Roman" pitchFamily="18" charset="0"/>
              <a:cs typeface="Times New Roman" pitchFamily="18" charset="0"/>
            </a:endParaRPr>
          </a:p>
          <a:p>
            <a:pPr algn="l" rtl="0" eaLnBrk="1" hangingPunct="1"/>
            <a:endParaRPr lang="en-US" smtClean="0">
              <a:latin typeface="Times New Roman" pitchFamily="18" charset="0"/>
              <a:cs typeface="Times New Roman" pitchFamily="18" charset="0"/>
            </a:endParaRPr>
          </a:p>
        </p:txBody>
      </p:sp>
      <p:pic>
        <p:nvPicPr>
          <p:cNvPr id="3" name="F12C3410.wav">
            <a:hlinkClick r:id="" action="ppaction://media"/>
          </p:cNvPr>
          <p:cNvPicPr>
            <a:picLocks noChangeAspect="1"/>
          </p:cNvPicPr>
          <p:nvPr>
            <a:wavAudioFile r:embed="rId1" name="F12C1040.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818731"/>
      </p:ext>
    </p:extLst>
  </p:cSld>
  <p:clrMapOvr>
    <a:masterClrMapping/>
  </p:clrMapOvr>
  <p:transition spd="slow" advTm="12251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
            </a:r>
            <a:br>
              <a:rPr lang="en-US" smtClean="0"/>
            </a:br>
            <a:endParaRPr lang="en-US" smtClean="0"/>
          </a:p>
        </p:txBody>
      </p:sp>
      <p:sp>
        <p:nvSpPr>
          <p:cNvPr id="16387" name="Rectangle 3"/>
          <p:cNvSpPr>
            <a:spLocks noGrp="1" noChangeArrowheads="1"/>
          </p:cNvSpPr>
          <p:nvPr>
            <p:ph type="body" idx="1"/>
          </p:nvPr>
        </p:nvSpPr>
        <p:spPr>
          <a:xfrm>
            <a:off x="152400" y="228600"/>
            <a:ext cx="8839200" cy="6477000"/>
          </a:xfrm>
        </p:spPr>
        <p:txBody>
          <a:bodyPr/>
          <a:lstStyle/>
          <a:p>
            <a:pPr algn="l" rtl="0" eaLnBrk="1" hangingPunct="1">
              <a:lnSpc>
                <a:spcPct val="90000"/>
              </a:lnSpc>
            </a:pPr>
            <a:r>
              <a:rPr lang="en-US" sz="3600" smtClean="0">
                <a:solidFill>
                  <a:schemeClr val="bg2"/>
                </a:solidFill>
                <a:latin typeface="Times New Roman" pitchFamily="18" charset="0"/>
                <a:cs typeface="Times New Roman" pitchFamily="18" charset="0"/>
              </a:rPr>
              <a:t>Informal channel of communication “GRAPEVINE”:</a:t>
            </a:r>
          </a:p>
          <a:p>
            <a:pPr algn="just" rtl="0" eaLnBrk="1" hangingPunct="1">
              <a:lnSpc>
                <a:spcPct val="150000"/>
              </a:lnSpc>
              <a:buFontTx/>
              <a:buNone/>
            </a:pPr>
            <a:r>
              <a:rPr lang="en-US" smtClean="0"/>
              <a:t>	    </a:t>
            </a:r>
            <a:r>
              <a:rPr lang="en-US" smtClean="0">
                <a:latin typeface="Times New Roman" pitchFamily="18" charset="0"/>
                <a:cs typeface="Times New Roman" pitchFamily="18" charset="0"/>
              </a:rPr>
              <a:t>Informal communication often does not flow in the formal channel established by management.</a:t>
            </a:r>
          </a:p>
          <a:p>
            <a:pPr algn="just" rtl="0" eaLnBrk="1" hangingPunct="1">
              <a:lnSpc>
                <a:spcPct val="150000"/>
              </a:lnSpc>
              <a:buFontTx/>
              <a:buNone/>
            </a:pPr>
            <a:r>
              <a:rPr lang="en-US" smtClean="0">
                <a:latin typeface="Times New Roman" pitchFamily="18" charset="0"/>
                <a:cs typeface="Times New Roman" pitchFamily="18" charset="0"/>
              </a:rPr>
              <a:t>	       This type of communication channel (grapevine) built around the social relationship of the members of the organization i.e. this type arises on account of the mature, desire of people to communicate with each others.</a:t>
            </a:r>
          </a:p>
        </p:txBody>
      </p:sp>
      <p:pic>
        <p:nvPicPr>
          <p:cNvPr id="3" name="26CA3426.wav">
            <a:hlinkClick r:id="" action="ppaction://media"/>
          </p:cNvPr>
          <p:cNvPicPr>
            <a:picLocks noChangeAspect="1"/>
          </p:cNvPicPr>
          <p:nvPr>
            <a:wavAudioFile r:embed="rId1" name="26CA0A17.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71307"/>
      </p:ext>
    </p:extLst>
  </p:cSld>
  <p:clrMapOvr>
    <a:masterClrMapping/>
  </p:clrMapOvr>
  <p:transition spd="slow" advTm="11254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304800" y="304800"/>
            <a:ext cx="8610600" cy="6172200"/>
          </a:xfrm>
        </p:spPr>
        <p:txBody>
          <a:bodyPr/>
          <a:lstStyle/>
          <a:p>
            <a:pPr algn="just" rtl="0" eaLnBrk="1" hangingPunct="1">
              <a:lnSpc>
                <a:spcPct val="150000"/>
              </a:lnSpc>
            </a:pPr>
            <a:endParaRPr lang="en-US" smtClean="0">
              <a:latin typeface="Times New Roman" pitchFamily="18" charset="0"/>
              <a:cs typeface="Times New Roman" pitchFamily="18" charset="0"/>
            </a:endParaRPr>
          </a:p>
          <a:p>
            <a:pPr algn="just" rtl="0" eaLnBrk="1" hangingPunct="1">
              <a:lnSpc>
                <a:spcPct val="150000"/>
              </a:lnSpc>
              <a:buFontTx/>
              <a:buNone/>
            </a:pPr>
            <a:r>
              <a:rPr lang="en-US" smtClean="0">
                <a:latin typeface="Times New Roman" pitchFamily="18" charset="0"/>
                <a:cs typeface="Times New Roman" pitchFamily="18" charset="0"/>
              </a:rPr>
              <a:t>        An intelligent manager can make use of grapevine for spreading information informally and preventing false rumors by providing correct facts, this will be possible when the manager maintains an attitude of friendliness and cooperation with the members of informal organization. </a:t>
            </a:r>
          </a:p>
        </p:txBody>
      </p:sp>
      <p:pic>
        <p:nvPicPr>
          <p:cNvPr id="2" name="5A543442.wav">
            <a:hlinkClick r:id="" action="ppaction://media"/>
          </p:cNvPr>
          <p:cNvPicPr>
            <a:picLocks noChangeAspect="1"/>
          </p:cNvPicPr>
          <p:nvPr>
            <a:wavAudioFile r:embed="rId1" name="5A54C401.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329145"/>
      </p:ext>
    </p:extLst>
  </p:cSld>
  <p:clrMapOvr>
    <a:masterClrMapping/>
  </p:clrMapOvr>
  <p:transition spd="slow" advTm="1104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179388" y="188913"/>
            <a:ext cx="8964612" cy="6480175"/>
          </a:xfrm>
        </p:spPr>
        <p:txBody>
          <a:bodyPr/>
          <a:lstStyle/>
          <a:p>
            <a:pPr marL="812800" indent="-812800" algn="l" rtl="0" eaLnBrk="1" hangingPunct="1"/>
            <a:r>
              <a:rPr lang="en-US" sz="4000" b="1" smtClean="0">
                <a:latin typeface="Times New Roman" pitchFamily="18" charset="0"/>
                <a:cs typeface="Times New Roman" pitchFamily="18" charset="0"/>
              </a:rPr>
              <a:t>Types of communication:</a:t>
            </a:r>
          </a:p>
          <a:p>
            <a:pPr marL="812800" indent="-812800" algn="l" rtl="0" eaLnBrk="1" hangingPunct="1">
              <a:buFontTx/>
              <a:buNone/>
            </a:pPr>
            <a:endParaRPr lang="en-US" sz="4000" b="1" smtClean="0">
              <a:latin typeface="Times New Roman" pitchFamily="18" charset="0"/>
              <a:cs typeface="Times New Roman" pitchFamily="18" charset="0"/>
            </a:endParaRPr>
          </a:p>
          <a:p>
            <a:pPr marL="812800" indent="-812800" algn="justLow" rtl="0" eaLnBrk="1" hangingPunct="1">
              <a:buFontTx/>
              <a:buNone/>
            </a:pPr>
            <a:r>
              <a:rPr lang="en-US" b="1" smtClean="0">
                <a:latin typeface="Times New Roman" pitchFamily="18" charset="0"/>
                <a:cs typeface="Times New Roman" pitchFamily="18" charset="0"/>
              </a:rPr>
              <a:t>I - Verbal:</a:t>
            </a:r>
          </a:p>
          <a:p>
            <a:pPr marL="812800" indent="-812800" algn="justLow" rtl="0" eaLnBrk="1" hangingPunct="1">
              <a:buFontTx/>
              <a:buNone/>
            </a:pPr>
            <a:r>
              <a:rPr lang="en-US" b="1" smtClean="0">
                <a:latin typeface="Times New Roman" pitchFamily="18" charset="0"/>
                <a:cs typeface="Times New Roman" pitchFamily="18" charset="0"/>
              </a:rPr>
              <a:t>        A- Oral communication</a:t>
            </a:r>
          </a:p>
          <a:p>
            <a:pPr marL="812800" indent="-812800" algn="justLow" rtl="0" eaLnBrk="1" hangingPunct="1">
              <a:buFontTx/>
              <a:buNone/>
            </a:pPr>
            <a:r>
              <a:rPr lang="en-US" b="1" smtClean="0">
                <a:latin typeface="Times New Roman" pitchFamily="18" charset="0"/>
                <a:cs typeface="Times New Roman" pitchFamily="18" charset="0"/>
              </a:rPr>
              <a:t>        B - Written communication</a:t>
            </a:r>
          </a:p>
          <a:p>
            <a:pPr marL="812800" indent="-812800" algn="l" rtl="0" eaLnBrk="1" hangingPunct="1">
              <a:buFontTx/>
              <a:buNone/>
            </a:pPr>
            <a:r>
              <a:rPr lang="en-US" b="1" smtClean="0">
                <a:latin typeface="Times New Roman" pitchFamily="18" charset="0"/>
                <a:cs typeface="Times New Roman" pitchFamily="18" charset="0"/>
              </a:rPr>
              <a:t>II - Non verbal communication</a:t>
            </a:r>
          </a:p>
          <a:p>
            <a:pPr marL="812800" indent="-812800" algn="l" rtl="0" eaLnBrk="1" hangingPunct="1">
              <a:buFontTx/>
              <a:buNone/>
            </a:pPr>
            <a:endParaRPr lang="en-US" b="1" smtClean="0">
              <a:latin typeface="Times New Roman" pitchFamily="18" charset="0"/>
              <a:cs typeface="Times New Roman" pitchFamily="18" charset="0"/>
            </a:endParaRPr>
          </a:p>
        </p:txBody>
      </p:sp>
      <p:pic>
        <p:nvPicPr>
          <p:cNvPr id="2" name="F0823488.wav">
            <a:hlinkClick r:id="" action="ppaction://media"/>
          </p:cNvPr>
          <p:cNvPicPr>
            <a:picLocks noChangeAspect="1"/>
          </p:cNvPicPr>
          <p:nvPr>
            <a:wavAudioFile r:embed="rId1" name="F0824235.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399854"/>
      </p:ext>
    </p:extLst>
  </p:cSld>
  <p:clrMapOvr>
    <a:masterClrMapping/>
  </p:clrMapOvr>
  <p:transition advTm="123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228600" y="304800"/>
            <a:ext cx="8686800" cy="6248400"/>
          </a:xfrm>
        </p:spPr>
        <p:txBody>
          <a:bodyPr/>
          <a:lstStyle/>
          <a:p>
            <a:pPr algn="l" rtl="0" eaLnBrk="1" hangingPunct="1"/>
            <a:r>
              <a:rPr lang="en-US" sz="3600" b="1" smtClean="0">
                <a:solidFill>
                  <a:schemeClr val="bg2"/>
                </a:solidFill>
                <a:latin typeface="Times New Roman" pitchFamily="18" charset="0"/>
                <a:cs typeface="Times New Roman" pitchFamily="18" charset="0"/>
              </a:rPr>
              <a:t>I. Verbal:</a:t>
            </a:r>
          </a:p>
          <a:p>
            <a:pPr algn="just" rtl="0" eaLnBrk="1" hangingPunct="1">
              <a:lnSpc>
                <a:spcPct val="150000"/>
              </a:lnSpc>
              <a:buFontTx/>
              <a:buNone/>
            </a:pPr>
            <a:r>
              <a:rPr lang="en-US" b="1" smtClean="0"/>
              <a:t>      </a:t>
            </a:r>
            <a:r>
              <a:rPr lang="en-US" smtClean="0">
                <a:latin typeface="Times New Roman" pitchFamily="18" charset="0"/>
                <a:cs typeface="Times New Roman" pitchFamily="18" charset="0"/>
              </a:rPr>
              <a:t>Conscious use of spoken or written word, Choice of words can reflect age, education, developmental level; culture, Feelings can be expressed through tone, pace, etc.</a:t>
            </a:r>
          </a:p>
          <a:p>
            <a:pPr algn="just" rtl="0" eaLnBrk="1" hangingPunct="1">
              <a:lnSpc>
                <a:spcPct val="150000"/>
              </a:lnSpc>
            </a:pPr>
            <a:r>
              <a:rPr lang="en-US" smtClean="0">
                <a:latin typeface="Times New Roman" pitchFamily="18" charset="0"/>
                <a:cs typeface="Times New Roman" pitchFamily="18" charset="0"/>
              </a:rPr>
              <a:t>Characteristics: simple, brief, clear, well timed </a:t>
            </a:r>
          </a:p>
        </p:txBody>
      </p:sp>
      <p:pic>
        <p:nvPicPr>
          <p:cNvPr id="2" name="F6D73504.wav">
            <a:hlinkClick r:id="" action="ppaction://media"/>
          </p:cNvPr>
          <p:cNvPicPr>
            <a:picLocks noChangeAspect="1"/>
          </p:cNvPicPr>
          <p:nvPr>
            <a:wavAudioFile r:embed="rId1" name="F6D78027.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012368"/>
      </p:ext>
    </p:extLst>
  </p:cSld>
  <p:clrMapOvr>
    <a:masterClrMapping/>
  </p:clrMapOvr>
  <p:transition spd="slow" advTm="14105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228600" y="304800"/>
            <a:ext cx="8763000" cy="6324600"/>
          </a:xfrm>
        </p:spPr>
        <p:txBody>
          <a:bodyPr/>
          <a:lstStyle/>
          <a:p>
            <a:pPr marL="609600" indent="-609600" algn="l" rtl="0" eaLnBrk="1" hangingPunct="1">
              <a:buFontTx/>
              <a:buNone/>
            </a:pPr>
            <a:r>
              <a:rPr lang="en-US" sz="4000" b="1" smtClean="0">
                <a:solidFill>
                  <a:schemeClr val="bg2"/>
                </a:solidFill>
                <a:latin typeface="Times New Roman" pitchFamily="18" charset="0"/>
                <a:cs typeface="Times New Roman" pitchFamily="18" charset="0"/>
              </a:rPr>
              <a:t>Oral communication</a:t>
            </a:r>
          </a:p>
          <a:p>
            <a:pPr marL="609600" indent="-609600" algn="l" rtl="0" eaLnBrk="1" hangingPunct="1">
              <a:buFontTx/>
              <a:buNone/>
            </a:pPr>
            <a:endParaRPr lang="en-US" sz="4000" b="1" smtClean="0">
              <a:solidFill>
                <a:schemeClr val="bg2"/>
              </a:solidFill>
              <a:latin typeface="Times New Roman" pitchFamily="18" charset="0"/>
              <a:cs typeface="Times New Roman" pitchFamily="18" charset="0"/>
            </a:endParaRPr>
          </a:p>
          <a:p>
            <a:pPr marL="609600" indent="-609600" algn="just" rtl="0" eaLnBrk="1" hangingPunct="1">
              <a:lnSpc>
                <a:spcPct val="150000"/>
              </a:lnSpc>
            </a:pPr>
            <a:r>
              <a:rPr lang="en-US" sz="4000" smtClean="0">
                <a:latin typeface="Times New Roman" pitchFamily="18" charset="0"/>
                <a:cs typeface="Times New Roman" pitchFamily="18" charset="0"/>
              </a:rPr>
              <a:t>Is the more effective means of communication</a:t>
            </a:r>
            <a:endParaRPr lang="ar-SA" sz="4000" smtClean="0">
              <a:latin typeface="Times New Roman" pitchFamily="18" charset="0"/>
              <a:cs typeface="Times New Roman" pitchFamily="18" charset="0"/>
            </a:endParaRPr>
          </a:p>
          <a:p>
            <a:pPr marL="609600" indent="-609600" algn="just" rtl="0" eaLnBrk="1" hangingPunct="1">
              <a:lnSpc>
                <a:spcPct val="150000"/>
              </a:lnSpc>
            </a:pPr>
            <a:r>
              <a:rPr lang="en-US" sz="4000" smtClean="0">
                <a:latin typeface="Times New Roman" pitchFamily="18" charset="0"/>
                <a:cs typeface="Times New Roman" pitchFamily="18" charset="0"/>
              </a:rPr>
              <a:t>Oral communication is face - to - face communication between individuals.</a:t>
            </a:r>
          </a:p>
        </p:txBody>
      </p:sp>
      <p:pic>
        <p:nvPicPr>
          <p:cNvPr id="2" name="124C3520.wav">
            <a:hlinkClick r:id="" action="ppaction://media"/>
          </p:cNvPr>
          <p:cNvPicPr>
            <a:picLocks noChangeAspect="1"/>
          </p:cNvPicPr>
          <p:nvPr>
            <a:wavAudioFile r:embed="rId1" name="124C7437.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783246"/>
      </p:ext>
    </p:extLst>
  </p:cSld>
  <p:clrMapOvr>
    <a:masterClrMapping/>
  </p:clrMapOvr>
  <p:transition spd="slow" advTm="225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228600" y="304800"/>
            <a:ext cx="8763000" cy="6324600"/>
          </a:xfrm>
        </p:spPr>
        <p:txBody>
          <a:bodyPr/>
          <a:lstStyle/>
          <a:p>
            <a:pPr marL="609600" indent="-609600" algn="l" rtl="0" eaLnBrk="1" hangingPunct="1"/>
            <a:r>
              <a:rPr lang="en-US" sz="4000" b="1" smtClean="0">
                <a:latin typeface="Times New Roman" pitchFamily="18" charset="0"/>
                <a:cs typeface="Times New Roman" pitchFamily="18" charset="0"/>
              </a:rPr>
              <a:t>Advantages of oral communication</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It saves time as it is face - to – face</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It can be easily conveyed and understood</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It fosters a friendly and cooperative spirit</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It can lay the basis for mutual understanding and trust</a:t>
            </a:r>
          </a:p>
        </p:txBody>
      </p:sp>
      <p:pic>
        <p:nvPicPr>
          <p:cNvPr id="2" name="59FC3535.wav">
            <a:hlinkClick r:id="" action="ppaction://media"/>
          </p:cNvPr>
          <p:cNvPicPr>
            <a:picLocks noChangeAspect="1"/>
          </p:cNvPicPr>
          <p:nvPr>
            <a:wavAudioFile r:embed="rId1" name="59FC0140.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80475"/>
      </p:ext>
    </p:extLst>
  </p:cSld>
  <p:clrMapOvr>
    <a:masterClrMapping/>
  </p:clrMapOvr>
  <p:transition spd="slow" advTm="770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152400" y="152400"/>
            <a:ext cx="8839200" cy="6553200"/>
          </a:xfrm>
        </p:spPr>
        <p:txBody>
          <a:bodyPr/>
          <a:lstStyle/>
          <a:p>
            <a:pPr marL="609600" indent="-609600" algn="l" rtl="0" eaLnBrk="1" hangingPunct="1"/>
            <a:r>
              <a:rPr lang="en-US" sz="4000" b="1" smtClean="0">
                <a:latin typeface="Times New Roman" pitchFamily="18" charset="0"/>
                <a:cs typeface="Times New Roman" pitchFamily="18" charset="0"/>
              </a:rPr>
              <a:t>Disadvantages</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It may be less accurate</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The spirit of authority can not be transmitted down the line very effectively.</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It may carry less weight being informal</a:t>
            </a:r>
          </a:p>
          <a:p>
            <a:pPr marL="609600" indent="-609600" algn="l" rtl="0" eaLnBrk="1" hangingPunct="1">
              <a:lnSpc>
                <a:spcPct val="150000"/>
              </a:lnSpc>
              <a:buFontTx/>
              <a:buAutoNum type="arabicPeriod"/>
            </a:pPr>
            <a:r>
              <a:rPr lang="en-US" sz="3600" smtClean="0">
                <a:latin typeface="Times New Roman" pitchFamily="18" charset="0"/>
                <a:cs typeface="Times New Roman" pitchFamily="18" charset="0"/>
              </a:rPr>
              <a:t>More meaning might be conveyed by manner tone of voice and facial expression.</a:t>
            </a:r>
          </a:p>
        </p:txBody>
      </p:sp>
      <p:pic>
        <p:nvPicPr>
          <p:cNvPr id="2" name="F3F73551.wav">
            <a:hlinkClick r:id="" action="ppaction://media"/>
          </p:cNvPr>
          <p:cNvPicPr>
            <a:picLocks noChangeAspect="1"/>
          </p:cNvPicPr>
          <p:nvPr>
            <a:wavAudioFile r:embed="rId1" name="F3F77D8B.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277723"/>
      </p:ext>
    </p:extLst>
  </p:cSld>
  <p:clrMapOvr>
    <a:masterClrMapping/>
  </p:clrMapOvr>
  <p:transition spd="slow" advTm="14994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munication">
  <a:themeElements>
    <a:clrScheme name="Comunication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fontScheme name="Comunication">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unication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Comunication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Comunication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Comunication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Comunication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Comunication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munication">
  <a:themeElements>
    <a:clrScheme name="Comunication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fontScheme name="Comunication">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unication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Comunication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Comunication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Comunication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Comunication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Comunication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497</Words>
  <Application>Microsoft Office PowerPoint</Application>
  <PresentationFormat>On-screen Show (4:3)</PresentationFormat>
  <Paragraphs>78</Paragraphs>
  <Slides>16</Slides>
  <Notes>0</Notes>
  <HiddenSlides>0</HiddenSlides>
  <MMClips>16</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Comunication</vt:lpstr>
      <vt:lpstr>1_Comunication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Vista</dc:creator>
  <cp:lastModifiedBy>Windows User</cp:lastModifiedBy>
  <cp:revision>1</cp:revision>
  <dcterms:created xsi:type="dcterms:W3CDTF">2006-08-16T00:00:00Z</dcterms:created>
  <dcterms:modified xsi:type="dcterms:W3CDTF">2020-03-23T09:15:38Z</dcterms:modified>
</cp:coreProperties>
</file>