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4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44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5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3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2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4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4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5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5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5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5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5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5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5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5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6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6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6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6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6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3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en-US" dirty="0"/>
          </a:p>
        </p:txBody>
      </p:sp>
      <p:sp>
        <p:nvSpPr>
          <p:cNvPr id="104863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3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63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Accident prevention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0"/>
    </mc:Choice>
    <mc:Fallback xmlns="">
      <p:transition spd="slow" advTm="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Content Placeholder 1048617"/>
          <p:cNvSpPr>
            <a:spLocks noGrp="1"/>
          </p:cNvSpPr>
          <p:nvPr>
            <p:ph idx="1"/>
          </p:nvPr>
        </p:nvSpPr>
        <p:spPr>
          <a:xfrm>
            <a:off x="628650" y="1455313"/>
            <a:ext cx="7886700" cy="4721650"/>
          </a:xfrm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Methods of prevention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Store household detergents and other cleaning supplies out of the children reach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Keep medicine 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alocked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cabinet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Wash fruits and vegetables before eating them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Carry a first aid kit at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home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2"/>
    </mc:Choice>
    <mc:Fallback xmlns="">
      <p:transition spd="slow" advTm="2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048618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Drowning</a:t>
            </a:r>
          </a:p>
        </p:txBody>
      </p:sp>
      <p:sp>
        <p:nvSpPr>
          <p:cNvPr id="1048620" name="Content Placeholder 1048619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 fontScale="9255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Children enjoy playing in the water which he can be hazardous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Methods of prevention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Teach a child to swim when he is old enough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Empty pools  or bath tubs when child has finished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Stay with the child all the time when he is in the tube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Remove basins of water from the child reach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Watch children constantly the beach or near pool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2"/>
    </mc:Choice>
    <mc:Fallback xmlns="">
      <p:transition spd="slow" advTm="2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048620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8519"/>
          </a:xfrm>
          <a:ln>
            <a:solidFill>
              <a:srgbClr val="C00000"/>
            </a:solidFill>
            <a:prstDash val="solid"/>
          </a:ln>
        </p:spPr>
        <p:txBody>
          <a:bodyPr/>
          <a:lstStyle/>
          <a:p>
            <a:r>
              <a:rPr lang="en-US" sz="3400" b="1" dirty="0">
                <a:solidFill>
                  <a:srgbClr val="0000FF"/>
                </a:solidFill>
              </a:rPr>
              <a:t>Accident prevention in </a:t>
            </a:r>
            <a:r>
              <a:rPr lang="en-US" sz="3400" b="1" dirty="0" err="1">
                <a:solidFill>
                  <a:srgbClr val="0000FF"/>
                </a:solidFill>
              </a:rPr>
              <a:t>paediatric</a:t>
            </a:r>
            <a:r>
              <a:rPr lang="en-US" sz="3400" b="1" dirty="0">
                <a:solidFill>
                  <a:srgbClr val="0000FF"/>
                </a:solidFill>
              </a:rPr>
              <a:t> hospital</a:t>
            </a:r>
          </a:p>
        </p:txBody>
      </p:sp>
      <p:sp>
        <p:nvSpPr>
          <p:cNvPr id="1048622" name="Content Placeholder 1048621"/>
          <p:cNvSpPr>
            <a:spLocks noGrp="1"/>
          </p:cNvSpPr>
          <p:nvPr>
            <p:ph idx="1"/>
          </p:nvPr>
        </p:nvSpPr>
        <p:spPr>
          <a:xfrm>
            <a:off x="628650" y="1648496"/>
            <a:ext cx="7886700" cy="4384004"/>
          </a:xfrm>
          <a:ln>
            <a:solidFill>
              <a:srgbClr val="C00000"/>
            </a:solidFill>
            <a:prstDash val="solid"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Keep crib sides up at all times when the patient is unattended in bed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Wash your hands before and after caring for each patient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Check wheelchairs and stretchers before placing patients in them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Place fans out of reach of children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Inspect toys for sharp edges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Keep medication and solutions out of reach and sight of children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1"/>
    </mc:Choice>
    <mc:Fallback xmlns="">
      <p:transition spd="slow" advTm="2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1048592"/>
          <p:cNvSpPr>
            <a:spLocks noGrp="1"/>
          </p:cNvSpPr>
          <p:nvPr>
            <p:ph idx="1"/>
          </p:nvPr>
        </p:nvSpPr>
        <p:spPr>
          <a:xfrm>
            <a:off x="628650" y="1378040"/>
            <a:ext cx="7886700" cy="47989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Apply restraints correctly to prevent the constriction of apart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Identify the patient correctly before giving medications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Prevent cross infection ,toys and materials that belong to one patient should not to be used for another patient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Located fire extinguishers in your unit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Cap hot water bottle tightly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5"/>
    </mc:Choice>
    <mc:Fallback xmlns="">
      <p:transition spd="slow" advTm="3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Content Placeholder 1048590"/>
          <p:cNvSpPr>
            <a:spLocks noGrp="1"/>
          </p:cNvSpPr>
          <p:nvPr>
            <p:ph idx="1"/>
          </p:nvPr>
        </p:nvSpPr>
        <p:spPr>
          <a:xfrm>
            <a:off x="628650" y="1493949"/>
            <a:ext cx="7886700" cy="4683014"/>
          </a:xfrm>
          <a:ln>
            <a:solidFill>
              <a:srgbClr val="C00000"/>
            </a:solidFill>
            <a:prstDash val="solid"/>
          </a:ln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Remain with patients when taking the temperature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Handle infants and small children carefully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Don't force feeding to small children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Don't leave medications at the bedside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Don't give medications to a crying child because of the danger of choking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Don't allow ambulatory patients to use wheelchairs or stretchers as a toy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7"/>
    </mc:Choice>
    <mc:Fallback xmlns="">
      <p:transition spd="slow" advTm="2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048587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/>
          <a:lstStyle/>
          <a:p>
            <a:r>
              <a:rPr lang="en-US" sz="3500" b="1">
                <a:solidFill>
                  <a:srgbClr val="0000FF"/>
                </a:solidFill>
              </a:rPr>
              <a:t> Accident prevention at home</a:t>
            </a:r>
          </a:p>
        </p:txBody>
      </p:sp>
      <p:sp>
        <p:nvSpPr>
          <p:cNvPr id="1048589" name="Content Placeholder 1048588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Stairways must be kept free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Shoes have rubber soles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Never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ask the  preschool child to do anything that is dangerous like carrying a glass container or knife to the kitchen sink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6"/>
    </mc:Choice>
    <mc:Fallback xmlns="">
      <p:transition spd="slow" advTm="1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Content Placeholder 1048586"/>
          <p:cNvSpPr>
            <a:spLocks noGrp="1"/>
          </p:cNvSpPr>
          <p:nvPr>
            <p:ph idx="1"/>
          </p:nvPr>
        </p:nvSpPr>
        <p:spPr>
          <a:xfrm>
            <a:off x="628650" y="1532586"/>
            <a:ext cx="7886700" cy="4644377"/>
          </a:xfrm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Child should be taught when he can safely ride his tricycle and where he can play ball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must not play in or around the car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Keep matches cigarette lighters out of children reach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Keep medications out of the children reach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9"/>
    </mc:Choice>
    <mc:Fallback xmlns="">
      <p:transition spd="slow" advTm="19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اطفال\ورود\536483_477921138897200_1963071914_n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7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3"/>
    </mc:Choice>
    <mc:Fallback>
      <p:transition spd="slow" advTm="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Content Placeholder 1048601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Accident is in unexpected event resulting in recognizable injury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"/>
    </mc:Choice>
    <mc:Fallback xmlns="">
      <p:transition spd="slow" advTm="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1048602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Types of accident among children</a:t>
            </a:r>
          </a:p>
        </p:txBody>
      </p:sp>
      <p:sp>
        <p:nvSpPr>
          <p:cNvPr id="1048604" name="Content Placeholder 1048603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Automobile accidents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Burns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Fall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Suffocation and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chocking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Poisoning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Drowning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0"/>
    </mc:Choice>
    <mc:Fallback xmlns="">
      <p:transition spd="slow" advTm="10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048604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Automobile accidents</a:t>
            </a:r>
          </a:p>
        </p:txBody>
      </p:sp>
      <p:sp>
        <p:nvSpPr>
          <p:cNvPr id="1048606" name="Content Placeholder 1048605"/>
          <p:cNvSpPr>
            <a:spLocks noGrp="1"/>
          </p:cNvSpPr>
          <p:nvPr>
            <p:ph idx="1"/>
          </p:nvPr>
        </p:nvSpPr>
        <p:spPr>
          <a:xfrm>
            <a:off x="628650" y="1687132"/>
            <a:ext cx="7886700" cy="4489831"/>
          </a:xfrm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Methods of prevention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Teach children to look both ways before crossing the street and the meaning of the traffic lights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Hold the toddler's hand in when crossing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Use car seats for children or seat belts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Don't allow children to ride in the back of open trucks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0"/>
    </mc:Choice>
    <mc:Fallback xmlns="">
      <p:transition spd="slow" advTm="1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048606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Burns</a:t>
            </a:r>
          </a:p>
        </p:txBody>
      </p:sp>
      <p:sp>
        <p:nvSpPr>
          <p:cNvPr id="1048608" name="Content Placeholder 1048607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Methods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prevention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Teach the child the meaning of hot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Put matches and cigarettes out of reach and sight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Turn handles of cooking utensils to the back of the stove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Don't leave the bathroom and when hot water is running or after the tube has filled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8"/>
    </mc:Choice>
    <mc:Fallback xmlns="">
      <p:transition spd="slow" advTm="2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Content Placeholder 1048609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5. Cover electric outlets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6.Test heated foods before putting it in front of a child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7. Teach 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child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 do in case of fire at home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6"/>
    </mc:Choice>
    <mc:Fallback xmlns="">
      <p:transition spd="slow" advTm="1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048610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Falls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12" name="Content Placeholder 1048611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Prevention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Teach children how to go up and come down safely and when they are ready for this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Mop the spilled  water from the floor immediately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Place screen on all windows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1"/>
    </mc:Choice>
    <mc:Fallback xmlns="">
      <p:transition spd="slow" advTm="1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048612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Suffocation and choking</a:t>
            </a:r>
          </a:p>
        </p:txBody>
      </p:sp>
      <p:sp>
        <p:nvSpPr>
          <p:cNvPr id="1048614" name="Content Placeholder 1048613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 fontScale="96642"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Methods of prevention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Remove small objects such as coins, bottoms and pins from the children reach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Don't allow children to play with deflated balloons as they can suck it into the trachea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Don't feed popcorn,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nuts and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small candies to small children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Removing small bones from chicken and fish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Keep plastic bags away from babies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8"/>
    </mc:Choice>
    <mc:Fallback xmlns="">
      <p:transition spd="slow" advTm="3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048614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Poisoning</a:t>
            </a:r>
          </a:p>
        </p:txBody>
      </p:sp>
      <p:sp>
        <p:nvSpPr>
          <p:cNvPr id="1048616" name="Content Placeholder 1048615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  <a:prstDash val="solid"/>
          </a:ln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poisoning is a particular hazard for children between the ages of 1 and 4 years , children like to taste things especially if they are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colourful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9"/>
    </mc:Choice>
    <mc:Fallback xmlns="">
      <p:transition spd="slow" advTm="1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607</Words>
  <Application>Microsoft Office PowerPoint</Application>
  <PresentationFormat>On-screen Show (4:3)</PresentationFormat>
  <Paragraphs>77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Accident prevention</vt:lpstr>
      <vt:lpstr>PowerPoint Presentation</vt:lpstr>
      <vt:lpstr> Types of accident among children</vt:lpstr>
      <vt:lpstr>Automobile accidents</vt:lpstr>
      <vt:lpstr>Burns</vt:lpstr>
      <vt:lpstr>PowerPoint Presentation</vt:lpstr>
      <vt:lpstr>Falls</vt:lpstr>
      <vt:lpstr>Suffocation and choking</vt:lpstr>
      <vt:lpstr> Poisoning</vt:lpstr>
      <vt:lpstr>PowerPoint Presentation</vt:lpstr>
      <vt:lpstr>Drowning</vt:lpstr>
      <vt:lpstr>Accident prevention in paediatric hospital</vt:lpstr>
      <vt:lpstr>PowerPoint Presentation</vt:lpstr>
      <vt:lpstr>PowerPoint Presentation</vt:lpstr>
      <vt:lpstr> Accident prevention at home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Accident prevention</dc:title>
  <dc:creator>Redmi Note 8 Pro</dc:creator>
  <cp:lastModifiedBy>khaled</cp:lastModifiedBy>
  <cp:revision>20</cp:revision>
  <dcterms:created xsi:type="dcterms:W3CDTF">2015-05-11T21:30:45Z</dcterms:created>
  <dcterms:modified xsi:type="dcterms:W3CDTF">2020-03-22T12:09:42Z</dcterms:modified>
</cp:coreProperties>
</file>