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85" r:id="rId3"/>
    <p:sldId id="286" r:id="rId4"/>
    <p:sldId id="287" r:id="rId5"/>
    <p:sldId id="284" r:id="rId6"/>
    <p:sldId id="288" r:id="rId7"/>
    <p:sldId id="289" r:id="rId8"/>
    <p:sldId id="297" r:id="rId9"/>
    <p:sldId id="301" r:id="rId10"/>
    <p:sldId id="298" r:id="rId11"/>
    <p:sldId id="299" r:id="rId12"/>
    <p:sldId id="300" r:id="rId13"/>
    <p:sldId id="291" r:id="rId14"/>
    <p:sldId id="292" r:id="rId15"/>
    <p:sldId id="293" r:id="rId16"/>
    <p:sldId id="294" r:id="rId17"/>
    <p:sldId id="295" r:id="rId18"/>
    <p:sldId id="296" r:id="rId19"/>
    <p:sldId id="302" r:id="rId20"/>
    <p:sldId id="269" r:id="rId21"/>
    <p:sldId id="303" r:id="rId22"/>
    <p:sldId id="270" r:id="rId23"/>
    <p:sldId id="279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ثلث قائم الزاوية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شكل حر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شكل حر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شكل حر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رابط مستقيم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شارة رتبة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شارة رتبة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6" name="عنوان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شكل حر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مثلث قائم الزاوية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رابط مستقيم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شارة رتبة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شارة رتبة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شكل حر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مثلث قائم الزاوية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رابط مستقيم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02/08/1441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835696" y="189076"/>
            <a:ext cx="561662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First year</a:t>
            </a:r>
            <a:br>
              <a:rPr kumimoji="0" lang="en-US" sz="3200" b="1" i="0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Adult Nursing Department</a:t>
            </a:r>
            <a:r>
              <a:rPr kumimoji="0" lang="ar-EG" sz="4400" b="1" i="0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j-ea"/>
              </a:rPr>
              <a:t/>
            </a:r>
            <a:br>
              <a:rPr kumimoji="0" lang="ar-EG" sz="4400" b="1" i="0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Narrow"/>
                <a:ea typeface="+mj-ea"/>
              </a:rPr>
            </a:br>
            <a:endParaRPr kumimoji="0" lang="ar-EG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195"/>
            <a:ext cx="780356" cy="82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60648"/>
            <a:ext cx="969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168548" y="2492896"/>
            <a:ext cx="7075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 rtl="0">
              <a:lnSpc>
                <a:spcPct val="150000"/>
              </a:lnSpc>
              <a:spcAft>
                <a:spcPts val="1000"/>
              </a:spcAft>
            </a:pPr>
            <a:r>
              <a:rPr lang="en-US" sz="4000" b="1" kern="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Applying a sterile gloves and gown via the closed method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40043" y="4482306"/>
            <a:ext cx="3207929" cy="1031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0">
              <a:lnSpc>
                <a:spcPct val="200000"/>
              </a:lnSpc>
            </a:pPr>
            <a:r>
              <a:rPr lang="ar-EG" sz="3600" b="1" u="sng" dirty="0">
                <a:solidFill>
                  <a:prstClr val="black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م/ ايمان سمير فهمي</a:t>
            </a:r>
            <a:endParaRPr lang="en-US" sz="3200" b="1" u="sng" dirty="0">
              <a:solidFill>
                <a:prstClr val="black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0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39"/>
    </mc:Choice>
    <mc:Fallback>
      <p:transition spd="slow" advTm="2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In the closed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glove technique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person's hands remains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inside the sleeves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should not touch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cuffs of the gown.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7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7"/>
    </mc:Choice>
    <mc:Fallback>
      <p:transition spd="slow" advTm="3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8" y="3492387"/>
            <a:ext cx="4086312" cy="27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2387"/>
            <a:ext cx="3749753" cy="26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5" y="404664"/>
            <a:ext cx="36036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57187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725159" y="2997538"/>
            <a:ext cx="7494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endParaRPr lang="ar-E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300193" y="2976946"/>
            <a:ext cx="9361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ar-E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725159" y="6145765"/>
            <a:ext cx="8616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</a:t>
            </a:r>
            <a:endParaRPr lang="ar-EG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464878" y="5993641"/>
            <a:ext cx="9721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</a:t>
            </a:r>
            <a:endParaRPr lang="ar-EG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51"/>
    </mc:Choice>
    <mc:Fallback>
      <p:transition spd="slow" advTm="14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/>
          </a:bodyPr>
          <a:lstStyle/>
          <a:p>
            <a:pPr lvl="0" algn="l" rtl="0">
              <a:lnSpc>
                <a:spcPct val="200000"/>
              </a:lnSpc>
              <a:buClr>
                <a:srgbClr val="2DA2BF"/>
              </a:buClr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the open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glove technique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the scrub person's hands slide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through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sleeves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out beyond the cuffs.</a:t>
            </a:r>
            <a:endParaRPr lang="ar-EG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ar-EG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8206"/>
            <a:ext cx="3169672" cy="273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8206"/>
            <a:ext cx="3312368" cy="254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8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86"/>
    </mc:Choice>
    <mc:Fallback>
      <p:transition spd="slow" advTm="8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marL="109728" indent="0" algn="l" rtl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Nursing implementation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658368" indent="-457200" algn="justLow" rtl="0">
              <a:lnSpc>
                <a:spcPct val="200000"/>
              </a:lnSpc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Before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entering operation room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applies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cap, facemask and over shoes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658368" indent="-457200" algn="justLow" rtl="0">
              <a:lnSpc>
                <a:spcPct val="200000"/>
              </a:lnSpc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Do surgical hand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washing.</a:t>
            </a:r>
          </a:p>
          <a:p>
            <a:pPr marL="658368" indent="-457200" algn="justLow" rtl="0">
              <a:lnSpc>
                <a:spcPct val="200000"/>
              </a:lnSpc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Ask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the circulating nurse to assist by opening sterile pack containing sterile gown.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buFont typeface="Wingdings" pitchFamily="2" charset="2"/>
              <a:buChar char="Ø"/>
            </a:pPr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14"/>
    </mc:Choice>
    <mc:Fallback>
      <p:transition spd="slow" advTm="4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marL="658368" indent="-457200" algn="justLow" rtl="0">
              <a:lnSpc>
                <a:spcPct val="200000"/>
              </a:lnSpc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Have circulating nurse prepare glove package by peeling outer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wrapper,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open while keeping inner contents sterile, inner glove package is then placed on sterile field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.</a:t>
            </a:r>
            <a:endParaRPr lang="en-US" sz="2000" dirty="0">
              <a:latin typeface="Calibri"/>
              <a:ea typeface="Calibri"/>
              <a:cs typeface="Arial"/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8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96"/>
    </mc:Choice>
    <mc:Fallback>
      <p:transition spd="slow" advTm="5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marL="658368" lvl="0" indent="-457200" algn="justLow" rtl="0">
              <a:lnSpc>
                <a:spcPct val="200000"/>
              </a:lnSpc>
              <a:buClr>
                <a:srgbClr val="2DA2BF"/>
              </a:buClr>
              <a:buFont typeface="Wingdings" pitchFamily="2" charset="2"/>
              <a:buChar char="Ø"/>
              <a:tabLst>
                <a:tab pos="180340" algn="r"/>
              </a:tabLst>
            </a:pPr>
            <a:endParaRPr lang="en-US" sz="2600" dirty="0" smtClean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marL="658368" lvl="0" indent="-457200" algn="justLow" rtl="0">
              <a:lnSpc>
                <a:spcPct val="200000"/>
              </a:lnSpc>
              <a:buClr>
                <a:srgbClr val="2DA2BF"/>
              </a:buClr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6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Pick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up the gown by the folded edges inside the neck of the gown. Touch </a:t>
            </a:r>
            <a:r>
              <a:rPr lang="en-US" sz="2600" b="1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only the side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of the gown that will be </a:t>
            </a:r>
            <a:r>
              <a:rPr lang="en-US" sz="2600" b="1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next to your uniform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when the gown is tied.</a:t>
            </a:r>
            <a:endParaRPr lang="en-US" sz="1900" dirty="0">
              <a:solidFill>
                <a:prstClr val="black"/>
              </a:solidFill>
              <a:latin typeface="Calibri"/>
              <a:ea typeface="Calibri"/>
              <a:cs typeface="Arial"/>
            </a:endParaRPr>
          </a:p>
          <a:p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9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83"/>
    </mc:Choice>
    <mc:Fallback>
      <p:transition spd="slow" advTm="8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264696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en-US" sz="2800" dirty="0" smtClean="0">
              <a:latin typeface="Times New Roman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Place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your arms, one then the other into the sleeves of the gown.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/>
                <a:ea typeface="Calibri"/>
                <a:cs typeface="Arial"/>
              </a:rPr>
              <a:t>Have an assistant tie the gown in the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back.</a:t>
            </a:r>
            <a:endParaRPr lang="en-US" sz="2000" dirty="0" smtClean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en-US" sz="2800" dirty="0">
              <a:latin typeface="Times New Roman"/>
              <a:ea typeface="Calibri"/>
              <a:cs typeface="Arial"/>
            </a:endParaRPr>
          </a:p>
          <a:p>
            <a:pPr algn="l" rtl="0">
              <a:buFont typeface="Wingdings" pitchFamily="2" charset="2"/>
              <a:buChar char="Ø"/>
            </a:pPr>
            <a:endParaRPr lang="ar-EG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01"/>
    </mc:Choice>
    <mc:Fallback>
      <p:transition spd="slow" advTm="4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marL="658368" indent="-457200" algn="justLow" rtl="0">
              <a:lnSpc>
                <a:spcPct val="200000"/>
              </a:lnSpc>
              <a:buClr>
                <a:srgbClr val="2DA2BF"/>
              </a:buClr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With </a:t>
            </a:r>
            <a:r>
              <a:rPr lang="en-US" sz="2600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hands covered by gown sleeves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open inner sterile glove package.</a:t>
            </a:r>
          </a:p>
          <a:p>
            <a:pPr marL="658368" lvl="0" indent="-457200" algn="justLow" rtl="0">
              <a:lnSpc>
                <a:spcPct val="200000"/>
              </a:lnSpc>
              <a:buClr>
                <a:srgbClr val="2DA2BF"/>
              </a:buClr>
              <a:buFont typeface="Wingdings" pitchFamily="2" charset="2"/>
              <a:buChar char="Ø"/>
              <a:tabLst>
                <a:tab pos="180340" algn="r"/>
              </a:tabLst>
            </a:pPr>
            <a:endParaRPr lang="en-US" sz="26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marL="658368" lvl="0" indent="-457200" algn="justLow" rtl="0">
              <a:lnSpc>
                <a:spcPct val="200000"/>
              </a:lnSpc>
              <a:buClr>
                <a:srgbClr val="2DA2BF"/>
              </a:buClr>
              <a:buFont typeface="Wingdings" pitchFamily="2" charset="2"/>
              <a:buChar char="Ø"/>
              <a:tabLst>
                <a:tab pos="180340" algn="r"/>
              </a:tabLst>
            </a:pP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Slip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fingers between glove and pull onto hand. Bring cuff of glove over to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cover the gown cuff.</a:t>
            </a:r>
          </a:p>
          <a:p>
            <a:pPr algn="l" rtl="0">
              <a:buFont typeface="Wingdings" pitchFamily="2" charset="2"/>
              <a:buChar char="Ø"/>
            </a:pPr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16"/>
    </mc:Choice>
    <mc:Fallback>
      <p:transition spd="slow" advTm="6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128791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15"/>
    </mc:Choice>
    <mc:Fallback>
      <p:transition spd="slow" advTm="9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66523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Apply gloves via the closed method</a:t>
            </a:r>
            <a:endParaRPr lang="ar-EG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013351" cy="35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7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91"/>
    </mc:Choice>
    <mc:Fallback>
      <p:transition spd="slow" advTm="4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>
            <a:normAutofit fontScale="92500" lnSpcReduction="10000"/>
          </a:bodyPr>
          <a:lstStyle/>
          <a:p>
            <a:pPr algn="justLow" rtl="0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Indications: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To prevent soiling of the health care worker's clothes from the patient's blood and body fluids.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Serve as a barrier to decrease the risk of wound contamination.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Allow the nurse to move more freely in the environment with sterile drapes and objects.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109728" indent="0" algn="l" rtl="0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87"/>
    </mc:Choice>
    <mc:Fallback>
      <p:transition spd="slow" advTm="9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>
            <a:normAutofit/>
          </a:bodyPr>
          <a:lstStyle/>
          <a:p>
            <a:pPr marL="201168" indent="0" algn="justLow" rtl="0">
              <a:lnSpc>
                <a:spcPct val="200000"/>
              </a:lnSpc>
              <a:buNone/>
              <a:tabLst>
                <a:tab pos="180340" algn="r"/>
                <a:tab pos="270510" algn="r"/>
              </a:tabLst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After completing the </a:t>
            </a:r>
            <a:r>
              <a:rPr lang="en-US" sz="2800" b="1" dirty="0" smtClean="0">
                <a:latin typeface="Times New Roman"/>
                <a:ea typeface="Calibri"/>
                <a:cs typeface="Arial"/>
              </a:rPr>
              <a:t>procedure (surgery):</a:t>
            </a:r>
            <a:endParaRPr lang="en-US" sz="2000" b="1" dirty="0">
              <a:latin typeface="Calibri"/>
              <a:ea typeface="Calibri"/>
              <a:cs typeface="Arial"/>
            </a:endParaRPr>
          </a:p>
          <a:p>
            <a:pPr marL="457200" algn="justLow" rtl="0">
              <a:lnSpc>
                <a:spcPct val="200000"/>
              </a:lnSpc>
              <a:tabLst>
                <a:tab pos="180340" algn="r"/>
                <a:tab pos="270510" algn="r"/>
              </a:tabLst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First: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Remove gloves, grasp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(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external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) edge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of glove cuff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 and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pull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it off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hand until the inside is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out</a:t>
            </a:r>
            <a:r>
              <a:rPr lang="en-US" sz="2800" dirty="0">
                <a:latin typeface="Times New Roman"/>
                <a:ea typeface="Calibri"/>
                <a:cs typeface="Arial"/>
              </a:rPr>
              <a:t>.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3168352" cy="307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3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73"/>
    </mc:Choice>
    <mc:Fallback>
      <p:transition spd="slow" advTm="7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4525963"/>
          </a:xfrm>
        </p:spPr>
        <p:txBody>
          <a:bodyPr/>
          <a:lstStyle/>
          <a:p>
            <a:pPr marL="457200" lvl="0" algn="justLow" rtl="0">
              <a:lnSpc>
                <a:spcPct val="200000"/>
              </a:lnSpc>
              <a:buClr>
                <a:srgbClr val="2DA2BF"/>
              </a:buClr>
              <a:tabLst>
                <a:tab pos="180340" algn="r"/>
                <a:tab pos="270510" algn="r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To remove the second glove: slip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ungloved fingers under cuff (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internal surface)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of remaining glove. Touch only the inside cuffs. Pull inside out. Discard it in special bag.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Arial"/>
            </a:endParaRPr>
          </a:p>
          <a:p>
            <a:endParaRPr lang="ar-EG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24" y="3334107"/>
            <a:ext cx="3384376" cy="311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2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01"/>
    </mc:Choice>
    <mc:Fallback>
      <p:transition spd="slow" advTm="6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marL="457200" lvl="0" algn="justLow" rtl="0">
              <a:lnSpc>
                <a:spcPct val="200000"/>
              </a:lnSpc>
              <a:buClr>
                <a:srgbClr val="2DA2BF"/>
              </a:buClr>
              <a:tabLst>
                <a:tab pos="180340" algn="r"/>
                <a:tab pos="270510" algn="r"/>
              </a:tabLst>
            </a:pPr>
            <a:r>
              <a:rPr lang="en-US" sz="2600" b="1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Second: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With ungloved hands remove gown at the neck tapes or ties 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roll 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the gown inside out, discard it in special bag.</a:t>
            </a:r>
            <a:endParaRPr lang="en-US" sz="1900" dirty="0">
              <a:solidFill>
                <a:prstClr val="black"/>
              </a:solidFill>
              <a:latin typeface="Calibri"/>
              <a:ea typeface="Calibri"/>
              <a:cs typeface="Arial"/>
            </a:endParaRPr>
          </a:p>
          <a:p>
            <a:pPr marL="457200" lvl="0" algn="justLow" rtl="0">
              <a:lnSpc>
                <a:spcPct val="200000"/>
              </a:lnSpc>
              <a:buClr>
                <a:srgbClr val="2DA2BF"/>
              </a:buClr>
              <a:tabLst>
                <a:tab pos="180340" algn="r"/>
                <a:tab pos="270510" algn="r"/>
              </a:tabLst>
            </a:pPr>
            <a:r>
              <a:rPr lang="en-US" sz="2600" b="1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Third: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 Remove mask.</a:t>
            </a:r>
            <a:endParaRPr lang="en-US" sz="1900" dirty="0">
              <a:solidFill>
                <a:prstClr val="black"/>
              </a:solidFill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buClr>
                <a:srgbClr val="2DA2BF"/>
              </a:buClr>
            </a:pPr>
            <a:r>
              <a:rPr lang="en-US" sz="26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Wash hands and record.</a:t>
            </a:r>
          </a:p>
          <a:p>
            <a:pPr lvl="0" algn="l" rtl="0">
              <a:lnSpc>
                <a:spcPct val="200000"/>
              </a:lnSpc>
              <a:buClr>
                <a:srgbClr val="2DA2BF"/>
              </a:buClr>
            </a:pPr>
            <a:endParaRPr lang="ar-EG" sz="2500" dirty="0">
              <a:solidFill>
                <a:prstClr val="black"/>
              </a:solidFill>
            </a:endParaRPr>
          </a:p>
          <a:p>
            <a:pPr algn="l" rtl="0">
              <a:lnSpc>
                <a:spcPct val="200000"/>
              </a:lnSpc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3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40"/>
    </mc:Choice>
    <mc:Fallback>
      <p:transition spd="slow" advTm="5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16789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3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3"/>
    </mc:Choice>
    <mc:Fallback>
      <p:transition spd="slow" advTm="34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algn="justLow" rtl="0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Assessment: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Examine the package containing the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gown and gloves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for signs of contamination or tears.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Place the gown package waist – high level on a </a:t>
            </a:r>
            <a:r>
              <a:rPr lang="en-US" sz="2800" b="1" dirty="0">
                <a:latin typeface="Times New Roman"/>
                <a:ea typeface="Calibri"/>
                <a:cs typeface="Arial"/>
              </a:rPr>
              <a:t>clean, flat, dry surface</a:t>
            </a:r>
            <a:r>
              <a:rPr lang="en-US" sz="2800" b="1" dirty="0" smtClean="0">
                <a:latin typeface="Times New Roman"/>
                <a:ea typeface="Calibri"/>
                <a:cs typeface="Arial"/>
              </a:rPr>
              <a:t>.</a:t>
            </a:r>
            <a:endParaRPr lang="en-US" sz="2000" b="1" dirty="0">
              <a:latin typeface="Calibri"/>
              <a:ea typeface="Calibri"/>
              <a:cs typeface="Arial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54"/>
    </mc:Choice>
    <mc:Fallback>
      <p:transition spd="slow" advTm="85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algn="justLow" rtl="0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Equipment: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Sterile gown.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justLow" rtl="0">
              <a:lnSpc>
                <a:spcPct val="20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Sterile proper size gloves.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</a:pPr>
            <a:endParaRPr lang="ar-EG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2"/>
    </mc:Choice>
    <mc:Fallback>
      <p:transition spd="slow" advTm="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pPr algn="justLow" rtl="0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Calibri"/>
                <a:cs typeface="Arial"/>
              </a:rPr>
              <a:t>Sterile </a:t>
            </a:r>
            <a:r>
              <a:rPr lang="en-US" sz="2800" b="1" dirty="0" smtClean="0">
                <a:latin typeface="Times New Roman"/>
                <a:ea typeface="Calibri"/>
                <a:cs typeface="Arial"/>
              </a:rPr>
              <a:t>gown:</a:t>
            </a:r>
            <a:endParaRPr lang="en-US" sz="2000" dirty="0" smtClean="0">
              <a:latin typeface="Calibri"/>
              <a:ea typeface="Calibri"/>
              <a:cs typeface="Arial"/>
            </a:endParaRPr>
          </a:p>
          <a:p>
            <a:pPr marL="109728" indent="0" algn="justLow" rtl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b="1" dirty="0" smtClean="0">
                <a:latin typeface="Times New Roman"/>
                <a:ea typeface="Calibri"/>
                <a:cs typeface="Arial"/>
              </a:rPr>
              <a:t>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May be either paper "disposable" or cloth "reusable".</a:t>
            </a:r>
            <a:endParaRPr lang="en-US" sz="2000" dirty="0" smtClean="0">
              <a:latin typeface="Calibri"/>
              <a:ea typeface="Calibri"/>
              <a:cs typeface="Arial"/>
            </a:endParaRPr>
          </a:p>
          <a:p>
            <a:pPr algn="l" rtl="0"/>
            <a:endParaRPr lang="ar-E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464496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45638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3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25"/>
    </mc:Choice>
    <mc:Fallback>
      <p:transition spd="slow" advTm="3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39053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16"/>
    </mc:Choice>
    <mc:Fallback>
      <p:transition spd="slow" advTm="5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624736" cy="530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8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12"/>
    </mc:Choice>
    <mc:Fallback>
      <p:transition spd="slow" advTm="27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20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Open method.</a:t>
            </a:r>
          </a:p>
          <a:p>
            <a:pPr algn="l" rtl="0">
              <a:lnSpc>
                <a:spcPct val="20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Closed method.</a:t>
            </a:r>
            <a:endParaRPr lang="ar-EG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Gloving Methods?</a:t>
            </a:r>
            <a:endParaRPr lang="ar-EG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5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38"/>
    </mc:Choice>
    <mc:Fallback>
      <p:transition spd="slow" advTm="2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976664"/>
          </a:xfrm>
        </p:spPr>
        <p:txBody>
          <a:bodyPr>
            <a:normAutofit lnSpcReduction="10000"/>
          </a:bodyPr>
          <a:lstStyle/>
          <a:p>
            <a:pPr algn="justLow" rtl="0">
              <a:lnSpc>
                <a:spcPct val="200000"/>
              </a:lnSpc>
              <a:spcAft>
                <a:spcPts val="1000"/>
              </a:spcAft>
            </a:pPr>
            <a:r>
              <a:rPr lang="en-US" sz="3200" b="1" dirty="0">
                <a:latin typeface="Times New Roman"/>
                <a:ea typeface="Calibri"/>
                <a:cs typeface="Arial"/>
              </a:rPr>
              <a:t>Definition: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109728" indent="0" algn="justLow" rtl="0">
              <a:lnSpc>
                <a:spcPct val="200000"/>
              </a:lnSpc>
              <a:spcAft>
                <a:spcPts val="1000"/>
              </a:spcAft>
              <a:buNone/>
            </a:pPr>
            <a:r>
              <a:rPr lang="en-US" sz="3200" b="1" dirty="0" smtClean="0">
                <a:latin typeface="Times New Roman"/>
                <a:ea typeface="Calibri"/>
                <a:cs typeface="Arial"/>
              </a:rPr>
              <a:t>Closed </a:t>
            </a:r>
            <a:r>
              <a:rPr lang="en-US" sz="3200" b="1" dirty="0">
                <a:latin typeface="Times New Roman"/>
                <a:ea typeface="Calibri"/>
                <a:cs typeface="Arial"/>
              </a:rPr>
              <a:t>gloving</a:t>
            </a:r>
            <a:r>
              <a:rPr lang="en-US" sz="3200" dirty="0">
                <a:latin typeface="Times New Roman"/>
                <a:ea typeface="Calibri"/>
                <a:cs typeface="Arial"/>
              </a:rPr>
              <a:t>: refer to a technique </a:t>
            </a:r>
            <a:r>
              <a:rPr lang="en-US" sz="3200" dirty="0" smtClean="0">
                <a:latin typeface="Times New Roman"/>
                <a:ea typeface="Calibri"/>
                <a:cs typeface="Arial"/>
              </a:rPr>
              <a:t>in which,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after the surgical scrub, the gown is put </a:t>
            </a:r>
            <a:r>
              <a:rPr lang="en-US" sz="3200" dirty="0" smtClean="0">
                <a:latin typeface="Times New Roman"/>
                <a:ea typeface="Calibri"/>
                <a:cs typeface="Arial"/>
              </a:rPr>
              <a:t>on firstly;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then the gloves are put on by 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grasping the gloves with the hands still in the sleeves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of the gown.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01"/>
    </mc:Choice>
    <mc:Fallback>
      <p:transition spd="slow" advTm="7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لتقى">
  <a:themeElements>
    <a:clrScheme name="ملتقى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ملتقى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ملتقى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796</TotalTime>
  <Words>492</Words>
  <Application>Microsoft Office PowerPoint</Application>
  <PresentationFormat>عرض على الشاشة (3:4)‏</PresentationFormat>
  <Paragraphs>46</Paragraphs>
  <Slides>23</Slides>
  <Notes>0</Notes>
  <HiddenSlides>0</HiddenSlides>
  <MMClips>23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ملتقى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 Are Gloving Methods?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7</dc:creator>
  <cp:lastModifiedBy>Windows 7</cp:lastModifiedBy>
  <cp:revision>33</cp:revision>
  <dcterms:created xsi:type="dcterms:W3CDTF">2020-03-25T20:50:38Z</dcterms:created>
  <dcterms:modified xsi:type="dcterms:W3CDTF">2020-03-27T00:31:24Z</dcterms:modified>
</cp:coreProperties>
</file>