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7032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6664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29847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2361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290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59382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6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00583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8799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7954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89873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14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5289451"/>
          </a:xfrm>
        </p:spPr>
        <p:txBody>
          <a:bodyPr/>
          <a:lstStyle/>
          <a:p>
            <a:pPr marL="36576" indent="0" algn="l" rtl="0">
              <a:lnSpc>
                <a:spcPct val="200000"/>
              </a:lnSpc>
              <a:buNone/>
            </a:pPr>
            <a:r>
              <a:rPr lang="en-US" b="1" dirty="0"/>
              <a:t>Step</a:t>
            </a:r>
            <a:r>
              <a:rPr lang="en-US" dirty="0"/>
              <a:t> </a:t>
            </a:r>
            <a:r>
              <a:rPr lang="en-US" b="1" dirty="0"/>
              <a:t>13:</a:t>
            </a:r>
            <a:r>
              <a:rPr lang="en-US" dirty="0"/>
              <a:t> Use the dominant hand to pick up the catheter and hold it an inch or two from the tip. </a:t>
            </a:r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b="1" dirty="0"/>
              <a:t> Step</a:t>
            </a:r>
            <a:r>
              <a:rPr lang="en-US" dirty="0"/>
              <a:t> </a:t>
            </a:r>
            <a:r>
              <a:rPr lang="en-US" b="1" dirty="0"/>
              <a:t>14:</a:t>
            </a:r>
            <a:r>
              <a:rPr lang="en-US" dirty="0"/>
              <a:t> Ask the patient to bear down as if voiding. Insert catheter tip into meatus</a:t>
            </a: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449035"/>
      </p:ext>
    </p:extLst>
  </p:cSld>
  <p:clrMapOvr>
    <a:masterClrMapping/>
  </p:clrMapOvr>
  <p:transition spd="slow" advTm="3285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91264" cy="5361459"/>
          </a:xfrm>
        </p:spPr>
        <p:txBody>
          <a:bodyPr/>
          <a:lstStyle/>
          <a:p>
            <a:pPr marL="36576" indent="0" algn="l" rtl="0">
              <a:lnSpc>
                <a:spcPct val="200000"/>
              </a:lnSpc>
              <a:buNone/>
            </a:pPr>
            <a:r>
              <a:rPr lang="en-US" b="1" dirty="0"/>
              <a:t>Step</a:t>
            </a:r>
            <a:r>
              <a:rPr lang="en-US" dirty="0"/>
              <a:t> </a:t>
            </a:r>
            <a:r>
              <a:rPr lang="en-US" b="1" dirty="0"/>
              <a:t>15:</a:t>
            </a:r>
            <a:r>
              <a:rPr lang="en-US" dirty="0"/>
              <a:t> Ask the patient to take deep breaths. Advance the catheter to the bifurcation or “Y” level of the ports.</a:t>
            </a:r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b="1" dirty="0" smtClean="0"/>
              <a:t>Step</a:t>
            </a:r>
            <a:r>
              <a:rPr lang="en-US" dirty="0" smtClean="0"/>
              <a:t> </a:t>
            </a:r>
            <a:r>
              <a:rPr lang="en-US" b="1" dirty="0"/>
              <a:t>16:</a:t>
            </a:r>
            <a:r>
              <a:rPr lang="en-US" dirty="0"/>
              <a:t> Repeat steps from 30- 37.</a:t>
            </a:r>
          </a:p>
          <a:p>
            <a:pPr marL="36576" indent="0" algn="l">
              <a:lnSpc>
                <a:spcPct val="150000"/>
              </a:lnSpc>
              <a:buNone/>
            </a:pP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102630"/>
      </p:ext>
    </p:extLst>
  </p:cSld>
  <p:clrMapOvr>
    <a:masterClrMapping/>
  </p:clrMapOvr>
  <p:transition spd="slow" advTm="8202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male220200318_12281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404664"/>
            <a:ext cx="6034088" cy="4525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5061"/>
      </p:ext>
    </p:extLst>
  </p:cSld>
  <p:clrMapOvr>
    <a:masterClrMapping/>
  </p:clrMapOvr>
  <p:transition spd="slow" advTm="865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56" objId="4"/>
        <p14:stopEvt time="84405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2791"/>
      </p:ext>
    </p:extLst>
  </p:cSld>
  <p:clrMapOvr>
    <a:masterClrMapping/>
  </p:clrMapOvr>
  <p:transition spd="slow" advTm="4241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6.2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On-screen Show (4:3)</PresentationFormat>
  <Paragraphs>4</Paragraphs>
  <Slides>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Technic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</dc:creator>
  <cp:lastModifiedBy>Eman</cp:lastModifiedBy>
  <cp:revision>1</cp:revision>
  <dcterms:created xsi:type="dcterms:W3CDTF">2020-03-19T09:18:17Z</dcterms:created>
  <dcterms:modified xsi:type="dcterms:W3CDTF">2020-03-19T09:18:36Z</dcterms:modified>
</cp:coreProperties>
</file>