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72" r:id="rId2"/>
  </p:sldMasterIdLst>
  <p:sldIdLst>
    <p:sldId id="256" r:id="rId3"/>
    <p:sldId id="257" r:id="rId4"/>
  </p:sldIdLst>
  <p:sldSz cx="9144000" cy="6858000" type="screen4x3"/>
  <p:notesSz cx="6858000" cy="9144000"/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84380"/>
    <p:restoredTop sz="94660"/>
  </p:normalViewPr>
  <p:slideViewPr>
    <p:cSldViewPr>
      <p:cViewPr varScale="1">
        <p:scale>
          <a:sx n="63" d="100"/>
          <a:sy n="63" d="100"/>
        </p:scale>
        <p:origin x="-132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346239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271553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183010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442741"/>
      </p:ext>
    </p:extLst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744739"/>
      </p:ext>
    </p:extLst>
  </p:cSld>
  <p:clrMapOvr>
    <a:masterClrMapping/>
  </p:clrMapOvr>
  <p:transition spd="slow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436281"/>
      </p:ext>
    </p:extLst>
  </p:cSld>
  <p:clrMapOvr>
    <a:masterClrMapping/>
  </p:clrMapOvr>
  <p:transition spd="slow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405542"/>
      </p:ext>
    </p:extLst>
  </p:cSld>
  <p:clrMapOvr>
    <a:masterClrMapping/>
  </p:clrMapOvr>
  <p:transition spd="slow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411327"/>
      </p:ext>
    </p:extLst>
  </p:cSld>
  <p:clrMapOvr>
    <a:masterClrMapping/>
  </p:clrMapOvr>
  <p:transition spd="slow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173983"/>
      </p:ext>
    </p:extLst>
  </p:cSld>
  <p:clrMapOvr>
    <a:masterClrMapping/>
  </p:clrMapOvr>
  <p:transition spd="slow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26692"/>
      </p:ext>
    </p:extLst>
  </p:cSld>
  <p:clrMapOvr>
    <a:masterClrMapping/>
  </p:clrMapOvr>
  <p:transition spd="slow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059180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552450"/>
      </p:ext>
    </p:extLst>
  </p:cSld>
  <p:clrMapOvr>
    <a:masterClrMapping/>
  </p:clrMapOvr>
  <p:transition spd="slow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868439"/>
      </p:ext>
    </p:extLst>
  </p:cSld>
  <p:clrMapOvr>
    <a:masterClrMapping/>
  </p:clrMapOvr>
  <p:transition spd="slow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176356"/>
      </p:ext>
    </p:extLst>
  </p:cSld>
  <p:clrMapOvr>
    <a:masterClrMapping/>
  </p:clrMapOvr>
  <p:transition spd="slow"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457973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442660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730777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502315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663004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364272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02011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766887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931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 dir="r"/>
  </p:transition>
  <p:txStyles>
    <p:titleStyle>
      <a:lvl1pPr algn="l" rtl="1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r" rtl="1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r" rtl="1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r" rtl="1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r" rtl="1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r" rtl="1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r" rtl="1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r" rtl="1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r" rtl="1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150B02B-77CA-4F74-9137-F3F8681757FC}" type="datetimeFigureOut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25/07/1441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CC47BB1-33D3-4B78-8042-3D9DB1203EC1}" type="slidenum">
              <a:rPr lang="ar-EG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ar-EG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6369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 dir="r"/>
  </p:transition>
  <p:txStyles>
    <p:titleStyle>
      <a:lvl1pPr algn="l" rtl="1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r" rtl="1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r" rtl="1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r" rtl="1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r" rtl="1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r" rtl="1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r" rtl="1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r" rtl="1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r" rtl="1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2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kit420200318_000805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616" y="836712"/>
            <a:ext cx="6034088" cy="4525963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26227"/>
      </p:ext>
    </p:extLst>
  </p:cSld>
  <p:clrMapOvr>
    <a:masterClrMapping/>
  </p:clrMapOvr>
  <p:transition spd="slow" advTm="106823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26415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20" objId="4"/>
        <p14:stopEvt time="105066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4664"/>
            <a:ext cx="8291264" cy="6048672"/>
          </a:xfrm>
        </p:spPr>
        <p:txBody>
          <a:bodyPr>
            <a:normAutofit lnSpcReduction="10000"/>
          </a:bodyPr>
          <a:lstStyle/>
          <a:p>
            <a:pPr marL="36576" indent="0" algn="l" rtl="0">
              <a:lnSpc>
                <a:spcPct val="200000"/>
              </a:lnSpc>
              <a:buNone/>
            </a:pPr>
            <a:r>
              <a:rPr lang="en-US" sz="2400" b="1" dirty="0"/>
              <a:t>Step</a:t>
            </a:r>
            <a:r>
              <a:rPr lang="en-US" sz="2400" dirty="0"/>
              <a:t>  </a:t>
            </a:r>
            <a:r>
              <a:rPr lang="en-US" sz="2400" b="1" dirty="0"/>
              <a:t>29:</a:t>
            </a:r>
            <a:r>
              <a:rPr lang="en-US" sz="2400" dirty="0"/>
              <a:t> Hold the catheter securely at the meatus with your </a:t>
            </a:r>
            <a:r>
              <a:rPr lang="en-US" sz="2400" dirty="0" smtClean="0"/>
              <a:t>non-dominant </a:t>
            </a:r>
            <a:r>
              <a:rPr lang="en-US" sz="2400" dirty="0"/>
              <a:t>hand. Use your dominant hand to inflate the catheter balloon .</a:t>
            </a:r>
            <a:r>
              <a:rPr lang="en-US" sz="2400" dirty="0" smtClean="0"/>
              <a:t>Inject </a:t>
            </a:r>
            <a:r>
              <a:rPr lang="en-US" sz="2400" dirty="0"/>
              <a:t>entire volume of sterile water supplied in prefilled </a:t>
            </a:r>
            <a:r>
              <a:rPr lang="en-US" sz="2400" dirty="0" smtClean="0"/>
              <a:t>syringe.</a:t>
            </a:r>
            <a:endParaRPr lang="en-US" sz="2400" dirty="0"/>
          </a:p>
          <a:p>
            <a:pPr marL="36576" indent="0" algn="l" rtl="0">
              <a:lnSpc>
                <a:spcPct val="200000"/>
              </a:lnSpc>
              <a:buNone/>
            </a:pPr>
            <a:r>
              <a:rPr lang="en-US" sz="2400" b="1" dirty="0"/>
              <a:t>Step</a:t>
            </a:r>
            <a:r>
              <a:rPr lang="en-US" sz="2400" dirty="0"/>
              <a:t> </a:t>
            </a:r>
            <a:r>
              <a:rPr lang="en-US" sz="2400" b="1" dirty="0"/>
              <a:t>30:</a:t>
            </a:r>
            <a:r>
              <a:rPr lang="en-US" sz="2400" dirty="0"/>
              <a:t> Pull gently on catheter after balloon is inflated to feel resistance.</a:t>
            </a:r>
          </a:p>
          <a:p>
            <a:pPr marL="36576" indent="0" algn="l" rtl="0">
              <a:lnSpc>
                <a:spcPct val="200000"/>
              </a:lnSpc>
              <a:buNone/>
            </a:pPr>
            <a:r>
              <a:rPr lang="en-US" sz="2400" b="1" dirty="0"/>
              <a:t>Step</a:t>
            </a:r>
            <a:r>
              <a:rPr lang="en-US" sz="2400" dirty="0"/>
              <a:t> </a:t>
            </a:r>
            <a:r>
              <a:rPr lang="en-US" sz="2400" b="1" dirty="0"/>
              <a:t>31:</a:t>
            </a:r>
            <a:r>
              <a:rPr lang="en-US" sz="2400" dirty="0"/>
              <a:t> Attach catheter to drainage system if not already pre attached</a:t>
            </a:r>
            <a:endParaRPr lang="ar-EG" sz="2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2570283"/>
      </p:ext>
    </p:extLst>
  </p:cSld>
  <p:clrMapOvr>
    <a:masterClrMapping/>
  </p:clrMapOvr>
  <p:transition spd="slow" advTm="64303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0.7|10.7"/>
</p:tagLst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64</Words>
  <Application>Microsoft Office PowerPoint</Application>
  <PresentationFormat>On-screen Show (4:3)</PresentationFormat>
  <Paragraphs>3</Paragraphs>
  <Slides>2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4" baseType="lpstr">
      <vt:lpstr>Technic</vt:lpstr>
      <vt:lpstr>1_Technic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Equipment</dc:title>
  <dc:creator>Eman</dc:creator>
  <cp:lastModifiedBy>Eman</cp:lastModifiedBy>
  <cp:revision>10</cp:revision>
  <dcterms:created xsi:type="dcterms:W3CDTF">2020-03-19T08:58:14Z</dcterms:created>
  <dcterms:modified xsi:type="dcterms:W3CDTF">2020-03-19T09:07:44Z</dcterms:modified>
</cp:coreProperties>
</file>