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8" r:id="rId6"/>
    <p:sldId id="259" r:id="rId7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623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7155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3010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51415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95603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12349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32992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4206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42701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97026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0200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2450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900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68119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3988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2410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67791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79267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71908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58180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95579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3451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42660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0331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85320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27844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3949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3077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231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6300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427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201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6688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3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83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16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avi"/><Relationship Id="rId7" Type="http://schemas.openxmlformats.org/officeDocument/2006/relationships/image" Target="../media/image1.png"/><Relationship Id="rId2" Type="http://schemas.microsoft.com/office/2007/relationships/media" Target="../media/media1.avi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wav"/><Relationship Id="rId4" Type="http://schemas.microsoft.com/office/2007/relationships/media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363272" cy="6264696"/>
          </a:xfrm>
        </p:spPr>
        <p:txBody>
          <a:bodyPr>
            <a:normAutofit/>
          </a:bodyPr>
          <a:lstStyle/>
          <a:p>
            <a:pPr marL="36576" indent="0" algn="l" rtl="0">
              <a:lnSpc>
                <a:spcPct val="150000"/>
              </a:lnSpc>
              <a:buNone/>
            </a:pPr>
            <a:r>
              <a:rPr lang="en-US" sz="2400" b="1" dirty="0"/>
              <a:t>Step</a:t>
            </a:r>
            <a:r>
              <a:rPr lang="en-US" sz="2400" dirty="0"/>
              <a:t> </a:t>
            </a:r>
            <a:r>
              <a:rPr lang="en-US" sz="2400" b="1" dirty="0"/>
              <a:t>23:</a:t>
            </a:r>
            <a:r>
              <a:rPr lang="en-US" sz="2400" dirty="0"/>
              <a:t> Open all the supplies. Fluff cotton balls in tray before pouring antiseptic solution over them. Alternately, open package of antiseptic swabs</a:t>
            </a:r>
            <a:r>
              <a:rPr lang="en-US" sz="2400" dirty="0" smtClean="0"/>
              <a:t>.</a:t>
            </a:r>
          </a:p>
          <a:p>
            <a:pPr marL="36576" indent="0" algn="l" rtl="0">
              <a:lnSpc>
                <a:spcPct val="150000"/>
              </a:lnSpc>
              <a:buNone/>
            </a:pPr>
            <a:r>
              <a:rPr lang="en-US" sz="2400" dirty="0" smtClean="0"/>
              <a:t> </a:t>
            </a:r>
            <a:endParaRPr lang="en-US" sz="2400" dirty="0"/>
          </a:p>
          <a:p>
            <a:pPr marL="36576" indent="0" algn="l" rtl="0">
              <a:lnSpc>
                <a:spcPct val="150000"/>
              </a:lnSpc>
              <a:buNone/>
            </a:pPr>
            <a:endParaRPr lang="en-US" dirty="0"/>
          </a:p>
          <a:p>
            <a:pPr marL="36576" indent="0" algn="l" rtl="0">
              <a:lnSpc>
                <a:spcPct val="150000"/>
              </a:lnSpc>
              <a:buNone/>
            </a:pPr>
            <a:endParaRPr lang="ar-EG" dirty="0"/>
          </a:p>
        </p:txBody>
      </p:sp>
      <p:pic>
        <p:nvPicPr>
          <p:cNvPr id="4" name="نهف2220200317_235446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750" y="1916832"/>
            <a:ext cx="6034088" cy="42093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471024"/>
      </p:ext>
    </p:extLst>
  </p:cSld>
  <p:clrMapOvr>
    <a:masterClrMapping/>
  </p:clrMapOvr>
  <p:transition spd="slow" advTm="16605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86" objId="4"/>
        <p14:stopEvt time="15342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579296" cy="6264696"/>
          </a:xfrm>
        </p:spPr>
        <p:txBody>
          <a:bodyPr>
            <a:normAutofit/>
          </a:bodyPr>
          <a:lstStyle/>
          <a:p>
            <a:pPr marL="36576" indent="0" algn="l" rtl="0">
              <a:lnSpc>
                <a:spcPct val="200000"/>
              </a:lnSpc>
              <a:buNone/>
            </a:pPr>
            <a:r>
              <a:rPr lang="en-US" sz="2400" b="1" dirty="0"/>
              <a:t>Step</a:t>
            </a:r>
            <a:r>
              <a:rPr lang="en-US" sz="2400" dirty="0"/>
              <a:t> </a:t>
            </a:r>
            <a:r>
              <a:rPr lang="en-US" sz="2400" b="1" dirty="0"/>
              <a:t>22: </a:t>
            </a:r>
            <a:r>
              <a:rPr lang="en-US" sz="2400" dirty="0"/>
              <a:t>Place sterile tray on drape between patient’s thighs</a:t>
            </a:r>
            <a:r>
              <a:rPr lang="en-US" sz="2400" dirty="0" smtClean="0"/>
              <a:t>.</a:t>
            </a:r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sz="2400" b="1" dirty="0" smtClean="0"/>
              <a:t>Step</a:t>
            </a:r>
            <a:r>
              <a:rPr lang="en-US" sz="2400" dirty="0" smtClean="0"/>
              <a:t> </a:t>
            </a:r>
            <a:r>
              <a:rPr lang="en-US" sz="2400" b="1" dirty="0"/>
              <a:t>25:</a:t>
            </a:r>
            <a:r>
              <a:rPr lang="en-US" sz="2400" dirty="0"/>
              <a:t> With thumb and one finger of non-dominant hand, spread labia and identify meatus. </a:t>
            </a:r>
            <a:endParaRPr lang="en-US" sz="2400" dirty="0" smtClean="0"/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sz="2400" b="1" dirty="0"/>
              <a:t>Step 26: </a:t>
            </a:r>
            <a:r>
              <a:rPr lang="en-US" sz="2400" dirty="0"/>
              <a:t> Use the dominant hand to pick up a cotton ball or antiseptic swab. Clean one labial fold, top to </a:t>
            </a:r>
            <a:r>
              <a:rPr lang="en-US" sz="2400" dirty="0" smtClean="0"/>
              <a:t>bottom, </a:t>
            </a:r>
            <a:r>
              <a:rPr lang="en-US" sz="2400" dirty="0"/>
              <a:t>then discard the cotton ball. Using a new cotton ball/swab for each stroke, continue to clean the other labial fold, then directly over the meatus </a:t>
            </a:r>
            <a:endParaRPr lang="ar-EG" sz="2400" dirty="0"/>
          </a:p>
          <a:p>
            <a:pPr marL="36576" indent="0" algn="l" rtl="0">
              <a:lnSpc>
                <a:spcPct val="150000"/>
              </a:lnSpc>
              <a:buNone/>
            </a:pPr>
            <a:endParaRPr lang="en-US" sz="3200" dirty="0"/>
          </a:p>
          <a:p>
            <a:pPr marL="36576" indent="0" algn="l" rtl="0">
              <a:lnSpc>
                <a:spcPct val="150000"/>
              </a:lnSpc>
              <a:buNone/>
            </a:pPr>
            <a:endParaRPr lang="en-US" sz="3200" dirty="0"/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320149"/>
      </p:ext>
    </p:extLst>
  </p:cSld>
  <p:clrMapOvr>
    <a:masterClrMapping/>
  </p:clrMapOvr>
  <p:transition spd="slow" advTm="7433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7467600" cy="5865515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</a:pPr>
            <a:r>
              <a:rPr lang="en-US" sz="2400" b="1" dirty="0"/>
              <a:t>Step</a:t>
            </a:r>
            <a:r>
              <a:rPr lang="en-US" sz="2400" dirty="0"/>
              <a:t> </a:t>
            </a:r>
            <a:r>
              <a:rPr lang="en-US" sz="2400" b="1" dirty="0"/>
              <a:t>27:</a:t>
            </a:r>
            <a:r>
              <a:rPr lang="en-US" sz="2400" dirty="0"/>
              <a:t> If the catheter is </a:t>
            </a:r>
            <a:r>
              <a:rPr lang="en-US" sz="2400" dirty="0" err="1"/>
              <a:t>preattached</a:t>
            </a:r>
            <a:r>
              <a:rPr lang="en-US" sz="2400" dirty="0"/>
              <a:t> to sterile tubing and drainage </a:t>
            </a:r>
            <a:r>
              <a:rPr lang="en-US" sz="2400" dirty="0" smtClean="0"/>
              <a:t>container, </a:t>
            </a:r>
            <a:r>
              <a:rPr lang="en-US" sz="2400" dirty="0"/>
              <a:t>position catheter and setup within easy reach on sterile field. Ensure that clamp on drainage bag is closed</a:t>
            </a:r>
            <a:r>
              <a:rPr lang="en-US" sz="2400" dirty="0" smtClean="0"/>
              <a:t>.</a:t>
            </a:r>
          </a:p>
          <a:p>
            <a:pPr algn="l" rtl="0">
              <a:lnSpc>
                <a:spcPct val="200000"/>
              </a:lnSpc>
            </a:pPr>
            <a:r>
              <a:rPr lang="en-US" sz="2400" b="1" dirty="0"/>
              <a:t>Step</a:t>
            </a:r>
            <a:r>
              <a:rPr lang="en-US" sz="2400" dirty="0"/>
              <a:t> 2</a:t>
            </a:r>
            <a:r>
              <a:rPr lang="en-US" sz="2400" b="1" dirty="0"/>
              <a:t>4:</a:t>
            </a:r>
            <a:r>
              <a:rPr lang="en-US" sz="2400" dirty="0"/>
              <a:t> Lubricate 1 to 2 inches of catheter tip. To Facilitates catheter insertion and reduces tissue trauma.</a:t>
            </a:r>
          </a:p>
          <a:p>
            <a:pPr algn="l" rtl="0"/>
            <a:endParaRPr lang="en-US" sz="2400" dirty="0"/>
          </a:p>
          <a:p>
            <a:pPr algn="l" rtl="0"/>
            <a:endParaRPr lang="ar-EG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160069"/>
      </p:ext>
    </p:extLst>
  </p:cSld>
  <p:clrMapOvr>
    <a:masterClrMapping/>
  </p:clrMapOvr>
  <p:transition spd="slow" advTm="6923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20688"/>
            <a:ext cx="7467600" cy="5505475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</a:pPr>
            <a:r>
              <a:rPr lang="en-US" sz="2400" b="1" dirty="0"/>
              <a:t>Step</a:t>
            </a:r>
            <a:r>
              <a:rPr lang="en-US" sz="2400" dirty="0"/>
              <a:t> </a:t>
            </a:r>
            <a:r>
              <a:rPr lang="en-US" sz="2400" b="1" dirty="0"/>
              <a:t>28:</a:t>
            </a:r>
            <a:r>
              <a:rPr lang="en-US" sz="2400" dirty="0"/>
              <a:t> Hold the catheter 2 to 3 inches from the tip and insert slowly into the urethra </a:t>
            </a:r>
            <a:r>
              <a:rPr lang="en-US" sz="2400" dirty="0" smtClean="0"/>
              <a:t>.</a:t>
            </a:r>
          </a:p>
          <a:p>
            <a:pPr algn="l" rtl="0">
              <a:lnSpc>
                <a:spcPct val="200000"/>
              </a:lnSpc>
            </a:pPr>
            <a:r>
              <a:rPr lang="en-US" sz="2400" dirty="0" smtClean="0"/>
              <a:t>Advance </a:t>
            </a:r>
            <a:r>
              <a:rPr lang="en-US" sz="2400" dirty="0"/>
              <a:t>the catheter until there is a return of urine (approximately 2 to 3 </a:t>
            </a:r>
            <a:r>
              <a:rPr lang="en-US" sz="2400" dirty="0" smtClean="0"/>
              <a:t>inches). </a:t>
            </a:r>
            <a:r>
              <a:rPr lang="en-US" sz="2400" dirty="0"/>
              <a:t>Once urine drains, advance catheter another 2 to 3 inches </a:t>
            </a:r>
            <a:r>
              <a:rPr lang="en-US" sz="2400" dirty="0" smtClean="0"/>
              <a:t>.</a:t>
            </a:r>
            <a:endParaRPr lang="en-US" sz="2400" dirty="0"/>
          </a:p>
          <a:p>
            <a:pPr algn="l" rtl="0">
              <a:lnSpc>
                <a:spcPct val="150000"/>
              </a:lnSpc>
            </a:pPr>
            <a:endParaRPr lang="ar-EG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704469"/>
      </p:ext>
    </p:extLst>
  </p:cSld>
  <p:clrMapOvr>
    <a:masterClrMapping/>
  </p:clrMapOvr>
  <p:transition spd="slow" advTm="4016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9.9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218</Words>
  <Application>Microsoft Office PowerPoint</Application>
  <PresentationFormat>On-screen Show (4:3)</PresentationFormat>
  <Paragraphs>10</Paragraphs>
  <Slides>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Technic</vt:lpstr>
      <vt:lpstr>1_Technic</vt:lpstr>
      <vt:lpstr>2_Technic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Equipment</dc:title>
  <dc:creator>Eman</dc:creator>
  <cp:lastModifiedBy>Eman</cp:lastModifiedBy>
  <cp:revision>8</cp:revision>
  <dcterms:created xsi:type="dcterms:W3CDTF">2020-03-19T08:58:14Z</dcterms:created>
  <dcterms:modified xsi:type="dcterms:W3CDTF">2020-03-19T09:05:45Z</dcterms:modified>
</cp:coreProperties>
</file>