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72" r:id="rId2"/>
  </p:sldMasterIdLst>
  <p:sldIdLst>
    <p:sldId id="256" r:id="rId3"/>
    <p:sldId id="257" r:id="rId4"/>
    <p:sldId id="258" r:id="rId5"/>
    <p:sldId id="259" r:id="rId6"/>
  </p:sldIdLst>
  <p:sldSz cx="9144000" cy="6858000" type="screen4x3"/>
  <p:notesSz cx="6858000" cy="9144000"/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84380"/>
    <p:restoredTop sz="94660"/>
  </p:normalViewPr>
  <p:slideViewPr>
    <p:cSldViewPr>
      <p:cViewPr varScale="1">
        <p:scale>
          <a:sx n="63" d="100"/>
          <a:sy n="63" d="100"/>
        </p:scale>
        <p:origin x="-127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346239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271553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183010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409803"/>
      </p:ext>
    </p:extLst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678892"/>
      </p:ext>
    </p:extLst>
  </p:cSld>
  <p:clrMapOvr>
    <a:masterClrMapping/>
  </p:clrMapOvr>
  <p:transition spd="slow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800071"/>
      </p:ext>
    </p:extLst>
  </p:cSld>
  <p:clrMapOvr>
    <a:masterClrMapping/>
  </p:clrMapOvr>
  <p:transition spd="slow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148143"/>
      </p:ext>
    </p:extLst>
  </p:cSld>
  <p:clrMapOvr>
    <a:masterClrMapping/>
  </p:clrMapOvr>
  <p:transition spd="slow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494225"/>
      </p:ext>
    </p:extLst>
  </p:cSld>
  <p:clrMapOvr>
    <a:masterClrMapping/>
  </p:clrMapOvr>
  <p:transition spd="slow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247793"/>
      </p:ext>
    </p:extLst>
  </p:cSld>
  <p:clrMapOvr>
    <a:masterClrMapping/>
  </p:clrMapOvr>
  <p:transition spd="slow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773997"/>
      </p:ext>
    </p:extLst>
  </p:cSld>
  <p:clrMapOvr>
    <a:masterClrMapping/>
  </p:clrMapOvr>
  <p:transition spd="slow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908486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552450"/>
      </p:ext>
    </p:extLst>
  </p:cSld>
  <p:clrMapOvr>
    <a:masterClrMapping/>
  </p:clrMapOvr>
  <p:transition spd="slow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634599"/>
      </p:ext>
    </p:extLst>
  </p:cSld>
  <p:clrMapOvr>
    <a:masterClrMapping/>
  </p:clrMapOvr>
  <p:transition spd="slow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14492"/>
      </p:ext>
    </p:extLst>
  </p:cSld>
  <p:clrMapOvr>
    <a:masterClrMapping/>
  </p:clrMapOvr>
  <p:transition spd="slow"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67607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442660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730777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502315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663004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364272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02011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766887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931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 dir="r"/>
  </p:transition>
  <p:txStyles>
    <p:titleStyle>
      <a:lvl1pPr algn="l" rtl="1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r" rtl="1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r" rtl="1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r" rtl="1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r" rtl="1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r" rtl="1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r" rtl="1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r" rtl="1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r" rtl="1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3674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 dir="r"/>
  </p:transition>
  <p:txStyles>
    <p:titleStyle>
      <a:lvl1pPr algn="l" rtl="1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r" rtl="1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r" rtl="1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r" rtl="1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r" rtl="1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r" rtl="1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r" rtl="1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r" rtl="1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r" rtl="1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7" Type="http://schemas.openxmlformats.org/officeDocument/2006/relationships/image" Target="../media/image1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7" Type="http://schemas.openxmlformats.org/officeDocument/2006/relationships/image" Target="../media/image1.png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8680"/>
            <a:ext cx="8291264" cy="5577483"/>
          </a:xfrm>
        </p:spPr>
        <p:txBody>
          <a:bodyPr/>
          <a:lstStyle/>
          <a:p>
            <a:pPr algn="l" rtl="0">
              <a:lnSpc>
                <a:spcPct val="200000"/>
              </a:lnSpc>
            </a:pPr>
            <a:r>
              <a:rPr lang="en-US" b="1" dirty="0"/>
              <a:t>Step19: </a:t>
            </a:r>
            <a:r>
              <a:rPr lang="en-US" dirty="0"/>
              <a:t> Prepare urine drainage setup if a separate urine collection system is to be used. Secure to bed frame according to manufacturer’s directions.</a:t>
            </a:r>
          </a:p>
          <a:p>
            <a:pPr algn="l"/>
            <a:endParaRPr lang="ar-EG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0392443"/>
      </p:ext>
    </p:extLst>
  </p:cSld>
  <p:clrMapOvr>
    <a:masterClrMapping/>
  </p:clrMapOvr>
  <p:transition spd="slow" advTm="53998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g20200317_222948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71800" y="548680"/>
            <a:ext cx="2489200" cy="4525963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793025"/>
      </p:ext>
    </p:extLst>
  </p:cSld>
  <p:clrMapOvr>
    <a:masterClrMapping/>
  </p:clrMapOvr>
  <p:transition spd="slow" advTm="8341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086" objId="4"/>
        <p14:stopEvt time="29812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0648"/>
            <a:ext cx="8291264" cy="5865515"/>
          </a:xfrm>
        </p:spPr>
        <p:txBody>
          <a:bodyPr/>
          <a:lstStyle/>
          <a:p>
            <a:pPr marL="36576" indent="0" algn="l" rtl="0">
              <a:lnSpc>
                <a:spcPct val="200000"/>
              </a:lnSpc>
              <a:buNone/>
            </a:pPr>
            <a:r>
              <a:rPr lang="en-US" sz="2800" b="1" dirty="0"/>
              <a:t>Step</a:t>
            </a:r>
            <a:r>
              <a:rPr lang="en-US" sz="2800" dirty="0"/>
              <a:t> </a:t>
            </a:r>
            <a:r>
              <a:rPr lang="en-US" sz="2800" b="1" dirty="0"/>
              <a:t>20:</a:t>
            </a:r>
            <a:r>
              <a:rPr lang="en-US" sz="2800" dirty="0"/>
              <a:t> Open sterile catheterization tray on a clean over bed table using sterile technique. </a:t>
            </a:r>
            <a:r>
              <a:rPr lang="en-US" sz="2800" b="1" dirty="0" smtClean="0"/>
              <a:t>Step</a:t>
            </a:r>
            <a:r>
              <a:rPr lang="en-US" sz="2800" dirty="0" smtClean="0"/>
              <a:t> </a:t>
            </a:r>
            <a:r>
              <a:rPr lang="en-US" sz="2800" b="1" dirty="0"/>
              <a:t>21:</a:t>
            </a:r>
            <a:r>
              <a:rPr lang="en-US" sz="2800" dirty="0"/>
              <a:t> Grasp upper corners of drape and unfold drape without touching unsterile areas</a:t>
            </a:r>
            <a:r>
              <a:rPr lang="en-US" dirty="0"/>
              <a:t>. </a:t>
            </a:r>
            <a:endParaRPr lang="en-US" dirty="0" smtClean="0"/>
          </a:p>
          <a:p>
            <a:pPr marL="36576" indent="0" algn="l" rtl="0">
              <a:lnSpc>
                <a:spcPct val="200000"/>
              </a:lnSpc>
              <a:buNone/>
            </a:pPr>
            <a:r>
              <a:rPr lang="en-US" sz="3200" dirty="0" smtClean="0"/>
              <a:t>Put </a:t>
            </a:r>
            <a:r>
              <a:rPr lang="en-US" sz="3200" dirty="0"/>
              <a:t>on sterile gloves. </a:t>
            </a:r>
          </a:p>
          <a:p>
            <a:pPr algn="l" rtl="0">
              <a:lnSpc>
                <a:spcPct val="150000"/>
              </a:lnSpc>
            </a:pPr>
            <a:endParaRPr lang="en-US" dirty="0"/>
          </a:p>
          <a:p>
            <a:pPr algn="l" rtl="0"/>
            <a:endParaRPr lang="en-US" dirty="0"/>
          </a:p>
          <a:p>
            <a:pPr algn="l" rtl="0"/>
            <a:endParaRPr lang="ar-EG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3670213"/>
      </p:ext>
    </p:extLst>
  </p:cSld>
  <p:clrMapOvr>
    <a:masterClrMapping/>
  </p:clrMapOvr>
  <p:transition spd="slow" advTm="48618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kit20200317_230346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616" y="620688"/>
            <a:ext cx="6034088" cy="4525963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186660"/>
      </p:ext>
    </p:extLst>
  </p:cSld>
  <p:clrMapOvr>
    <a:masterClrMapping/>
  </p:clrMapOvr>
  <p:transition spd="slow" advTm="6354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84" objId="4"/>
        <p14:stopEvt time="35734" objId="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45.1"/>
</p:tagLst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64</Words>
  <Application>Microsoft Office PowerPoint</Application>
  <PresentationFormat>On-screen Show (4:3)</PresentationFormat>
  <Paragraphs>4</Paragraphs>
  <Slides>4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6" baseType="lpstr">
      <vt:lpstr>Technic</vt:lpstr>
      <vt:lpstr>1_Technic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Equipment</dc:title>
  <dc:creator>Eman</dc:creator>
  <cp:lastModifiedBy>Eman</cp:lastModifiedBy>
  <cp:revision>5</cp:revision>
  <dcterms:created xsi:type="dcterms:W3CDTF">2020-03-19T08:58:14Z</dcterms:created>
  <dcterms:modified xsi:type="dcterms:W3CDTF">2020-03-19T09:03:45Z</dcterms:modified>
</cp:coreProperties>
</file>