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508" autoAdjust="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7C9B81F-C347-4BEF-BFDF-29C42F48304A}" type="datetimeFigureOut">
              <a:rPr lang="en-US" smtClean="0"/>
              <a:pPr/>
              <a:t>3/20/2020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3/20/2020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3/20/2020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3/20/2020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3/20/2020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3/20/2020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3/20/2020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3/20/2020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3/20/2020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3/20/2020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3/20/2020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3/20/2020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371600"/>
            <a:ext cx="7772400" cy="24384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60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Record&amp;Report</a:t>
            </a:r>
            <a:br>
              <a:rPr lang="en-US" sz="6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en-US" sz="6000" i="1" dirty="0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6583362"/>
          </a:xfrm>
        </p:spPr>
        <p:txBody>
          <a:bodyPr/>
          <a:lstStyle/>
          <a:p>
            <a:r>
              <a:rPr lang="en-US"/>
              <a:t>1-written reports</a:t>
            </a:r>
            <a:br>
              <a:rPr lang="en-US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229600" cy="609600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r>
              <a:rPr lang="en-US"/>
              <a:t>Out lines:-</a:t>
            </a:r>
            <a:br>
              <a:rPr lang="en-US"/>
            </a:br>
            <a:br>
              <a:rPr lang="en-US"/>
            </a:br>
            <a:br>
              <a:rPr lang="en-US" dirty="0"/>
            </a:br>
            <a:r>
              <a:rPr lang="en-US" dirty="0"/>
              <a:t>definition </a:t>
            </a:r>
            <a:br>
              <a:rPr lang="en-US" dirty="0"/>
            </a:br>
            <a:r>
              <a:rPr lang="en-US" dirty="0"/>
              <a:t>importance</a:t>
            </a:r>
            <a:br>
              <a:rPr lang="en-US" dirty="0"/>
            </a:br>
            <a:r>
              <a:rPr lang="en-US" dirty="0"/>
              <a:t>types of records</a:t>
            </a:r>
            <a:br>
              <a:rPr lang="en-US" dirty="0"/>
            </a:br>
            <a:r>
              <a:rPr lang="en-US" dirty="0"/>
              <a:t>basic rules of reporting</a:t>
            </a:r>
            <a:br>
              <a:rPr lang="en-US" dirty="0"/>
            </a:br>
            <a:r>
              <a:rPr lang="en-US" dirty="0"/>
              <a:t>types of reports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616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Definition of record</a:t>
            </a:r>
            <a:r>
              <a:rPr lang="en-US" dirty="0"/>
              <a:t>:-</a:t>
            </a:r>
            <a:br>
              <a:rPr lang="en-US" dirty="0"/>
            </a:br>
            <a:r>
              <a:rPr lang="en-US" dirty="0">
                <a:solidFill>
                  <a:schemeClr val="tx1"/>
                </a:solidFill>
              </a:rPr>
              <a:t>Records are administrative tools which are useful in many areas of functioning .which help the nurse to think clearly and to plan her work with some definite system in mind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en-US" sz="3100" dirty="0"/>
              <a:t>I</a:t>
            </a:r>
            <a:br>
              <a:rPr lang="en-US" sz="3100" dirty="0"/>
            </a:br>
            <a:br>
              <a:rPr lang="en-US" sz="3100" dirty="0"/>
            </a:br>
            <a:br>
              <a:rPr lang="en-US" sz="3100" dirty="0"/>
            </a:br>
            <a:br>
              <a:rPr lang="en-US" sz="3100" dirty="0"/>
            </a:br>
            <a:br>
              <a:rPr lang="en-US" sz="3100" dirty="0"/>
            </a:br>
            <a:br>
              <a:rPr lang="en-US" sz="3100" dirty="0"/>
            </a:br>
            <a:r>
              <a:rPr lang="en-US" sz="3100" dirty="0">
                <a:solidFill>
                  <a:srgbClr val="FFFF00"/>
                </a:solidFill>
              </a:rPr>
              <a:t>I</a:t>
            </a:r>
            <a:br>
              <a:rPr lang="en-US" sz="3100" dirty="0">
                <a:solidFill>
                  <a:srgbClr val="FFFF00"/>
                </a:solidFill>
              </a:rPr>
            </a:br>
            <a:br>
              <a:rPr lang="en-US" sz="3100" dirty="0">
                <a:solidFill>
                  <a:srgbClr val="FFFF00"/>
                </a:solidFill>
              </a:rPr>
            </a:br>
            <a:br>
              <a:rPr lang="en-US" sz="3100" dirty="0">
                <a:solidFill>
                  <a:srgbClr val="FFFF00"/>
                </a:solidFill>
              </a:rPr>
            </a:br>
            <a:br>
              <a:rPr lang="en-US" sz="3100" dirty="0">
                <a:solidFill>
                  <a:srgbClr val="FFFF00"/>
                </a:solidFill>
              </a:rPr>
            </a:br>
            <a:r>
              <a:rPr lang="en-US" sz="3100" dirty="0">
                <a:solidFill>
                  <a:srgbClr val="FFFF00"/>
                </a:solidFill>
              </a:rPr>
              <a:t>Importance of records</a:t>
            </a:r>
            <a:br>
              <a:rPr lang="en-US" sz="3100" dirty="0"/>
            </a:br>
            <a:br>
              <a:rPr lang="en-US" sz="3100" dirty="0"/>
            </a:br>
            <a:r>
              <a:rPr lang="en-US" sz="3100" dirty="0"/>
              <a:t>-</a:t>
            </a:r>
            <a:r>
              <a:rPr lang="en-US" sz="3100" dirty="0">
                <a:solidFill>
                  <a:srgbClr val="00B0F0"/>
                </a:solidFill>
              </a:rPr>
              <a:t>to give good nursing care </a:t>
            </a:r>
            <a:br>
              <a:rPr lang="en-US" sz="3100" dirty="0">
                <a:solidFill>
                  <a:srgbClr val="00B0F0"/>
                </a:solidFill>
              </a:rPr>
            </a:br>
            <a:r>
              <a:rPr lang="en-US" sz="3100" dirty="0">
                <a:solidFill>
                  <a:srgbClr val="00B0F0"/>
                </a:solidFill>
              </a:rPr>
              <a:t>-to provide continuity of care and advice</a:t>
            </a:r>
            <a:r>
              <a:rPr lang="en-US" dirty="0">
                <a:solidFill>
                  <a:srgbClr val="00B0F0"/>
                </a:solidFill>
              </a:rPr>
              <a:t>.</a:t>
            </a:r>
            <a:br>
              <a:rPr lang="en-US" dirty="0">
                <a:solidFill>
                  <a:srgbClr val="00B0F0"/>
                </a:solidFill>
              </a:rPr>
            </a:br>
            <a:r>
              <a:rPr lang="en-US" dirty="0">
                <a:solidFill>
                  <a:srgbClr val="00B0F0"/>
                </a:solidFill>
              </a:rPr>
              <a:t>-</a:t>
            </a:r>
            <a:r>
              <a:rPr lang="en-US" sz="3100" dirty="0">
                <a:solidFill>
                  <a:srgbClr val="00B0F0"/>
                </a:solidFill>
              </a:rPr>
              <a:t>as reference before revisiting a family.</a:t>
            </a:r>
            <a:br>
              <a:rPr lang="en-US" sz="3100" dirty="0">
                <a:solidFill>
                  <a:srgbClr val="00B0F0"/>
                </a:solidFill>
              </a:rPr>
            </a:br>
            <a:r>
              <a:rPr lang="en-US" sz="3100" dirty="0">
                <a:solidFill>
                  <a:srgbClr val="00B0F0"/>
                </a:solidFill>
              </a:rPr>
              <a:t>-as a basis of future health teaching to the family .</a:t>
            </a:r>
            <a:br>
              <a:rPr lang="en-US" sz="3600" dirty="0">
                <a:solidFill>
                  <a:srgbClr val="00B0F0"/>
                </a:solidFill>
              </a:rPr>
            </a:br>
            <a:r>
              <a:rPr lang="en-US" sz="3600" dirty="0">
                <a:solidFill>
                  <a:srgbClr val="00B0F0"/>
                </a:solidFill>
              </a:rPr>
              <a:t>-as a means of communication .</a:t>
            </a:r>
            <a:br>
              <a:rPr lang="en-US" sz="3600" dirty="0">
                <a:solidFill>
                  <a:srgbClr val="00B0F0"/>
                </a:solidFill>
              </a:rPr>
            </a:br>
            <a:r>
              <a:rPr lang="en-US" sz="3600" dirty="0">
                <a:solidFill>
                  <a:srgbClr val="00B0F0"/>
                </a:solidFill>
              </a:rPr>
              <a:t>-to inform other health team member of situation</a:t>
            </a:r>
            <a:r>
              <a:rPr lang="en-US" sz="3600" dirty="0"/>
              <a:t>.</a:t>
            </a:r>
            <a:br>
              <a:rPr lang="en-US" sz="3600" dirty="0"/>
            </a:b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6354762"/>
          </a:xfrm>
        </p:spPr>
        <p:txBody>
          <a:bodyPr>
            <a:normAutofit/>
          </a:bodyPr>
          <a:lstStyle/>
          <a:p>
            <a:r>
              <a:rPr lang="en-US" sz="4400" dirty="0"/>
              <a:t>-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to provide information for legal use.</a:t>
            </a:r>
            <a:br>
              <a:rPr lang="en-US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-for statistical purpose.</a:t>
            </a:r>
            <a:br>
              <a:rPr lang="en-US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-for evaluation of nursing performance .</a:t>
            </a:r>
            <a:br>
              <a:rPr lang="en-US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-for research purpose</a:t>
            </a:r>
            <a:r>
              <a:rPr lang="en-US" sz="4400" dirty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6354762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Types of records</a:t>
            </a:r>
            <a:br>
              <a:rPr lang="en-US" dirty="0"/>
            </a:br>
            <a:r>
              <a:rPr lang="en-US" dirty="0"/>
              <a:t>1-Administrative records</a:t>
            </a:r>
            <a:br>
              <a:rPr lang="en-US" dirty="0"/>
            </a:br>
            <a:r>
              <a:rPr lang="en-US" dirty="0"/>
              <a:t>*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personal records</a:t>
            </a:r>
            <a:b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*Employment records </a:t>
            </a:r>
            <a:b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*attendance records</a:t>
            </a:r>
            <a:b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*nursing hours records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915400" cy="6583362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2-Clinical records</a:t>
            </a:r>
            <a:br>
              <a:rPr lang="en-US" dirty="0"/>
            </a:br>
            <a:r>
              <a:rPr lang="en-US" dirty="0"/>
              <a:t>*Pt or case report </a:t>
            </a:r>
            <a:br>
              <a:rPr lang="en-US" dirty="0"/>
            </a:br>
            <a:r>
              <a:rPr lang="en-US" dirty="0"/>
              <a:t>*Medical record </a:t>
            </a:r>
            <a:br>
              <a:rPr lang="en-US" dirty="0"/>
            </a:br>
            <a:r>
              <a:rPr lang="en-US" dirty="0"/>
              <a:t>*assignment record</a:t>
            </a:r>
            <a:br>
              <a:rPr lang="en-US" dirty="0"/>
            </a:br>
            <a:r>
              <a:rPr lang="en-US" dirty="0"/>
              <a:t>*census records</a:t>
            </a:r>
            <a:br>
              <a:rPr lang="en-US" dirty="0"/>
            </a:br>
            <a:r>
              <a:rPr lang="en-US" dirty="0"/>
              <a:t>*inventory records</a:t>
            </a:r>
            <a:br>
              <a:rPr lang="en-US" dirty="0"/>
            </a:br>
            <a:r>
              <a:rPr lang="en-US" dirty="0"/>
              <a:t>*follow up discontinuer records</a:t>
            </a:r>
            <a:br>
              <a:rPr lang="en-US" dirty="0"/>
            </a:br>
            <a:r>
              <a:rPr lang="en-US" dirty="0"/>
              <a:t>*family record P.O.M.R</a:t>
            </a:r>
            <a:br>
              <a:rPr lang="en-US" dirty="0"/>
            </a:br>
            <a:r>
              <a:rPr lang="en-US" dirty="0"/>
              <a:t>*personal performance record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583362"/>
          </a:xfrm>
        </p:spPr>
        <p:txBody>
          <a:bodyPr/>
          <a:lstStyle/>
          <a:p>
            <a:r>
              <a:rPr lang="en-US" dirty="0">
                <a:solidFill>
                  <a:schemeClr val="tx2">
                    <a:lumMod val="25000"/>
                  </a:schemeClr>
                </a:solidFill>
              </a:rPr>
              <a:t>Basic rules of reporting</a:t>
            </a:r>
            <a:br>
              <a:rPr lang="en-US" dirty="0"/>
            </a:br>
            <a:r>
              <a:rPr lang="en-US" dirty="0"/>
              <a:t>-</a:t>
            </a:r>
            <a:r>
              <a:rPr lang="en-US" dirty="0">
                <a:solidFill>
                  <a:srgbClr val="7030A0"/>
                </a:solidFill>
              </a:rPr>
              <a:t>real ,true information must be written.</a:t>
            </a:r>
            <a:br>
              <a:rPr lang="en-US" dirty="0">
                <a:solidFill>
                  <a:srgbClr val="7030A0"/>
                </a:solidFill>
              </a:rPr>
            </a:br>
            <a:r>
              <a:rPr lang="en-US" dirty="0">
                <a:solidFill>
                  <a:srgbClr val="7030A0"/>
                </a:solidFill>
              </a:rPr>
              <a:t>-it must be all fact &amp;not merely opinion.</a:t>
            </a:r>
            <a:br>
              <a:rPr lang="en-US" dirty="0">
                <a:solidFill>
                  <a:srgbClr val="7030A0"/>
                </a:solidFill>
              </a:rPr>
            </a:br>
            <a:r>
              <a:rPr lang="en-US" dirty="0">
                <a:solidFill>
                  <a:srgbClr val="7030A0"/>
                </a:solidFill>
              </a:rPr>
              <a:t>-it must be strictly accurate observation.</a:t>
            </a:r>
            <a:br>
              <a:rPr lang="en-US" dirty="0">
                <a:solidFill>
                  <a:srgbClr val="7030A0"/>
                </a:solidFill>
              </a:rPr>
            </a:br>
            <a:r>
              <a:rPr lang="en-US" dirty="0">
                <a:solidFill>
                  <a:srgbClr val="7030A0"/>
                </a:solidFill>
              </a:rPr>
              <a:t>-simplicity (clear </a:t>
            </a:r>
            <a:r>
              <a:rPr lang="en-US" sz="3600" dirty="0">
                <a:solidFill>
                  <a:srgbClr val="7030A0"/>
                </a:solidFill>
              </a:rPr>
              <a:t>information ,concise, understandable term</a:t>
            </a:r>
            <a:r>
              <a:rPr lang="en-US" dirty="0">
                <a:solidFill>
                  <a:srgbClr val="7030A0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991600" cy="6583362"/>
          </a:xfrm>
        </p:spPr>
        <p:txBody>
          <a:bodyPr/>
          <a:lstStyle/>
          <a:p>
            <a:r>
              <a:rPr lang="en-US" dirty="0">
                <a:solidFill>
                  <a:srgbClr val="00B0F0"/>
                </a:solidFill>
              </a:rPr>
              <a:t>Types of reports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@written reports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@oral reports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102</TotalTime>
  <Words>28</Words>
  <Application>Microsoft Office PowerPoint</Application>
  <PresentationFormat>On-screen Show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أوستن</vt:lpstr>
      <vt:lpstr>Record&amp;Report </vt:lpstr>
      <vt:lpstr>  Out lines:-   definition  importance types of records basic rules of reporting types of reports   </vt:lpstr>
      <vt:lpstr>Definition of record:- Records are administrative tools which are useful in many areas of functioning .which help the nurse to think clearly and to plan her work with some definite system in mind </vt:lpstr>
      <vt:lpstr>I      I    Importance of records  -to give good nursing care  -to provide continuity of care and advice. -as reference before revisiting a family. -as a basis of future health teaching to the family . -as a means of communication . -to inform other health team member of situation. </vt:lpstr>
      <vt:lpstr>-to provide information for legal use. -for statistical purpose. -for evaluation of nursing performance . -for research purpose.</vt:lpstr>
      <vt:lpstr>Types of records 1-Administrative records *personal records *Employment records  *attendance records *nursing hours records</vt:lpstr>
      <vt:lpstr>2-Clinical records *Pt or case report  *Medical record  *assignment record *census records *inventory records *follow up discontinuer records *family record P.O.M.R *personal performance record </vt:lpstr>
      <vt:lpstr>Basic rules of reporting -real ,true information must be written. -it must be all fact &amp;not merely opinion. -it must be strictly accurate observation. -simplicity (clear information ,concise, understandable term)</vt:lpstr>
      <vt:lpstr>Types of reports   @written reports  @oral reports</vt:lpstr>
      <vt:lpstr>1-written reports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Record&amp;Report </dc:title>
  <dc:creator>Compaq</dc:creator>
  <cp:lastModifiedBy>Unknown User</cp:lastModifiedBy>
  <cp:revision>9</cp:revision>
  <dcterms:created xsi:type="dcterms:W3CDTF">2016-02-23T19:54:25Z</dcterms:created>
  <dcterms:modified xsi:type="dcterms:W3CDTF">2020-03-20T17:22:48Z</dcterms:modified>
</cp:coreProperties>
</file>