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66" r:id="rId2"/>
    <p:sldId id="256" r:id="rId3"/>
    <p:sldId id="257" r:id="rId4"/>
    <p:sldId id="258" r:id="rId5"/>
    <p:sldId id="267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F1B2-98A9-44E6-9A7B-E70CDFE52EE8}" type="datetimeFigureOut">
              <a:rPr lang="ar-EG" smtClean="0"/>
              <a:t>06/03/1429</a:t>
            </a:fld>
            <a:endParaRPr lang="ar-E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A4C4-4DFE-4534-A536-9C80DEF755A6}" type="slidenum">
              <a:rPr lang="ar-EG" smtClean="0"/>
              <a:t>‹#›</a:t>
            </a:fld>
            <a:endParaRPr lang="ar-E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F1B2-98A9-44E6-9A7B-E70CDFE52EE8}" type="datetimeFigureOut">
              <a:rPr lang="ar-EG" smtClean="0"/>
              <a:t>06/03/1429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A4C4-4DFE-4534-A536-9C80DEF755A6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F1B2-98A9-44E6-9A7B-E70CDFE52EE8}" type="datetimeFigureOut">
              <a:rPr lang="ar-EG" smtClean="0"/>
              <a:t>06/03/1429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A4C4-4DFE-4534-A536-9C80DEF755A6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F1B2-98A9-44E6-9A7B-E70CDFE52EE8}" type="datetimeFigureOut">
              <a:rPr lang="ar-EG" smtClean="0"/>
              <a:t>06/03/1429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A4C4-4DFE-4534-A536-9C80DEF755A6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F1B2-98A9-44E6-9A7B-E70CDFE52EE8}" type="datetimeFigureOut">
              <a:rPr lang="ar-EG" smtClean="0"/>
              <a:t>06/03/1429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A4C4-4DFE-4534-A536-9C80DEF755A6}" type="slidenum">
              <a:rPr lang="ar-EG" smtClean="0"/>
              <a:t>‹#›</a:t>
            </a:fld>
            <a:endParaRPr lang="ar-E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F1B2-98A9-44E6-9A7B-E70CDFE52EE8}" type="datetimeFigureOut">
              <a:rPr lang="ar-EG" smtClean="0"/>
              <a:t>06/03/1429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A4C4-4DFE-4534-A536-9C80DEF755A6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F1B2-98A9-44E6-9A7B-E70CDFE52EE8}" type="datetimeFigureOut">
              <a:rPr lang="ar-EG" smtClean="0"/>
              <a:t>06/03/1429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A4C4-4DFE-4534-A536-9C80DEF755A6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F1B2-98A9-44E6-9A7B-E70CDFE52EE8}" type="datetimeFigureOut">
              <a:rPr lang="ar-EG" smtClean="0"/>
              <a:t>06/03/1429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A4C4-4DFE-4534-A536-9C80DEF755A6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F1B2-98A9-44E6-9A7B-E70CDFE52EE8}" type="datetimeFigureOut">
              <a:rPr lang="ar-EG" smtClean="0"/>
              <a:t>06/03/1429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A4C4-4DFE-4534-A536-9C80DEF755A6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F1B2-98A9-44E6-9A7B-E70CDFE52EE8}" type="datetimeFigureOut">
              <a:rPr lang="ar-EG" smtClean="0"/>
              <a:t>06/03/1429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A4C4-4DFE-4534-A536-9C80DEF755A6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F1B2-98A9-44E6-9A7B-E70CDFE52EE8}" type="datetimeFigureOut">
              <a:rPr lang="ar-EG" smtClean="0"/>
              <a:t>06/03/1429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E86A4C4-4DFE-4534-A536-9C80DEF755A6}" type="slidenum">
              <a:rPr lang="ar-EG" smtClean="0"/>
              <a:t>‹#›</a:t>
            </a:fld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56F1B2-98A9-44E6-9A7B-E70CDFE52EE8}" type="datetimeFigureOut">
              <a:rPr lang="ar-EG" smtClean="0"/>
              <a:t>06/03/1429</a:t>
            </a:fld>
            <a:endParaRPr lang="ar-E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86A4C4-4DFE-4534-A536-9C80DEF755A6}" type="slidenum">
              <a:rPr lang="ar-EG" smtClean="0"/>
              <a:t>‹#›</a:t>
            </a:fld>
            <a:endParaRPr lang="ar-EG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1026" name="Picture 2" descr="C:\Users\Pro\Desktop\New folder\FB_IMG_156881410759824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7641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Dry and clean genitalia with cotton sponges by the </a:t>
            </a:r>
            <a:r>
              <a:rPr lang="en-US" dirty="0" smtClean="0"/>
              <a:t>same technique</a:t>
            </a:r>
            <a:r>
              <a:rPr lang="en-US" dirty="0"/>
              <a:t>.</a:t>
            </a:r>
          </a:p>
          <a:p>
            <a:pPr algn="l" rtl="0"/>
            <a:r>
              <a:rPr lang="en-US" dirty="0" smtClean="0"/>
              <a:t>Remove </a:t>
            </a:r>
            <a:r>
              <a:rPr lang="en-US" dirty="0"/>
              <a:t>the bed pan and instruct the women turn on her </a:t>
            </a:r>
            <a:r>
              <a:rPr lang="en-US" dirty="0" smtClean="0"/>
              <a:t>side &amp; </a:t>
            </a:r>
            <a:r>
              <a:rPr lang="en-US" dirty="0"/>
              <a:t>dry her buttocks with cotton.</a:t>
            </a:r>
          </a:p>
          <a:p>
            <a:pPr algn="l" rtl="0"/>
            <a:r>
              <a:rPr lang="en-US" dirty="0" smtClean="0"/>
              <a:t>Apply </a:t>
            </a:r>
            <a:r>
              <a:rPr lang="en-US" dirty="0"/>
              <a:t>sterile </a:t>
            </a:r>
            <a:r>
              <a:rPr lang="en-US" dirty="0" err="1"/>
              <a:t>perineal</a:t>
            </a:r>
            <a:r>
              <a:rPr lang="en-US" dirty="0"/>
              <a:t> pad.</a:t>
            </a:r>
          </a:p>
          <a:p>
            <a:pPr algn="l" rtl="0"/>
            <a:r>
              <a:rPr lang="en-US" dirty="0" smtClean="0"/>
              <a:t>Rearrange </a:t>
            </a:r>
            <a:r>
              <a:rPr lang="en-US" dirty="0"/>
              <a:t>bed &amp; clothes to make women more comfortable.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66619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Charting: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Record the time of procedure.</a:t>
            </a:r>
          </a:p>
          <a:p>
            <a:pPr algn="l" rtl="0"/>
            <a:r>
              <a:rPr lang="en-US" dirty="0" smtClean="0"/>
              <a:t>vital signs especially </a:t>
            </a:r>
            <a:r>
              <a:rPr lang="en-US" dirty="0"/>
              <a:t>t</a:t>
            </a:r>
            <a:r>
              <a:rPr lang="en-US" dirty="0" smtClean="0"/>
              <a:t>emperature.</a:t>
            </a:r>
            <a:endParaRPr lang="en-US" dirty="0"/>
          </a:p>
          <a:p>
            <a:pPr algn="l" rtl="0"/>
            <a:r>
              <a:rPr lang="en-US" dirty="0" smtClean="0"/>
              <a:t>Observation </a:t>
            </a:r>
            <a:r>
              <a:rPr lang="en-US" dirty="0"/>
              <a:t>of the vulva and perineum.</a:t>
            </a:r>
          </a:p>
          <a:p>
            <a:pPr algn="l" rtl="0"/>
            <a:r>
              <a:rPr lang="en-US" dirty="0" smtClean="0"/>
              <a:t>Report </a:t>
            </a:r>
            <a:r>
              <a:rPr lang="en-US" dirty="0"/>
              <a:t>abnormal observation and woman’s </a:t>
            </a:r>
            <a:r>
              <a:rPr lang="en-US" dirty="0" smtClean="0"/>
              <a:t>complains.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55258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21354257">
            <a:off x="443350" y="2641220"/>
            <a:ext cx="8229600" cy="2590811"/>
          </a:xfrm>
        </p:spPr>
        <p:txBody>
          <a:bodyPr>
            <a:normAutofit/>
          </a:bodyPr>
          <a:lstStyle/>
          <a:p>
            <a:pPr algn="ctr" rtl="0"/>
            <a:r>
              <a:rPr lang="en-US" sz="4000" b="1" i="1" dirty="0" smtClean="0">
                <a:solidFill>
                  <a:schemeClr val="accent2">
                    <a:lumMod val="75000"/>
                  </a:schemeClr>
                </a:solidFill>
              </a:rPr>
              <a:t>Any question?</a:t>
            </a:r>
            <a:endParaRPr lang="ar-EG" sz="4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13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56792"/>
            <a:ext cx="7851648" cy="2232248"/>
          </a:xfrm>
        </p:spPr>
        <p:txBody>
          <a:bodyPr/>
          <a:lstStyle/>
          <a:p>
            <a:pPr algn="ctr"/>
            <a:r>
              <a:rPr lang="en-US" dirty="0" err="1">
                <a:effectLst/>
              </a:rPr>
              <a:t>Perineal</a:t>
            </a:r>
            <a:r>
              <a:rPr lang="en-US" dirty="0">
                <a:effectLst/>
              </a:rPr>
              <a:t> care</a:t>
            </a:r>
            <a:r>
              <a:rPr lang="en-US" dirty="0"/>
              <a:t> </a:t>
            </a:r>
            <a:br>
              <a:rPr lang="en-US" dirty="0"/>
            </a:b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08449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Perineal</a:t>
            </a:r>
            <a:r>
              <a:rPr lang="en-US" dirty="0" smtClean="0"/>
              <a:t> area;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The perineum is the part of the woman’s body between her </a:t>
            </a:r>
            <a:r>
              <a:rPr lang="en-US" dirty="0" smtClean="0"/>
              <a:t>legs, including </a:t>
            </a:r>
            <a:r>
              <a:rPr lang="en-US" dirty="0"/>
              <a:t>the vagina (birth canal) and </a:t>
            </a:r>
            <a:r>
              <a:rPr lang="en-US" dirty="0" smtClean="0"/>
              <a:t>rectum.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747400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</a:t>
            </a:r>
            <a:r>
              <a:rPr lang="en-US" dirty="0"/>
              <a:t>: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The perineum is severely stressed as a baby is pushed through the </a:t>
            </a:r>
            <a:r>
              <a:rPr lang="en-US" dirty="0" smtClean="0"/>
              <a:t>vagina (birth </a:t>
            </a:r>
            <a:r>
              <a:rPr lang="en-US" dirty="0"/>
              <a:t>canal</a:t>
            </a:r>
            <a:r>
              <a:rPr lang="en-US" dirty="0" smtClean="0"/>
              <a:t>).</a:t>
            </a:r>
          </a:p>
          <a:p>
            <a:pPr algn="l" rtl="0"/>
            <a:r>
              <a:rPr lang="en-US" dirty="0" smtClean="0"/>
              <a:t>Allow the episiotomy to heal.</a:t>
            </a:r>
          </a:p>
          <a:p>
            <a:pPr algn="l" rtl="0"/>
            <a:r>
              <a:rPr lang="en-US" dirty="0" smtClean="0"/>
              <a:t>This </a:t>
            </a:r>
            <a:r>
              <a:rPr lang="en-US" dirty="0"/>
              <a:t>care take  1 to </a:t>
            </a:r>
            <a:r>
              <a:rPr lang="en-US" dirty="0" smtClean="0"/>
              <a:t>3 weeks</a:t>
            </a:r>
            <a:r>
              <a:rPr lang="en-US" dirty="0"/>
              <a:t>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839563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1026" name="Picture 2" descr="F:\Medio-lateral-episiotomy-notext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412776"/>
            <a:ext cx="5832648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472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Objectives: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1- To clean the vulva and </a:t>
            </a:r>
            <a:r>
              <a:rPr lang="en-US" dirty="0" smtClean="0"/>
              <a:t>perineum.</a:t>
            </a:r>
            <a:endParaRPr lang="en-US" dirty="0"/>
          </a:p>
          <a:p>
            <a:pPr algn="l" rtl="0"/>
            <a:r>
              <a:rPr lang="en-US" dirty="0"/>
              <a:t>2- To promote healing, prevent </a:t>
            </a:r>
            <a:r>
              <a:rPr lang="en-US" dirty="0" smtClean="0"/>
              <a:t>infection and </a:t>
            </a:r>
            <a:r>
              <a:rPr lang="en-US" dirty="0"/>
              <a:t>relieve edema and soreness.</a:t>
            </a:r>
          </a:p>
          <a:p>
            <a:pPr algn="l" rtl="0"/>
            <a:r>
              <a:rPr lang="en-US" dirty="0"/>
              <a:t>3- To eliminate </a:t>
            </a:r>
            <a:r>
              <a:rPr lang="en-US" dirty="0" smtClean="0"/>
              <a:t> offensive odor </a:t>
            </a:r>
            <a:r>
              <a:rPr lang="en-US" dirty="0"/>
              <a:t>and make </a:t>
            </a:r>
            <a:r>
              <a:rPr lang="en-US" dirty="0" smtClean="0"/>
              <a:t>woman Comfortable</a:t>
            </a:r>
            <a:r>
              <a:rPr lang="en-US" dirty="0"/>
              <a:t>.</a:t>
            </a:r>
          </a:p>
          <a:p>
            <a:pPr algn="l" rtl="0"/>
            <a:r>
              <a:rPr lang="en-US" dirty="0"/>
              <a:t>5- To stimulate micturition.</a:t>
            </a:r>
          </a:p>
          <a:p>
            <a:pPr algn="l" rtl="0"/>
            <a:r>
              <a:rPr lang="en-US" dirty="0"/>
              <a:t>6- To observe condition of </a:t>
            </a:r>
            <a:r>
              <a:rPr lang="en-US" dirty="0" smtClean="0"/>
              <a:t>perineum.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467588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Indications: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dirty="0"/>
              <a:t>1- Before vaginal examination and catheterization.</a:t>
            </a:r>
          </a:p>
          <a:p>
            <a:pPr marL="0" indent="0" algn="l" rtl="0">
              <a:buNone/>
            </a:pPr>
            <a:r>
              <a:rPr lang="en-US" dirty="0" smtClean="0"/>
              <a:t>2- </a:t>
            </a:r>
            <a:r>
              <a:rPr lang="en-US" dirty="0"/>
              <a:t>On admission and at six hour interval during </a:t>
            </a:r>
            <a:r>
              <a:rPr lang="en-US" dirty="0" smtClean="0"/>
              <a:t>labor </a:t>
            </a:r>
            <a:r>
              <a:rPr lang="en-US" dirty="0"/>
              <a:t>as well </a:t>
            </a:r>
            <a:r>
              <a:rPr lang="en-US" dirty="0" smtClean="0"/>
              <a:t>as immediately before and after delivery.</a:t>
            </a:r>
          </a:p>
          <a:p>
            <a:pPr marL="0" indent="0" algn="l" rtl="0">
              <a:buNone/>
            </a:pPr>
            <a:r>
              <a:rPr lang="en-US" dirty="0" smtClean="0"/>
              <a:t>4- </a:t>
            </a:r>
            <a:r>
              <a:rPr lang="en-US" dirty="0"/>
              <a:t>After urination and or defecation in post-partum period.</a:t>
            </a:r>
          </a:p>
          <a:p>
            <a:pPr marL="0" indent="0" algn="l" rtl="0">
              <a:buNone/>
            </a:pPr>
            <a:r>
              <a:rPr lang="en-US" dirty="0"/>
              <a:t>5- Before dressing on episiotomy wound</a:t>
            </a:r>
            <a:r>
              <a:rPr lang="en-US" dirty="0" smtClean="0"/>
              <a:t>. </a:t>
            </a:r>
          </a:p>
          <a:p>
            <a:pPr marL="0" indent="0" algn="l" rtl="0">
              <a:buNone/>
            </a:pPr>
            <a:r>
              <a:rPr lang="en-US" dirty="0" smtClean="0"/>
              <a:t>6- </a:t>
            </a:r>
            <a:r>
              <a:rPr lang="en-US" dirty="0"/>
              <a:t>Pre and post-operative of </a:t>
            </a:r>
            <a:r>
              <a:rPr lang="en-US" dirty="0" err="1"/>
              <a:t>perineal</a:t>
            </a:r>
            <a:r>
              <a:rPr lang="en-US" dirty="0"/>
              <a:t> and vaginal surgery.</a:t>
            </a:r>
          </a:p>
          <a:p>
            <a:pPr marL="0" indent="0" algn="l" rtl="0">
              <a:buNone/>
            </a:pPr>
            <a:r>
              <a:rPr lang="en-US" dirty="0"/>
              <a:t>7- In case of leucorrhea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829088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1- Wash hands.</a:t>
            </a:r>
          </a:p>
          <a:p>
            <a:pPr algn="l" rtl="0"/>
            <a:r>
              <a:rPr lang="en-US" dirty="0"/>
              <a:t>2- Prepare equipment and take to bedside.</a:t>
            </a:r>
          </a:p>
          <a:p>
            <a:pPr algn="l" rtl="0"/>
            <a:r>
              <a:rPr lang="en-US" dirty="0"/>
              <a:t>3- Explain the procedure to woman and screen the bed.</a:t>
            </a:r>
          </a:p>
          <a:p>
            <a:pPr algn="l" rtl="0"/>
            <a:r>
              <a:rPr lang="en-US" dirty="0"/>
              <a:t>4- </a:t>
            </a:r>
            <a:r>
              <a:rPr lang="en-US" dirty="0" smtClean="0"/>
              <a:t>expose the </a:t>
            </a:r>
            <a:r>
              <a:rPr lang="en-US" dirty="0" err="1" smtClean="0"/>
              <a:t>perineal</a:t>
            </a:r>
            <a:r>
              <a:rPr lang="en-US" dirty="0" smtClean="0"/>
              <a:t> area.</a:t>
            </a:r>
            <a:endParaRPr lang="en-US" dirty="0"/>
          </a:p>
          <a:p>
            <a:pPr algn="l" rtl="0"/>
            <a:r>
              <a:rPr lang="en-US" dirty="0"/>
              <a:t>5- Put mackintosh and towel under the woman and place the </a:t>
            </a:r>
            <a:r>
              <a:rPr lang="en-US" dirty="0" smtClean="0"/>
              <a:t>bed pan </a:t>
            </a:r>
            <a:r>
              <a:rPr lang="en-US" dirty="0"/>
              <a:t>with the towel ( lithotomy position).</a:t>
            </a:r>
          </a:p>
          <a:p>
            <a:pPr algn="l" rtl="0"/>
            <a:r>
              <a:rPr lang="en-US" dirty="0"/>
              <a:t>6- Remove the soiled </a:t>
            </a:r>
            <a:r>
              <a:rPr lang="en-US" dirty="0" err="1"/>
              <a:t>perineal</a:t>
            </a:r>
            <a:r>
              <a:rPr lang="en-US" dirty="0"/>
              <a:t> pad from above to downward .</a:t>
            </a:r>
          </a:p>
        </p:txBody>
      </p:sp>
    </p:spTree>
    <p:extLst>
      <p:ext uri="{BB962C8B-B14F-4D97-AF65-F5344CB8AC3E}">
        <p14:creationId xmlns:p14="http://schemas.microsoft.com/office/powerpoint/2010/main" val="237243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325224"/>
          </a:xfrm>
        </p:spPr>
        <p:txBody>
          <a:bodyPr/>
          <a:lstStyle/>
          <a:p>
            <a:pPr algn="l" rtl="0"/>
            <a:r>
              <a:rPr lang="en-US" dirty="0"/>
              <a:t>7- </a:t>
            </a:r>
            <a:r>
              <a:rPr lang="en-US" i="1" dirty="0"/>
              <a:t>With forceps and cotton sponges clean as follows</a:t>
            </a:r>
            <a:r>
              <a:rPr lang="en-US" dirty="0"/>
              <a:t>:</a:t>
            </a:r>
          </a:p>
          <a:p>
            <a:pPr algn="l" rtl="0"/>
            <a:r>
              <a:rPr lang="en-US" dirty="0" smtClean="0"/>
              <a:t>From </a:t>
            </a:r>
            <a:r>
              <a:rPr lang="en-US" dirty="0" err="1"/>
              <a:t>symphysis</a:t>
            </a:r>
            <a:r>
              <a:rPr lang="en-US" dirty="0"/>
              <a:t> pubis upward to the umbilicus.</a:t>
            </a:r>
          </a:p>
          <a:p>
            <a:pPr algn="l" rtl="0"/>
            <a:r>
              <a:rPr lang="en-US" dirty="0" smtClean="0"/>
              <a:t>The </a:t>
            </a:r>
            <a:r>
              <a:rPr lang="en-US" dirty="0"/>
              <a:t>far thigh then, the near thigh.</a:t>
            </a:r>
          </a:p>
          <a:p>
            <a:pPr algn="l" rtl="0"/>
            <a:r>
              <a:rPr lang="en-US" dirty="0" smtClean="0"/>
              <a:t>The </a:t>
            </a:r>
            <a:r>
              <a:rPr lang="en-US" dirty="0"/>
              <a:t>far labia from above downward, then the near labia.</a:t>
            </a:r>
          </a:p>
          <a:p>
            <a:pPr algn="l" rtl="0"/>
            <a:r>
              <a:rPr lang="en-US" dirty="0" smtClean="0"/>
              <a:t>Center </a:t>
            </a:r>
            <a:r>
              <a:rPr lang="en-US" dirty="0"/>
              <a:t>from clitoris downward to perineum and </a:t>
            </a:r>
            <a:r>
              <a:rPr lang="en-US" dirty="0" smtClean="0"/>
              <a:t>rectum.</a:t>
            </a:r>
            <a:endParaRPr lang="en-US" dirty="0"/>
          </a:p>
          <a:p>
            <a:pPr algn="l" rtl="0"/>
            <a:r>
              <a:rPr lang="en-US" dirty="0" smtClean="0"/>
              <a:t>Pour </a:t>
            </a:r>
            <a:r>
              <a:rPr lang="en-US" dirty="0"/>
              <a:t>the rest of solution over the vulva and rectum.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34263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</TotalTime>
  <Words>362</Words>
  <Application>Microsoft Office PowerPoint</Application>
  <PresentationFormat>On-screen Show (4:3)</PresentationFormat>
  <Paragraphs>43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PowerPoint Presentation</vt:lpstr>
      <vt:lpstr>Perineal care  </vt:lpstr>
      <vt:lpstr>Perineal area;</vt:lpstr>
      <vt:lpstr>Causes:</vt:lpstr>
      <vt:lpstr>PowerPoint Presentation</vt:lpstr>
      <vt:lpstr>Objectives:</vt:lpstr>
      <vt:lpstr>Indications:</vt:lpstr>
      <vt:lpstr>Procedure</vt:lpstr>
      <vt:lpstr>PowerPoint Presentation</vt:lpstr>
      <vt:lpstr>PowerPoint Presentation</vt:lpstr>
      <vt:lpstr>Charting:</vt:lpstr>
      <vt:lpstr>PowerPoint Presentation</vt:lpstr>
    </vt:vector>
  </TitlesOfParts>
  <Company>Nothing1010.blogspot.com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Perineal care</dc:title>
  <dc:creator>Nothing</dc:creator>
  <cp:lastModifiedBy>Dr.Reda</cp:lastModifiedBy>
  <cp:revision>7</cp:revision>
  <dcterms:created xsi:type="dcterms:W3CDTF">2019-09-19T17:22:33Z</dcterms:created>
  <dcterms:modified xsi:type="dcterms:W3CDTF">2008-03-13T20:21:01Z</dcterms:modified>
</cp:coreProperties>
</file>