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0.m4a" /><Relationship Id="rId1" Type="http://schemas.microsoft.com/office/2007/relationships/media" Target="../media/media10.m4a" /><Relationship Id="rId4" Type="http://schemas.openxmlformats.org/officeDocument/2006/relationships/image" Target="../media/image2.pn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4" Type="http://schemas.openxmlformats.org/officeDocument/2006/relationships/image" Target="../media/image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m4a" /><Relationship Id="rId1" Type="http://schemas.microsoft.com/office/2007/relationships/media" Target="../media/media8.m4a" /><Relationship Id="rId4" Type="http://schemas.openxmlformats.org/officeDocument/2006/relationships/image" Target="../media/image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m4a" /><Relationship Id="rId1" Type="http://schemas.microsoft.com/office/2007/relationships/media" Target="../media/media9.m4a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371600"/>
            <a:ext cx="7315200" cy="1524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900" dirty="0"/>
              <a:t>Human Relations: Perception’s Effect</a:t>
            </a:r>
            <a:endParaRPr lang="ar-EG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962400"/>
            <a:ext cx="6172200" cy="1295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Dr.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Nagwa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Souilm</a:t>
            </a:r>
            <a:endParaRPr lang="ar-EG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l" rtl="0">
              <a:lnSpc>
                <a:spcPct val="150000"/>
              </a:lnSpc>
              <a:buNone/>
            </a:pPr>
            <a:r>
              <a:rPr lang="en-US" sz="3600" dirty="0"/>
              <a:t>Awareness of our own perceptions and what drives those perceptions is a key component to being successful at work</a:t>
            </a:r>
            <a:endParaRPr lang="ar-EG" sz="3600" dirty="0"/>
          </a:p>
        </p:txBody>
      </p:sp>
      <p:pic>
        <p:nvPicPr>
          <p:cNvPr id="4" name="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9086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790688" cy="4800600"/>
          </a:xfrm>
        </p:spPr>
        <p:txBody>
          <a:bodyPr>
            <a:normAutofit/>
          </a:bodyPr>
          <a:lstStyle/>
          <a:p>
            <a:pPr marL="82296" indent="0" algn="ctr" rtl="0">
              <a:lnSpc>
                <a:spcPct val="150000"/>
              </a:lnSpc>
              <a:buNone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Question </a:t>
            </a:r>
          </a:p>
          <a:p>
            <a:pPr marL="82296" indent="0" algn="ctr" rtl="0">
              <a:lnSpc>
                <a:spcPct val="150000"/>
              </a:lnSpc>
              <a:buNone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  <a:endParaRPr lang="ar-EG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4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Perception’s Effect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 algn="l" rtl="0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b="1" cap="all" spc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Arial"/>
              </a:rPr>
              <a:t>LEARNING OBJECTIVE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marL="0" marR="238125" lvl="0" indent="0" algn="just" rtl="0">
              <a:lnSpc>
                <a:spcPct val="150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en-US" dirty="0">
                <a:latin typeface="Times New Roman"/>
                <a:ea typeface="Times New Roman"/>
                <a:cs typeface="Arial"/>
              </a:rPr>
              <a:t>Be able to explain influencers of perception that impact your ability to relate to others.</a:t>
            </a:r>
          </a:p>
          <a:p>
            <a:pPr marL="0" marR="238125" lvl="0" indent="0" algn="just" rtl="0">
              <a:lnSpc>
                <a:spcPct val="150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Arial"/>
              </a:rPr>
              <a:t>Why Does Perception Matter to Human Relations?</a:t>
            </a:r>
          </a:p>
          <a:p>
            <a:pPr algn="just">
              <a:lnSpc>
                <a:spcPct val="150000"/>
              </a:lnSpc>
            </a:pPr>
            <a:endParaRPr lang="ar-EG" dirty="0"/>
          </a:p>
        </p:txBody>
      </p:sp>
      <p:pic>
        <p:nvPicPr>
          <p:cNvPr id="4" name="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0571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200"/>
            <a:ext cx="7650480" cy="4800600"/>
          </a:xfrm>
        </p:spPr>
        <p:txBody>
          <a:bodyPr>
            <a:normAutofit/>
          </a:bodyPr>
          <a:lstStyle/>
          <a:p>
            <a:pPr marL="82296" indent="0" algn="l" rtl="0">
              <a:lnSpc>
                <a:spcPct val="150000"/>
              </a:lnSpc>
              <a:buNone/>
            </a:pPr>
            <a:r>
              <a:rPr lang="en-US" sz="4400" dirty="0"/>
              <a:t>your interactions with her will be based upon this perception</a:t>
            </a:r>
            <a:endParaRPr lang="ar-EG" sz="4400" dirty="0"/>
          </a:p>
        </p:txBody>
      </p:sp>
      <p:pic>
        <p:nvPicPr>
          <p:cNvPr id="4" name="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just" rtl="0">
              <a:buNone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Influences Our Perception?</a:t>
            </a:r>
            <a:endParaRPr lang="ar-EG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l" rtl="0">
              <a:lnSpc>
                <a:spcPct val="150000"/>
              </a:lnSpc>
              <a:buNone/>
            </a:pPr>
            <a:r>
              <a:rPr lang="en-US" sz="3600" dirty="0"/>
              <a:t>Our needs impact our perception as well. Physiological needs</a:t>
            </a:r>
            <a:endParaRPr lang="ar-EG" sz="3600" dirty="0"/>
          </a:p>
        </p:txBody>
      </p:sp>
      <p:pic>
        <p:nvPicPr>
          <p:cNvPr id="4" name="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3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l" rtl="0">
              <a:lnSpc>
                <a:spcPct val="150000"/>
              </a:lnSpc>
              <a:buNone/>
            </a:pPr>
            <a:r>
              <a:rPr lang="en-US" sz="3600" dirty="0"/>
              <a:t>Our peer group can also impact our perception</a:t>
            </a:r>
            <a:endParaRPr lang="ar-EG" sz="3600" dirty="0"/>
          </a:p>
        </p:txBody>
      </p:sp>
      <p:pic>
        <p:nvPicPr>
          <p:cNvPr id="4" name="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7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just" rtl="0">
              <a:buNone/>
            </a:pPr>
            <a:r>
              <a:rPr lang="en-US" sz="4400" dirty="0"/>
              <a:t>Our interests impact our perception</a:t>
            </a:r>
            <a:endParaRPr lang="ar-EG" sz="4400" dirty="0"/>
          </a:p>
        </p:txBody>
      </p:sp>
      <p:pic>
        <p:nvPicPr>
          <p:cNvPr id="4" name="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l" rtl="0">
              <a:lnSpc>
                <a:spcPct val="150000"/>
              </a:lnSpc>
              <a:buNone/>
            </a:pPr>
            <a:r>
              <a:rPr lang="en-US" dirty="0"/>
              <a:t>Our expectations are another driver of our perceptions</a:t>
            </a:r>
            <a:endParaRPr lang="ar-EG" dirty="0"/>
          </a:p>
        </p:txBody>
      </p:sp>
      <p:pic>
        <p:nvPicPr>
          <p:cNvPr id="4" name="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3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just" rtl="0">
              <a:lnSpc>
                <a:spcPct val="150000"/>
              </a:lnSpc>
              <a:buNone/>
            </a:pPr>
            <a:r>
              <a:rPr lang="en-US" sz="3600" dirty="0"/>
              <a:t>A halo effect or reverse halo effect can also alter our perceptions</a:t>
            </a:r>
            <a:endParaRPr lang="ar-EG" sz="3600" dirty="0"/>
          </a:p>
        </p:txBody>
      </p:sp>
      <p:pic>
        <p:nvPicPr>
          <p:cNvPr id="4" name="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0743" y="379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61</TotalTime>
  <Words>112</Words>
  <Application>Microsoft Office PowerPoint</Application>
  <PresentationFormat>عرض على الشاشة (4:3)</PresentationFormat>
  <Paragraphs>16</Paragraphs>
  <Slides>11</Slides>
  <Notes>0</Notes>
  <HiddenSlides>0</HiddenSlides>
  <MMClips>10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Solstice</vt:lpstr>
      <vt:lpstr>   Human Relations: Perception’s Effect</vt:lpstr>
      <vt:lpstr>Perception’s Effect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Relations: Perception’s Effect</dc:title>
  <dc:creator>Administrator</dc:creator>
  <cp:lastModifiedBy>Administrator</cp:lastModifiedBy>
  <cp:revision>12</cp:revision>
  <dcterms:created xsi:type="dcterms:W3CDTF">2006-08-16T00:00:00Z</dcterms:created>
  <dcterms:modified xsi:type="dcterms:W3CDTF">2020-03-21T14:30:51Z</dcterms:modified>
</cp:coreProperties>
</file>