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355" r:id="rId2"/>
    <p:sldId id="333" r:id="rId3"/>
    <p:sldId id="256" r:id="rId4"/>
    <p:sldId id="257" r:id="rId5"/>
    <p:sldId id="258" r:id="rId6"/>
    <p:sldId id="336" r:id="rId7"/>
    <p:sldId id="259" r:id="rId8"/>
    <p:sldId id="337" r:id="rId9"/>
    <p:sldId id="260" r:id="rId10"/>
    <p:sldId id="261" r:id="rId11"/>
    <p:sldId id="308" r:id="rId12"/>
    <p:sldId id="335" r:id="rId13"/>
    <p:sldId id="262" r:id="rId14"/>
    <p:sldId id="263" r:id="rId15"/>
    <p:sldId id="264" r:id="rId16"/>
    <p:sldId id="265" r:id="rId17"/>
    <p:sldId id="266" r:id="rId18"/>
    <p:sldId id="267" r:id="rId19"/>
    <p:sldId id="269" r:id="rId20"/>
    <p:sldId id="270" r:id="rId21"/>
    <p:sldId id="343" r:id="rId22"/>
    <p:sldId id="271" r:id="rId23"/>
    <p:sldId id="272" r:id="rId24"/>
    <p:sldId id="273" r:id="rId25"/>
    <p:sldId id="274" r:id="rId26"/>
    <p:sldId id="275" r:id="rId27"/>
    <p:sldId id="344" r:id="rId28"/>
    <p:sldId id="276" r:id="rId29"/>
    <p:sldId id="277" r:id="rId30"/>
    <p:sldId id="338" r:id="rId31"/>
    <p:sldId id="339" r:id="rId32"/>
    <p:sldId id="278" r:id="rId33"/>
    <p:sldId id="280" r:id="rId34"/>
    <p:sldId id="353" r:id="rId35"/>
    <p:sldId id="346" r:id="rId36"/>
    <p:sldId id="354" r:id="rId37"/>
    <p:sldId id="284" r:id="rId38"/>
    <p:sldId id="309" r:id="rId39"/>
    <p:sldId id="348" r:id="rId40"/>
    <p:sldId id="347" r:id="rId41"/>
    <p:sldId id="350" r:id="rId42"/>
    <p:sldId id="351" r:id="rId43"/>
    <p:sldId id="352" r:id="rId44"/>
    <p:sldId id="334" r:id="rId45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853" autoAdjust="0"/>
    <p:restoredTop sz="94660"/>
  </p:normalViewPr>
  <p:slideViewPr>
    <p:cSldViewPr>
      <p:cViewPr>
        <p:scale>
          <a:sx n="73" d="100"/>
          <a:sy n="73" d="100"/>
        </p:scale>
        <p:origin x="-131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03:15.69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9798 2704,'0'0,"-49"0,24 0,-25 0,-24 0,-1 0,1 0,0 0,-1 0,1 0,-1 0,1 0,-1 0,1 0,49 0,0 0,-24 0,24 0,0-25,0 25,1 0,24 0,-25 0,0 0,0 0,0-25,25 25,-49 0,49 0,-50 0,25 0,1 0,-1 0,-25-25,1 25,24 0,-25 0,25 0,1 0,-26 0,50 0,-25 0,0 0,0 0,1 0,24 0,-50 0,50 0,-25-25,-49 25,24 0,1 0,24 0,-25 0,1 0,24 0,0 0,0 0,0 0,-24 0,24 0,0 0,-24 0,-26 0,-24 0,0 0,24-24,26 24,-1 0,25 0,-49 0,49 0,0 0,-24 0,-26 0,1 0,24 0,1 0,24 0,-25 0,50 0,-25 0,1 0,-1 0,25 0,-25 0,25 0,-25 0,0 0,25 0,-24 0,24 0,-25 0,0 0,25 0,0 0,-25 0,25 0,0 24,-25 26,25-50,-24 25,-1 0,0 24,25-49,-25 25,25-25,-25 25,25-25,0 50,0-50,0 49,0 1,0-1,0-24,0 0,0 0,0 0,0-25,0 24,0-24,0 25,0 0,0-25,0 25,0-25,0 25,0-25,0 24,0 1,0-25,0 25,0-25,0 25,0 0,0-25,25 0,0 0,25 0,-26 0,26 0,-25 0,0 0,49-25,0 0,1 0,-1 25,25 0,1-25,-51 1,1 24,-1-25,1 25,-50 0,25 0,0 0,-1 0,-24 0,25 0,0 0,0 0,25 0,-1 0,1 0,-1 0,1 0,0 0,24 0,-24 0,-1 0,-24 0,25 0,-26 0,1 0,50 0,-1 0,50 25,-50-1,-24-24,0 0,-1 50,-24-50,0 25,25-25,-26 25,26-25,-25 24,0-24,24 0,26 0,-26 0,26 0,-26 0,1 0,-1 0,-24 0,25 0,-25 0,24 0,-24-24,25 24,-1 0,1 0,24 0,1 0,-50 0,24 0,-49 0,25-25,0 25,-25-25,0 25,0-25,25 25,-25-49,24 49,-24 0,50-50,-25 25,74-49,25-1,-25 26,-24-26,-51 51,1-26,-25 50,25 0,-25 0,0 0,-25 0,0 0,-24 0,-1 0,25 25,-49-25,24 25,1-1,-1-24,-74 25,25 0,-50 0,75-25,-1 0,26 25,-1-25,-24 0,-1 0,26 0,-26 0,-24 0,0 0,24 0,26 0,-26 0,26-25,24 25,-25 0,26 0,-1 0,-25-25,25 25,0 0,-24 0,-1-25,1 25,-1 0,0 0,-24 0,24 0,26 0,-1 0,-25 0,25 0,1 0,-1 0,0 0,0 0,-24 0,-1 0,-24 0,-1 0,26 0,-26 0,25 0,-24 0,49 0,0 0,-24 0,24 0,0 0,-49 0,24 0,1 25,-1-25,0 25,-24-25,49 0,0 0,1 25,24-25,-25 0,0 0,25 0,-25 0,25 0,-25 0,1 0,24 0,-25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16:35.70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6077 9922,'25'25,"50"-1,49 51,0-25,-50-26,1 26,49-25,-25 24,99 1,-24 0,-25-26,-50-24,-25 0,1 0,-26 0,26 0,-26 25,51-25,-1 0,25 25,25 0,-50-25,25 0,-25 0,-24 0,-1 0,0 0,26 0,48 0,1-25,-50 25,-24 0,-1 0,1 0,-26-25,1 25,0 0,-26 0,51-25,-50 25,-1-24,26 24,49 0,-49 0,24-25,-24 0,-1 25,1 0,-25 0,0 0,24-25,-49 25,25 0,-25 0,0 0,0-25,0 25,0-24,-50-1,-24 0,0-25,-75 26,74-1,-24 25,50 0,24-25,0 25,0 0,0 0,-24 0,-1 0,1-25,-26 25,1 0,24 0,0 0,1 0,24 0,-25 0,1 0,24 0,0 0,-24 0,-1 0,-24 0,24 0,-49 0,24 0,1 0,24 0,-24 0,24 0,26 0,-26 0,0 0,-24 0,-25 0,24 0,1 0,24 0,1 0,-26 0,50 25,1-25,-26 0,0 0,26 0,-26 25,0-25,1 0,-1 25,-24-25,24 24,1-24,24 0,0 0,0 0,0 0,0 0,25 0,-49 0,49 0,-25 0,25 0,-50 0,50 0,-24 0,-26 0,0 0,26 0,-26 0,0 0,26 0,-1 0,0 0,0 0,0 0,25 0,-24 0,-1 0,25 0,-25 0,25 0,-25 0,25 25,-25-25,1 0,-26 0,25 0,0 25,-24-25,24 25,0-25,0 0,1 25,-1-1,25-24,-25 25,25-25,-25 0,25 25,0-25,0 50,0-50,25 24,0-24,0 0,-1 0,1 0,0 0,0 0,0 0,-1 0,26 0,-50 25,50-25,-50 0,24 25,1-25,0 0,25 0,74 25,-50-25,0 0,-24 0,0 0,-1 0,1 0,-1 0,26 0,49 0,25 0,-25 0,25 0,-75 0,25 0,-24 0,-1 0,50 0,-25 0,25 0,-49 0,-1 0,-24 0,-25 0,24 0,1 0,-25 0,24 0,26 0,24 0,25 0,-50 0,1 0,-26 0,1 0,0-25,24 25,0 0,-49 0,25 0,-1-25,26 25,-26-25,1 25,0 0,-1 0,1 0,-25 0,-1 0,1 0,0 0,25 0,-26 0,1-24,0 24,0 0,0 0,-25 0,24 0,-24 0,0-25,0 25,0 0,0-25,-24 25,24 0,-25 0,0 0,0 0,0-25,-24 0,-26 25,26 0,-50-24,49 24,-74-25,50 0,-75-25,-50 50,-98-74,24 24,0 1,0 24,-149 0,75 0,49 25,50 0,50-25,-50 25,-75 0,75 0,75 0,74 0,24 0,50 0,-24 0,49 0,0 0,0 0,74 0,50 0,124 25,-49-25,74 0,173 0,50 0,-49 0,-75-74,273 49,-149-25,-174 26,-123 24,-26 0,-98 0,-26-25,-49 25,-49 0,-1 0,-24 0,-26 0,-73 0,-50 0,24 0,25 0,50 0,0 0,25 0,-74 0,-1 25,-25 49,100-49,25 0,-1-1,26 1,24-25,25 25,-25 0,25-25,0 25,0-25,0 24,0 1,0 0,0 50,0-51,0 26,0-25,0-25,0 0,0 25,-25-25,25 0,-24 0,-1 0,0 0,0 0,0 0,-49 0,24 0,26 0,-1 0,0 0,0 0,0 0,25 0,-24 0,-1 0,25 0,-25 0,25 24,50-24,-1 0,26 25,73-25,-48 25,-26-25,0 25,1-25,24 0,25 25,50-25,-1 0,-73 0,-26 0,0 0,-49 0,25 0,-1 0,-24 0,0 0,-25 0,25 0,-25 0,0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17:09.10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4292 7813,'0'0,"0"0,24 0,1 0,0 0,25 0,24-49,100-1,74 1,-75-1,-24 0,-50 26,50-26,25 25,148 0,-98 1,-51-1,-24 25,-75 0,1 0,-1 0,-24-25,24 25,-49 0,25 0,-26 0,1 0,-25 0,0 0,-25 0,-24 25,-1 0,1-25,-1 74,-49-49,-25 74,-50-49,50 24,25-24,0-1,49-24,25-25,-24 25,24 0,-25-25,1 24,24 1,-74 25,49-50,-49 25,24 24,1-49,49 25,0-25,50 0,99 0,0-25,-49 1,-26-26,-24 50,-25 0,0 0,-25 0,-124 0,25 0,-74 0,74 0,25 25,24-25,26 0,-1 0,100-25,24-25,1 1,73 24,26 25,-100 0,1 0,-50 0,-1 0,-24 25,0-25,-24 0,-76 24,-24 26,25-25,25-25,-1 25,26-25,-1 0,50 0,-25 0,25 0,25 0,25 0,-1 0,26 0,-1 0,-49 0,-25 0,0 0,0 25,0-25,-74 0,-1 0,26 0,-1 0,-25 0,51 0,-51 0,75 0,0 0,0-25,0-25,99-49,26-25,-1 49,148 51,26 24,-50 49,-124 50,-25 25,-74-74,-25 0,0-25,0-1,0-24,-74 25,-100 0,-74 0,50 0,24-1,25-24,-24 0,73 0,26 0,49 0,25 0,0-24,74-51,26-99,24 50,0 50,-25 74,25 0,-50 0,1 74,-75-49,0 0,0 25,0-50,-25 0,-25 0,1 0,-26 0,1-50,0 0,-1-24,26 24,24 26,0 24,25-25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17:52.70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13023 9723,'0'0,"0"0,25 0,49 0,-49 0,24 0,1-24,24 24,1 0,-26-25,-24 25,25 0,0 0,-50 0,49 0,-24 0,0 0,24 0,1 0,0 0,-1 0,1 0,-1 0,1 0,0 0,-26 0,1 0,0 0,0 0,0 0,-1 0,1 0,0 0,25 25,-50-1,24-24,1 0,-25 25,25-25,-25 0,25 25,0-25,-1 25,-24-25,25 25,-25-25,25 0,-25 24,25-24,0 25,0-25,-1 0,26 25,0-25,-26 0,26 25,0-25,-1 0,-24 0,25 0,-1 0,-24 0,0 0,-25 0,-25 0,-25 0,1 0,-1 0,-49 0,-25 0,-99 0,-25 0,74 0,100 0,-1 0,26 25,24-25,-50 0,51 0,-1 0,-25 0,25 0,1 0,24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17:55.13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13122 10344,'0'0,"0"0,50 0,-1 0,1 0,24 0,-24 0,-1 0,51 0,-51 0,1 0,0 0,-1 0,50 0,-24 0,-26 0,1 0,-25 0,24 0,-24 0,0 0,25 0,-1 0,-24 0,25 0,-26 0,51 0,-50 0,-1 0,26 0,-50 0,25 0,25 0,-1 0,1 0,-25 0,24 0,-24 0,0 0,24 0,-24 0,25 0,-25 0,24 0,-24 0,0 0,0 0,-1 0,1 0,-25 0,25 0,0 0,-25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17:56.73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13246 10666,'50'0,"148"0,25 0,1 0,-26 0,-24 0,-26 0,-48 0,-26 0,-49 0,25 0,-50 0,0 25,24-25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18:04.24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16818 10368,'0'0,"25"-24,49-26,50 0,-25 50,50-24,-50 24,75 0,0-25,49 0,-49 25,-50 0,0-25,-50 25,25 0,0 0,75 0,0 0,-50 0,-50 0,1 0,-1 0,0 0,-24 0,24 0,1 0,-26-25,26 25,-1 0,1 0,-1 0,1 0,-51 0,26-24,0 24,24 0,-24 0,-1 0,26 0,-1 0,50 0,-50 0,1 0,-1 0,-24 0,-25 0,24 0,-24 0,0-25,0 25,-25 0,49 0,-49 0,25 0,0 0,25 0,-1 0,26 0,-26 0,1 0,-25 0,24 0,-49 0,25 0,0 0,0 0,-25 0,24 0,1 0,-25 0,25 0,0 0,-25 0,25 0,-25 0,24 0,1 0,-25 0,25 0,-25 0,50 0,-50 0,24 0,1 0,0 0,-25 0,25 0,-25 0,25 0,-25 0,24 0,-24 0,25 0,-25 0,0 25,25-25,-25 0,25 0,0 0,-25 0,25 0,-25 0,49 0,-49 0,25 0,0 0,0 0,-25 0,24 0,-24 0,25 0,-50 0,-49 0,0 24,-1-24,25 0,50 0,-49 0,24 0,0 0,0 0,-49 0,74 0,-50 0,1 0,49 0,-50 0,1 0,-1 0,25 0,0 0,1 0,24 0,-50 0,0 0,-74 0,25 0,25 0,24 0,1 0,-1 0,0 0,1 25,-26-25,50 0,1 0,-1 0,25 0,-25 0,0 0,0 0,-24 0,-26 25,26-25,-1 0,1 25,-1 0,25-25,-24 0,24 0,0 0,-49 0,24 0,-24 24,-26 1,26-25,-1 25,26-25,-1 0,25 0,1 0,24 0,-25 0,0 0,-25 0,1 0,-1 0,25 0,-24 0,-26 0,26 0,-1 0,25 0,-24 0,24 0,0 0,0 0,1 0,-1 0,25 0,-25 0,0 0,0 0,0 0,25 0,-49 0,24 0,-25 0,26 0,-51 0,50 0,1 0,-26 0,50 0,-25 0,-24 0,49 0,-50 0,50 0,-25 0,0 0,1 0,-1 0,0 0,0 0,0 0,1 0,-26 0,25-25,0 25,25 0,-24 0,-1 0,0 0,25 0,-25 0,0 0,1-25,-1 25,0 0,0 0,-49 0,-1-24,-49 24,0-25,25 0,49 25,-49-25,50 25,24 0,-25 0,-24 0,24-25,-24 25,24 0,25 0,-24 0,24 0,0-24,25 24,0 0,25 0,-25 0,50 0,-26 0,1 24,0-24,0 0,0 0,-1 0,1 0,0 0,49-49,174-26,0 26,1-1,-76 0,-24 26,25-1,-1 0,26-25,-1 50,-24 0,-75 0,50 0,-25 0,0 0,49 25,-73-25,24 25,-25 0,0-25,25 25,-25-1,1 26,24-25,0 24,24-49,-48 25,-1 0,0-25,-49 0,24 0,-24 25,-1 0,1-25,0 0,-26 0,26 0,24 0,1 0,49 0,-50 0,-24 0,-1 0,1 0,0 0,-25-25,-1 25,1 0,0-25,-25 25,25 0,-25-25,0 25,0 0,-99 0,24 25,-24-25,-50 0,50 25,24-25,-24 25,0-25,-50 25,0-1,50-24,25 0,-1 0,1 25,24-25,1 0,-1 0,-24 0,24 0,-49 0,24 0,1 0,0 0,-1 0,26 0,-1-25,0 25,26-24,-1 24,-25 0,25 0,0 0,-24 0,24 0,-49 0,-26-25,26 25,-25 0,0 0,49 0,-24 0,24 0,0 0,-49 0,0 0,-50 0,50-25,-25 25,74 0,25 0,1 0,-1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18:26.98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12179 11112,'0'0,"-24"0,-51 0,50 0,1 0,-1 0,-25 0,25 0,1 0,-1 0,-25 0,1 0,-26 0,-24 0,25 0,24 0,0 0,26 0,-26 0,0 0,25 0,-24 0,-26 0,1 0,-75 0,75 0,-25 0,24 0,26 0,-1 0,-24 0,-1 0,1 0,-1 0,-24 0,49 0,26 0,-1 0,-25 0,25 0,1 0,-1 0,25 0,-50 0,50 0,-25 0,1 0,-1 0,0 0,25 0,-50 0,50 0,-24 0,-1 0,0 0,25 0,-25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18:36.38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5011 11857,'25'0,"0"0,24 0,50 0,25 0,-49 0,24 0,25 0,50 0,24 0,-49-25,-25 0,-25 0,-24 0,123-24,-24 24,49 0,0 0,-99 25,-25 0,-24 0,49-24,-50 24,50 0,50-25,0 25,-50 0,-50 0,25 0,-24 0,-26 0,26 0,24 0,25 49,25-24,24 0,-24 0,-25-25,0 25,-25-25,25 0,100 0,-26 0,-24 24,-1-24,-73 0,-26 0,-24 0,24-24,25 24,-24-25,24 0,25 0,-25 0,-24 1,-1 24,0-25,1 0,-50 0,24 25,1 0,-25-25,-1 25,51 0,-26 0,51 0,-26 0,50 0,-74 0,-1 0,26 0,-50 0,-1 0,1 0,-25 0,-25 0,-49 0,-1 0,-24 25,50-25,-1 0,0 0,26 0,-51 0,26 0,-51 0,-24 0,-24 0,73 0,1 0,-1 25,1-25,24 0,-24 25,-25-25,-100 0,26 25,-1-1,25 1,25 0,0 0,-124 0,-50-1,26 1,48 0,26-25,-1 0,-148 0,74 0,75 0,24-25,25 0,1 1,24 24,-25 0,25-25,-25 25,50 0,-25-25,49 25,-24 0,25 0,-1-25,1 25,-25-25,-50 1,0 24,25 0,25 0,24 0,1-25,24 25,25 0,1 0,-1 0,0 0,0 0,0 0,-49-25,49 25,-24 0,-1 0,0 0,-24 0,49 0,0 0,0 0,25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28:22.82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5581 6623,'0'0,"75"0,49 0,49 0,1 0,-25 0,25 0,74 0,24 0,-73 0,-25 0,-1 0,-49 0,50 0,49 0,-74 0,0 25,0-25,-50 0,0 0,-25 0,26 0,73 0,1 0,0 0,-50 0,24 0,-48 0,24 0,-25-25,-50 25,1 0,-75 0,-24 0,-26 0,-74 0,-49 25,-25-25,-1 0,100 0,25 0,-25 0,25 0,0 0,0 0,-25 0,74 0,50 0,74-25,174-25,25 25,248-24,174 49,-125-25,75-25,-223 26,-149 24,-125 0,-98 0,-25 0,-25 0,0 0,-199 24,-73 26,24-25,74-25,-25 0,-98 0,-1 0,50 0,74 0,50 0,-49 0,-50 0,-1 0,-24 0,50 0,74 0,-25 0,-25 0,-24 0,-50 0,49 0,26 0,74 0,24 0,1 0,49 0,-25 0,50 0,75 0,198 0,-1 0,-73 0,-50 0,-100 0,-24 0,-25 0,-124 0,-149 0,-24 0,49 0,-100 49,-49-49,100 0,74 0,123 0,51 0,73 0,200-24,49-1,-75 0,-49 25,-75 0,-49-25,0 25,-25 0,0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29:35.04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17066 7119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03:30.58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13221 2480,'0'0,"25"0,25 0,24 0,0 0,1 0,24-24,0 24,50 0,-50 0,-49-25,0 25,24 0,-49 0,0 0,24 0,-24 0,-25 0,25 0,0 0,-25 0,24 0,-24 0,25 0,25 0,-50 0,25 0,-1 0,-24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07:31.11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3324 16098,'25'-25,"74"1,100-26,49 25,-50 0,50 25,50 0,-1 0,26-24,-100-1,25 25,75 0,24 0,-74 0,-100 0,1 0,0 0,-25 0,74 0,0 0,-25 0,51 0,-51 0,50-25,50 0,-26 25,1-74,-49 49,-51 0,1 0,-50 1,99 24,0-25,-24 25,-26 0,-24 0,-50-25,26 25,-1 0,49-25,75-49,0 74,-25-25,-49 25,74 0,0-25,25 0,-25 25,0 0,-49 25,24 0,-99-25,99 0,0 0,-24 0,24 0,-99 0,50 0,-1 0,51 0,24 50,0-1,-50-24,-24 0,-25-25,-50 0,-25 25,1-1,-51 1,26 0,0-25,-50 0,24 0,1 0,0 0,-25 0,25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09:55.56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1935 5978,'25'0,"0"0,49 0,25 0,-24 0,49 0,-50 0,1 0,73 0,100 0,-49-25,-25 25,-50 0,49-25,1 25,74 0,-50 0,1 0,-50 0,-25 0,49 0,75 0,25-24,-99 24,-1-25,1 25,24-25,1 0,74 25,-75 0,1-25,-100 25,-25 0,1-25,24 25,-25-24,1 24,24 0,-25 0,26 0,-1 0,-50 0,26 0,-26 0,1 0,-50 0,25 0,0 0,-1 0,1 0,0 0,25 0,-25 0,-1 0,51 0,-26 0,26 0,-1 0,-24 0,24 0,-24 24,24-24,1 25,-26-25,50 0,-49 0,49 0,-49 25,24 0,-49 0,0-25,0 0,0 0,-1 25,1-25,0 24,0 1,24 0,-24-25,0 25,-25-25,25 0,0 0,-1 0,1 0,-25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12:41.66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9525 7937,'0'0,"100"25,-1-25,74 25,1-25,24 0,175 0,-51 0,25 0,1 0,98 0,-74 0,-25 0,-74 50,25-1,74 1,-74 49,-100-49,0-50,-24 49,25 1,-26 24,100 26,-75-1,-24-25,-99-49,-26 0,1 0,-50-25,25 0,-25 0,0 0,-25 0,-25 0,-24 0,-26 0,26 0,0 0,-50 0,-124 0,-25-25,50-25,24 1,-24-1,-75 25,-49-49,74 49,75 25,74 0,0 0,49 0,1 0,-1 0,-24 0,-25 0,50 0,-1 50,-49-1,75-24,-26-25,26 50,-26-26,50-24,-49 25,24-25,-24 0,0 25,-75-25,49 0,26 0,24 0,-24 0,24 25,1-25,-1 0,1 0,-1 0,0 0,1 0,-1 0,-49 0,49 0,26 0,-1 0,25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30:00.49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15280 5680,'0'25,"25"-25,74 25,75 24,-1 26,51-25,-1 98,25 26,124 124,50-75,-199-49,-50-50,-24-25,-49-25,-26 1,25-51,-49 51,49-50,-25 49,50 0,0 1,-49-26,24 75,-25-24,-49-76,0 26,-25-50,0 50,-124-25,25-1,-50 26,25-50,0 25,-25 0,-124-1,-24 26,-1 0,75-26,-25 76,-50-51,-99 1,124 49,25 0,75-24,-26-26,-24 26,-25-1,49 1,26-1,123-49,25-25,1 0,197 25,26-25,-26 0,-24-25,25 0,-75 0,-25 25,1-25,-75 25,-75-24,-73 24,-26-25,-148 25,-100 0,0 0,-198 0,-149-50,323-24,98 24,-24 50,0-25,99 0,125 1,98-1,25 25,25 0,124-25,75-25,-1 1,-49 49,0 0,-75 0,-49 0,0 0,-25 0,0 25,-50-1,-173 26,-124 24,49 26,50-51,25 75,-1 25,26-74,74-51,74 1,25-25,100-74,123-100,-24 75,-25 49,99 25,50 25,-1 0,-74 0,-123 0,-51 0,-24 0,-25 0,-174 0,-98 0,73 0,50 0,75-24,49 24,25 0,-25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13:25.38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18926 5755,'0'0,"25"0,25 49,-1 1,26 49,49 25,0 0,0 25,-25-25,-25 0,-24-74,-25 24,-25-24,0-1,0 1,0 0,-75 24,26 0,-75 26,25-1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13:44.97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3275 6424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13:47.41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4366 6127,'-25'0,"0"0,-24 0,-1 0,-24 0,-1 0,51 0,24 0,-50 0,50 0,0-25,0 25,0 0,25 0,49 0,75-50,-25 26,25-1,0 25,-25 0,24 0,-48 0,-26 0,-49 0,0 0,-25-25,-50 25,25 0,-24 0,-1 0,-24 0,-1 0,-74 0,1 0,-76 0,51 0,74 0,24 0,25 0,26 0,-1 0,25 0,-25-25,25 25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13:50.26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13866 14660,'50'0,"99"0,74 49,-74 26,-75-26,1 50,-51-74,1-25,-25 25,0 0,0 0,-74 74,-199 25,-50 25,51-25,-26-25,-49-49,-50 24,124-49,124-25,0 0,100 0,-1 0,25 0,25-25,0 0,0-49,0 24,0-99,75-124,98 25,50 50,50 49,-49 75,24 49,-75 0,51 25,48 0,26 0,-75 25,-74 49,-99-49,24 25,-74-25,0-1,-25-24,-148 100,-150 73,26 26,24-26,49-49,26-74,49 0,50-50,49 0,50 0,0-25,0 25,50-75,148-148,26 25,-26 98,1 76,-1 24,-24 0,-100 0,-24 0,-26 24,-73 1,-125 99,-24-25,49 1,0-26,50-24,0-50,74 0,25 0,-25 0,25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24:38.05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4168 12551,'0'0,"49"0,1 0,24 0,1 0,-1 0,-24 0,49 0,74 0,76-25,-125 25,24-24,-48 24,-51 0,26 0,-1 0,-24 0,-1 0,26 0,-1 0,0 0,-24 0,24 0,-24 0,0 0,-25 0,24 0,-24 0,0 0,0 0,-1 0,1 0,-25 0,-25 0,1 0,-26 0,-24 0,-26 0,-73 0,24-25,0 0,-25 25,1-25,-50 0,-26 1,76-1,49 0,49-25,1 26,0-1,-1 25,1 0,-50 0,49 0,-24 0,49 0,1 0,-1 0,-24 0,24 0,25 0,-24 0,24 25,0-25,25 24,-25-24,25 0,0 0,0 0,25 25,25 25,24-50,1 25,73-1,-48 1,24 0,-75 0,26-25,-1 0,-24 0,49 0,50 0,0 0,-50 0,0 0,-25 0,-24 0,0 0,-25 0,-1 0,-24 0,0 0,-24 0,-1 0,-75 0,-48 0,-26 0,50 0,25 0,24 0,1 0,24 0,26 0,-1 0,25 0,-25 0,75 0,24 0,75 25,124-25,-25 0,25 0,-1 0,26-25,-75 25,-49-25,-75 25,-49 0,-50 0,49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24:50.41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5185 13022,'0'0,"49"0,-24 25,25-25,24 25,75-25,24 25,1 0,-25-1,-50 1,25 25,25-25,-25 0,99-1,-49 26,-25-25,-50 0,0-25,0 24,-24 1,-1-25,25 0,1 0,48 0,-48 0,-1 0,0 0,-24 0,24 0,-25 0,1 0,-1 0,25 25,25-25,-25 0,1 0,-51 0,1 0,-1 0,-24 0,25 0,-25 0,-1 0,-24 0,25 0,-25 0,-49 0,-26 0,-74 0,-24-25,-1-24,-49-26,-100-24,-148-149,99 49,74 26,1 74,-100-1,-50 76,150-26,49 25,74 0,0 1,1 24,-1-25,1 0,98-25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04:23.61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7094 4192,'0'0,"0"0,0 0,25 0,0 0,0 0,25 0,-50 0,49-25,-24 25,0 0,24 0,-24 0,-25 0,25 0,0 0,-25 0,25 0,-25 0,49 0,-24 0,0 0,0 0,-1 0,1 0,25 0,-50 0,25 0,-25 0,24 0,1 0,0 0,0 0,0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20:14.01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2803 7615,'25'0,"74"0,25 0,-24 0,-1 0,50 0,49 0,75 0,0-25,-75 25,75 0,99 0,-49 0,24 0,-50 0,76 0,147 0,-98 0,-99 0,24 0,25 0,-74 0,-50 25,-124-25,24 0,-24 0,25 0,-25 0,25 0,25 0,-50 0,25 0,-50 0,0 0,-49 0,49 0,-25 25,-24-25,49 0,50 0,-25 0,-50 0,1 0,-1 0,1 0,-26 0,1 0,24 0,50 0,0 0,0 0,-49 0,-1 0,-24 0,-25 0,-1 0,1 0,-25-25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20:16.25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3002 9674,'0'0,"25"0,-1 0,-24 0,25 0,25 0,-25 25,49-25,25 0,0 0,75 0,0 0,99 0,74 0,-25 0,-24 0,173 0,75 0,-50 0,50 0,99 0,-174 0,-124 0,-24 0,148 0,-99 0,-149 0,0 0,-74 0,0 0,-50 0,50 0,-50 0,50 0,-74 0,-26 0,26 0,-26 0,1 0,-1-25,1 25,-25 0,25 0,-1 0,-24 0,0 0,49 0,-24 0,-1 0,51 0,-26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20:22.42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17140 7243,'0'0,"50"0,24 0,1 0,-26-25,26 25,-26 0,1 0,-25 0,0 0,-25 0,24 0,-24 0,-24 0,-26 0,0 0,-24 0,-25 0,24 0,1 0,24 0,26 0,-1 0,25 0,25 0,49 0,25-25,25-24,25-1,-75-24,1 49,-25 0,-26 0,1 25,-25 0,-25 0,1 0,-26 0,0 0,-24 0,24 0,1 0,-1 0,-24 0,24 50,0-25,1-25,49 25,-25-25,25 0,-25 0,25 0,25 0,0 0,49-25,1 0,-1 25,0-25,-24 25,0 0,-50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20:41.46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17388 7094,'0'0,"-24"0,24 0,-25 0,0 25,25-25,-25 0,25 0,-25 0,25 0,0 25,0-25,25 0,0 0,49 0,50 0,-49 0,-26 0,-24 0,0 0,-50 0,-74 0,0 0,0 0,-25 0,49 25,1-25,-1 0,1 0,49 0,-24 0,73 0,-24 0,25 0,0 0,0 0,0 0,-1 0,1 0,0 0,0 0,24 0,-24 0,25 0,-1 0,-24 0,25 0,-25 0,-1 0,-24 0,0 24,0-24,-74 25,-25 0,-25-25,49 0,26 0,24 0,0 0,25 0,0 0,0-50,0 1,0-26,0 75,50-49,74-26,49 1,-24-1,-25 51,-49-1,-1 25,1 0,24 25,25 24,0 1,-75 24,26 1,-50-26,-25-49,0 25,0-25,-50 25,-49 25,-50-1,0 26,0-26,-24 1,24-50,50 0,49 0,0 0,50 0,75-149,24-173,50 73,-75 125,-24 50,24 24,1 50,-1 0,-24 25,-1 0,-24 25,0-50,-25 24,0 1,-25 0,-24 74,-51 25,-24 0,-74 0,-1-49,51-26,24 1,49-50,75 0,-25 0,1 0,48-50,76-123,24-1,-25 100,-25 24,1 25,-26 25,1 25,-1 0,-49 0,0-1,0 1,0 0,-24 25,-76 24,-73 1,-1-1,25-24,75-26,24-24,26 0,-1 0,25 0,0-24,25-76,49-24,25 25,25 49,0 26,-49 24,-1 0,-24 0,-26 0,-24 0,0 24,0-24,-49 75,-100 49,0-25,50-49,49-25,26-25,48 0,125-75,25-24,-25 25,-25 74,-25 0,-25 49,1 1,-26-1,-24-24,-25 0,0 25,0-50,-25 24,-24 1,-1-25,25 25,-24-25,49 0,0 0,0 0,0 0,0 25,-25-25,-25 25,1-25,24 0,0 0,0 0,25 0,0-199,25-173,0 124,24 149,-24 49,0 50,-25 0,0 0,-25 0,0 0,-49 0,24 0,1 0,24 0,0 0,25 25,0-25,0 25,0-25,-25 25,25 49,-124 75,50 0,0-25,-26-25,51-49,24-26,0-24,25 0,0 0,25 0,0 0,49-24,-49-1,25 0,24 0,0 0,-24 25,-25 0,0 0,-25 0,-25 0,-50 0,-24 50,25-25,-1 0,51-25,-51 0,75 0,-25 0,25 0,0 0,0-25,0-174,25 1,25 74,-25 49,24 26,26-26,-26 75,50-24,-24 24,-1 0,25 0,-49 0,24 0,-49 49,0 1,0-25,-25 74,0 0,0-25,-25-24,-49 0,-50-1,0 1,24 0,-48-1,73-24,1 0,-1-25,51 0,24 0,0 0,0 0,0-50,0 50,0-25,0 1,0-1,24 25,1-25,-25 0,25 25,0 0,0 0,-25 0,24 0,-24 0,50 0,-50 0,25 0,-25 25,0-25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21:08.69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20936 6846,'0'0,"99"25,0 0,-25 0,-49-25,25 0,-50 0,74 24,-24-24,-25 50,-1-25,-24-25,0 25,-24-1,-100 26,-124 24,-1 1,76-26,-1 26,50-75,25 0,25 0,49 0,-25-99,50-25,50-50,24 25,25 0,1 25,-1 0,50 50,99 49,-50 25,25 25,-74 24,-74 26,-26-50,-24 24,-25 1,0-25,-25 24,-49 1,-25-1,-100 1,26-25,73-25,26 0,24 0,25 0,25 0,0 0,199-75,24 51,-24-1,-51 25,-73 0,-1 0,-49 0,0 25,-25-1,-25 1,-49 25,-50 24,-149 1,0 49,0-50,50-24,124-50,24 0,26 0,24 0,99-99,50-1,0 51,-49 49,-1 0,-49 0,0 0,-50 0,-25 0,-24 49,74-49,-25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21:25.95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8980 11931,'24'-25,"26"25,24-74,50 24,-49 1,49 24,0-25,-50 25,26 1,24 24,24 0,-24 0,-24 0,-26 0,1 0,-26 0,26 0,-1 0,25 0,25-25,0 25,-25 0,-24 0,-26 0,1 0,0 0,-1 0,1 0,0 0,-1 0,-24 0,25 0,-50 0,-25 0,-25 25,1-1,-51 1,-73 25,-51-25,26 49,-25 0,-25 26,-50-1,-99 0,124-24,25-26,50-24,24 0,25 0,75-25,49 0,0 0,25 0,25 0,74 0,-24 0,-1 0,75 0,25-25,24 0,25-49,-74 24,25-49,-25 24,99-24,74 0,-99 49,-49 25,-75 1,-49 24,-50-25,-25 25,-273 99,26-25,-1-49,0-25,-124 0,25 0,124 0,124 0,49 0,75 0,0-49,25 24,124-25,74 1,25-1,-74 0,74 26,50-26,-1 25,-49 25,-148 0,-51 0,-24 0,-25 0,0 0,-124 0,-124 25,49 49,1 1,24-1,-74-49,25 25,74-26,25 1,75-25,49 25,0-25,74 0,50 0,25-25,25 0,-26 1,51-1,-50 25,-50 0,-50 0,-49-25,25 25,-50 0,-49 0,-25 25,-75 74,-24 25,24-50,0-49,1 0,98-25,1 0,74 0,-25 0,25 0,0 0,0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25:39.69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8211 5135,'-100'-25,"26"0,24 0,26 25,-26 0,0 0,-24 0,-50-25,-50 25,1 0,74 0,24-24,1 24,-1 0,1 0,24 0,-24 0,-25 0,24 0,1 0,24 0,1 0,-1 0,50 0,-50 0,50 0,-24 0,-1 0,0 0,0 0,0 0,1 0,-26 0,0 0,1 0,24 0,-25 0,25 0,1 0,-1 0,0 0,25 0,-25 0,25 0,-25 0,25 0,-24 0,-1 0,25 0,0 0,-25 0,25 0,0 0,-25 24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25:46.20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18356 6796,'74'0,"149"-24,-49-1,0 25,24 0,75 0,25 0,-100 0,-24 25,-25-1,-1 1,-48 0,48 0,1-25,-49 25,-1-25,25 25,-75-1,26 1,-1 0,-49-25,0 0,24 0,-24 0,0 0,25 0,49 25,0-25,-25 0,-24 25,-25-1,-25-24,25 0,-25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25:48.92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11807 8359,'25'0,"25"0,49 0,25 0,198 0,51 0,123-25,397-24,-174-26,-49 1,99 24,-199 26,-198-26,0 50,149-25,-99 25,-174 0,0 0,-50 0,-49 0,50 0,-1 0,25 0,-99 0,25 0,-50 25,1-25,-1 25,-50-25,1 0,-50 0,25 0,-25 0,-50 0,-24 25,-1-25,-73 0,-51 0,26 24,-1-24,-74 50,-149-50,50 0,-1 0,51 0,-100 0,25 25,124-25,74 0,100 0,74 0,-25 0,199 0,173 0,-99 25,-25-25,-49 24,-1 1,-123-25,-174-25,-99 1,-273-51,-149 50,173 25,-371 0,99 0,322 0,125 0,24 0,25 0,74 0,100 0,74 0,-25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25:50.61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8533 8657,'-49'0,"-75"-25,49 0,1 0,-26 1,-73 24,-26 0,51 0,-26 0,0 0,-49-25,-99 25,98 0,26 0,49 0,-25 0,-24 0,-75 0,0 0,100 0,-1 0,50 0,-50-25,-74 25,-24 0,48 0,26 0,24 0,25 0,-49 0,-50 0,25 0,49 0,100 0,49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07:49.78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1910 4638,'0'0,"0"0,0 25,0 0,-24 25,24 24,0 25,0 50,0-99,0-1,0-24,0 0,-25-25,25 0,0-25,0 0,-25-24,25-1,0-24,0 49,-25-25,0 1,0-26,25 1,0 49,0 0,0 0,0 1,0-26,0-24,0 74,0-25,0 25,0 0,0 0,0 0,0 49,0 1,0-25,0 0,0-1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25:58.22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18430 10170,'25'0,"74"0,-24 0,-1 0,50 0,50 0,-1 0,-24 0,74 0,100 0,-1 25,-123-25,-26 0,-49 0,-49 0,24 0,25 0,50-25,-1 0,-24 25,-50 0,-24 0,-26 0,1 0,0 0,-50 0,24 0,-24 0,-24 0,-150 0,-124 0,1 0,-224 0,-248 0,298 0,49 0,0 0,125 0,123 0,124 0,50 0,50 25,173 0,0-25,50 0,75 0,98 0,-24 0,-125 0,26 0,49 0,-74 0,-100 0,-49 0,-100 0,26 25,-75-25,25 0,-25 24,0-24,-50 50,-148 0,-125-50,100 24,24-24,75 0,100 0,-1 0,25 25,74 50,125-1,148-74,-25 0,-49-25,-99-49,-25 24,-75 50,-74-25,25 25,-50 0,-99 25,-50 50,-222 24,-51-50,149-49,26 25,24 25,74-25,124-25,50 24,75-24,98 0,75-49,75-75,-50 49,-50 1,-124 24,-49 26,-50-1,0 25,0 0,-174 0,-99 0,0 0,75 0,24 0,50 0,75 0,49 0,0 0,0 0,74 0,1 0,-1-25,-24 0,24 25,-74 0,25 0,-75 0,-74 0,-49 0,-75 0,123 0,51 0,49 0,0 0,75 0,49-25,-24-24,-26 49,-49 0,0 0,-99 0,0 0,49 0,1 0,49 0,148 0,125-50,0 1,-25-26,-99 50,-75-24,-49 49,-25-25,-49 25,-75 0,-124 0,-25 74,74-24,125-50,49 0,50 0,99 0,50 0,-50-25,-50 0,-49 0,0 25,-25 0,0 0,0 0,49 0,75 0,124-24,-74-76,-100 76,-24 24,-50 0,0-25,25 25,-50 0,-149 25,-99 24,125 1,73-25,75-25,-25 0,25 0,149 0,74-25,26-149,-51 1,-124 98,-24 1,-25 74,-25 0,-50 49,-49 26,49-26,1-24,49-25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26:00.23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6574 11633,'0'0,"49"0,26 0,73 0,-24 0,-49 0,49 0,-74 0,24 0,0 0,26 0,-1 0,-25 0,1 0,-26 0,1 0,-25 0,-1 0,26 0,-50 0,25 0,-25 0,25 0,-50 0,-74 0,-100 0,-49 0,75 0,-26 0,25 0,1 0,74 0,24 0,50 0,1 0,24 0,24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26:02.48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14461 11807,'25'0,"75"25,-26-25,124 0,100 0,0-25,24-49,149-26,150 1,-249 25,24 24,150-49,25 49,-150 26,-73-1,-51-25,51 0,-76 26,-123-1,0-25,-99 25,-1-24,-24 49,-25-25,0 25,-74 25,-26-25,-24 0,-74 49,24 1,1 49,-51 25,-48 50,-125-50,74 25,50-50,25 25,-74-25,-174 50,198-74,50-26,99-24,75 0,24 0,25-25,25 0,50 0,49 0,125 0,24 0,0-50,-100 0,-73-24,-25 74,-50-25,0-25,-25-98,-199-51,-346-49,74 50,-174 123,-223 51,248 24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26:12.64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7938 16793,'0'0,"74"-50,75 25,50-24,148 24,174 0,-25-24,-75 49,76-25,-1 25,-199 0,-24 0,0 0,25 0,49 49,-74 1,-100-25,1 24,-25 1,0-25,49 24,100 1,-50-50,0 0,-74 0,24 0,75 0,49 0,1 0,-50 0,-50-25,99-74,100 49,-100 1,-98-1,-51 25,-24 1,0 24,-50 0,0 0,1 0,24 0,0 0,-50 0,0 0,1 0,-50 24,0-24,-1 0,1 25,-25-25,-25 25,-74 0,-124 99,49-25,25-49,25-1,25 1,-124 24,-174 25,0-24,0-1,-297-49,-75-25,174-50,-199-74,25 124,248 100,-74 222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08:45.19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16024 6474,'0'0,"25"0,0 0,-25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08:46.51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16074 6474,'25'0,"24"0,26 0,49 0,24 0,-24 0,1 0,-51 0,25 0,25 0,99 0,-49 0,0 0,-75 0,0 0,-24 0,24 0,0 0,25 0,-25 0,0-25,-24 0,24 25,-49 0,-1 0,26 0,-26 0,26 0,24 0,0 0,25 0,-25 0,-24 0,-26 0,1 0,24 0,-24-24,24-1,1 25,49 0,-25 0,-24 0,24 0,-50 0,1 0,-25 0,24 0,1 0,-50 0,25 0,-25 0,25 0,-1 0,1 0,0 0,25 25,-50-25,24 0,-24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09:10.10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12527 6697,'0'0,"25"0,74 0,-25 0,50 25,0 0,-25 24,25 1,-49-25,49 0,50 24,-50 1,24 0,-48-26,-51 26,50-50,-49 25,0 0,-1-1,26 1,-51 0,26 0,0-25,-1 0,1 0,0 0,24-50,0 25,-49 1,25-1,-1 0,-49 0,50 25,-50 0,25-25,-25 25,0 0,0-24,-75 24,51 0,-1 0,-25 0,25 0,1 0,-26 0,50 0,-25 0,0-25,1 25,-1 0,25 0,-50-25,50 25,-25-25,0 25,25 0,0 0,-24 0,-26 0,25-25,0 25,-49-24,49 24,0 0,-24 0,24-25,0 25,-24-25,-1 0,-24 25,-50-25,24-24,26 24,24 0,1 0,24 0,0 1,-25-1,50 25,-49-25,-50 0,-1 0,26 1,-25 24,24 0,26 0,24 0,-25 0,26-25,24 25,-50 0,50-25,0 25,-25 0,25-25,0 25,-25 0,1 0,24-25,0 1,49 24,26 0,123 0,-24 0,-1 0,1 0,74 0,74 0,-49 49,-49 26,-51-1,-49 50,0-25,-49 1,-51-1,1 0,-25-49,0-1,0-24,-74 25,-25-1,-50 1,-74-1,-100-24,50 0,75-25,-50 0,-50 0,-74 0,74 0,75 0,49 0,26-50,-51-24,100 24,0-24,49 24,1 26,49-26,0 0,0-98,49-51,50 50,-74 100,0-1,25 25,-1 0,26 1,-1 24,25 0,50 0,74 0,25 0,-49 0,-50 0,-25 0,24 0,-24 0,1 0,-26 0,0 49,-74 1,0-1,-25 51,0-26,-50 0,-99 1,50-1,-25-49,49-25,26 0,-1 0,1-49,24-1,25 0,0 1,0-26,99-49,0 75,0 49,50-25,-49 25,-51 0,1 0,-50 0,25 0,-25 0,-25 25,-74 49,-50 0,25-24,24 0,26-26,0-24,-1 0,26 0,-1 0,-24-24,74-26,0 50,0-50,49 26,1-1,-1 0,26 25,-75 0,25 0,-1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15:21.59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8161 8434,'0'0,"50"0,49 0,-25 0,50 0,149 0,-50 0,1 0,-75 0,74 0,74-25,1 0,-75 0,-24-24,-50 24,24-25,1 25,49-24,-24 24,-26 0,-24-24,-50 24,0-25,-24 50,24 0,0 0,75 0,-25-25,0 0,-25 25,-25 0,-25 0,1 0,24 0,-50 0,1 0,49 25,1-25,48 25,-48-25,24 25,-75-25,26 25,-26-25,26 0,-26 0,-24 0,0 0,24 0,-49 0,0 25,0-25,-24 24,-1-24,0 0,-25 0,1 0,-50 0,24 25,-24-25,25 0,24 0,-24 0,49 25,-50-25,-24 0,-50 0,-24 25,73-25,1 25,0-25,49 0,1 0,-1 0,-24 0,24 0,-24 0,-1 24,75-24,0 0,75 25,24-25,50 25,99 0,74 0,-49 24,25 50,-50-24,-50-75,-74 0,-49 0,-50 0,-25 0,-75 0,-74 0,25 0,-25 0,-173 0,-1 0,75 0,0 0,25 0,-25 0,50 0,74 0,99 0,0 0,99 0,100 0,-50-25,0 25,-25-25,50 25,-25 0,50-25,-100 25,-24-24,-50 24,0 0,-25 0,-99 0,-25-25,25 25,-49 0,-100 0,-50 0,75 0,75 0,73 0,26 0,0 0,24 0,-25 0,26 0,-26 0,1 0,0 0,24 0,0 0,-24 0,49 0,0 0,-24 0,-1 0,1 0,-1 0,0 0,-24 0,0 0,-1 0,-24 0,49 0,25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20-03-18T05:16:07.99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7764 8682,'75'0,"24"-25,99-50,26 26,-51-1,1 1,74 24,-25 25,25-25,0 25,-74 0,24 0,-24 0,0 0,-1 25,-49-25,25 25,-75-25,26 24,24-24,-50 50,75-25,-50 0,50-25,25 0,-50 0,49 0,-74 0,75 0,-25 0,25 0,-50 0,49 0,-24 0,-25 24,-50-24,1 0,-50 0,-1 0,-24 0,25 0,-25 0,0 0,-25 0,-49 0,-25 0,-25 0,74 0,1 0,24 0,-25 0,25 0,1 0,-26 0,0 0,-24-24,0-1,-1 25,1 0,24 0,0 0,50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9D502-3A86-45C7-AAAC-91BF6C376FDE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407B-B41C-4DD2-B83C-20E0C841D88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9D502-3A86-45C7-AAAC-91BF6C376FDE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407B-B41C-4DD2-B83C-20E0C841D88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9D502-3A86-45C7-AAAC-91BF6C376FDE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407B-B41C-4DD2-B83C-20E0C841D88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9D502-3A86-45C7-AAAC-91BF6C376FDE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407B-B41C-4DD2-B83C-20E0C841D88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9D502-3A86-45C7-AAAC-91BF6C376FDE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407B-B41C-4DD2-B83C-20E0C841D88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9D502-3A86-45C7-AAAC-91BF6C376FDE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407B-B41C-4DD2-B83C-20E0C841D88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9D502-3A86-45C7-AAAC-91BF6C376FDE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407B-B41C-4DD2-B83C-20E0C841D88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9D502-3A86-45C7-AAAC-91BF6C376FDE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407B-B41C-4DD2-B83C-20E0C841D88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9D502-3A86-45C7-AAAC-91BF6C376FDE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407B-B41C-4DD2-B83C-20E0C841D88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9D502-3A86-45C7-AAAC-91BF6C376FDE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407B-B41C-4DD2-B83C-20E0C841D885}" type="slidenum">
              <a:rPr lang="ar-EG" smtClean="0"/>
              <a:t>‹#›</a:t>
            </a:fld>
            <a:endParaRPr lang="ar-E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9D502-3A86-45C7-AAAC-91BF6C376FDE}" type="datetimeFigureOut">
              <a:rPr lang="ar-EG" smtClean="0"/>
              <a:t>24/07/1441</a:t>
            </a:fld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05407B-B41C-4DD2-B83C-20E0C841D885}" type="slidenum">
              <a:rPr lang="ar-EG" smtClean="0"/>
              <a:t>‹#›</a:t>
            </a:fld>
            <a:endParaRPr lang="ar-E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105407B-B41C-4DD2-B83C-20E0C841D885}" type="slidenum">
              <a:rPr lang="ar-EG" smtClean="0"/>
              <a:t>‹#›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809D502-3A86-45C7-AAAC-91BF6C376FDE}" type="datetimeFigureOut">
              <a:rPr lang="ar-EG" smtClean="0"/>
              <a:t>24/07/1441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medpics.findlaw.com/enlargeexhibit.php?ID=10165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g"/><Relationship Id="rId4" Type="http://schemas.openxmlformats.org/officeDocument/2006/relationships/image" Target="../media/image16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13" Type="http://schemas.openxmlformats.org/officeDocument/2006/relationships/customXml" Target="../ink/ink5.xml"/><Relationship Id="rId18" Type="http://schemas.openxmlformats.org/officeDocument/2006/relationships/image" Target="../media/image26.emf"/><Relationship Id="rId26" Type="http://schemas.openxmlformats.org/officeDocument/2006/relationships/image" Target="../media/image30.emf"/><Relationship Id="rId39" Type="http://schemas.openxmlformats.org/officeDocument/2006/relationships/customXml" Target="../ink/ink18.xml"/><Relationship Id="rId3" Type="http://schemas.openxmlformats.org/officeDocument/2006/relationships/customXml" Target="../ink/ink1.xml"/><Relationship Id="rId21" Type="http://schemas.openxmlformats.org/officeDocument/2006/relationships/customXml" Target="../ink/ink9.xml"/><Relationship Id="rId34" Type="http://schemas.openxmlformats.org/officeDocument/2006/relationships/image" Target="../media/image34.emf"/><Relationship Id="rId42" Type="http://schemas.openxmlformats.org/officeDocument/2006/relationships/image" Target="../media/image38.emf"/><Relationship Id="rId7" Type="http://schemas.openxmlformats.org/officeDocument/2006/relationships/customXml" Target="../ink/ink2.xml"/><Relationship Id="rId12" Type="http://schemas.openxmlformats.org/officeDocument/2006/relationships/image" Target="../media/image23.emf"/><Relationship Id="rId17" Type="http://schemas.openxmlformats.org/officeDocument/2006/relationships/customXml" Target="../ink/ink7.xml"/><Relationship Id="rId25" Type="http://schemas.openxmlformats.org/officeDocument/2006/relationships/customXml" Target="../ink/ink11.xml"/><Relationship Id="rId33" Type="http://schemas.openxmlformats.org/officeDocument/2006/relationships/customXml" Target="../ink/ink15.xml"/><Relationship Id="rId38" Type="http://schemas.openxmlformats.org/officeDocument/2006/relationships/image" Target="../media/image36.emf"/><Relationship Id="rId2" Type="http://schemas.openxmlformats.org/officeDocument/2006/relationships/image" Target="../media/image18.jpeg"/><Relationship Id="rId16" Type="http://schemas.openxmlformats.org/officeDocument/2006/relationships/image" Target="../media/image25.emf"/><Relationship Id="rId20" Type="http://schemas.openxmlformats.org/officeDocument/2006/relationships/image" Target="../media/image27.emf"/><Relationship Id="rId29" Type="http://schemas.openxmlformats.org/officeDocument/2006/relationships/customXml" Target="../ink/ink13.xml"/><Relationship Id="rId41" Type="http://schemas.openxmlformats.org/officeDocument/2006/relationships/customXml" Target="../ink/ink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emf"/><Relationship Id="rId11" Type="http://schemas.openxmlformats.org/officeDocument/2006/relationships/customXml" Target="../ink/ink4.xml"/><Relationship Id="rId24" Type="http://schemas.openxmlformats.org/officeDocument/2006/relationships/image" Target="../media/image29.emf"/><Relationship Id="rId32" Type="http://schemas.openxmlformats.org/officeDocument/2006/relationships/image" Target="../media/image33.emf"/><Relationship Id="rId37" Type="http://schemas.openxmlformats.org/officeDocument/2006/relationships/customXml" Target="../ink/ink17.xml"/><Relationship Id="rId40" Type="http://schemas.openxmlformats.org/officeDocument/2006/relationships/image" Target="../media/image37.emf"/><Relationship Id="rId15" Type="http://schemas.openxmlformats.org/officeDocument/2006/relationships/customXml" Target="../ink/ink6.xml"/><Relationship Id="rId23" Type="http://schemas.openxmlformats.org/officeDocument/2006/relationships/customXml" Target="../ink/ink10.xml"/><Relationship Id="rId28" Type="http://schemas.openxmlformats.org/officeDocument/2006/relationships/image" Target="../media/image31.emf"/><Relationship Id="rId36" Type="http://schemas.openxmlformats.org/officeDocument/2006/relationships/image" Target="../media/image35.emf"/><Relationship Id="rId10" Type="http://schemas.openxmlformats.org/officeDocument/2006/relationships/image" Target="../media/image22.emf"/><Relationship Id="rId19" Type="http://schemas.openxmlformats.org/officeDocument/2006/relationships/customXml" Target="../ink/ink8.xml"/><Relationship Id="rId31" Type="http://schemas.openxmlformats.org/officeDocument/2006/relationships/customXml" Target="../ink/ink14.xml"/><Relationship Id="rId9" Type="http://schemas.openxmlformats.org/officeDocument/2006/relationships/customXml" Target="../ink/ink3.xml"/><Relationship Id="rId14" Type="http://schemas.openxmlformats.org/officeDocument/2006/relationships/image" Target="../media/image24.emf"/><Relationship Id="rId22" Type="http://schemas.openxmlformats.org/officeDocument/2006/relationships/image" Target="../media/image28.emf"/><Relationship Id="rId27" Type="http://schemas.openxmlformats.org/officeDocument/2006/relationships/customXml" Target="../ink/ink12.xml"/><Relationship Id="rId30" Type="http://schemas.openxmlformats.org/officeDocument/2006/relationships/image" Target="../media/image32.emf"/><Relationship Id="rId35" Type="http://schemas.openxmlformats.org/officeDocument/2006/relationships/customXml" Target="../ink/ink1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e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ustomXml" Target="../ink/ink2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4.emf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ustomXml" Target="../ink/ink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e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emf"/><Relationship Id="rId13" Type="http://schemas.openxmlformats.org/officeDocument/2006/relationships/customXml" Target="../ink/ink27.xml"/><Relationship Id="rId3" Type="http://schemas.openxmlformats.org/officeDocument/2006/relationships/image" Target="../media/image23.jpg"/><Relationship Id="rId12" Type="http://schemas.openxmlformats.org/officeDocument/2006/relationships/image" Target="../media/image51.emf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Relationship Id="rId11" Type="http://schemas.openxmlformats.org/officeDocument/2006/relationships/customXml" Target="../ink/ink26.xml"/><Relationship Id="rId5" Type="http://schemas.openxmlformats.org/officeDocument/2006/relationships/customXml" Target="../ink/ink24.xml"/><Relationship Id="rId10" Type="http://schemas.openxmlformats.org/officeDocument/2006/relationships/image" Target="../media/image50.emf"/><Relationship Id="rId4" Type="http://schemas.openxmlformats.org/officeDocument/2006/relationships/image" Target="../media/image24.jpg"/><Relationship Id="rId9" Type="http://schemas.openxmlformats.org/officeDocument/2006/relationships/customXml" Target="../ink/ink25.xml"/><Relationship Id="rId14" Type="http://schemas.openxmlformats.org/officeDocument/2006/relationships/image" Target="../media/image52.e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emf"/><Relationship Id="rId3" Type="http://schemas.openxmlformats.org/officeDocument/2006/relationships/customXml" Target="../ink/ink28.xml"/><Relationship Id="rId7" Type="http://schemas.openxmlformats.org/officeDocument/2006/relationships/customXml" Target="../ink/ink29.xm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3.emf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emf"/><Relationship Id="rId13" Type="http://schemas.openxmlformats.org/officeDocument/2006/relationships/customXml" Target="../ink/ink34.xml"/><Relationship Id="rId3" Type="http://schemas.openxmlformats.org/officeDocument/2006/relationships/customXml" Target="../ink/ink30.xml"/><Relationship Id="rId7" Type="http://schemas.openxmlformats.org/officeDocument/2006/relationships/customXml" Target="../ink/ink31.xml"/><Relationship Id="rId12" Type="http://schemas.openxmlformats.org/officeDocument/2006/relationships/image" Target="../media/image59.emf"/><Relationship Id="rId2" Type="http://schemas.openxmlformats.org/officeDocument/2006/relationships/image" Target="../media/image25.jpg"/><Relationship Id="rId16" Type="http://schemas.openxmlformats.org/officeDocument/2006/relationships/image" Target="../media/image6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emf"/><Relationship Id="rId11" Type="http://schemas.openxmlformats.org/officeDocument/2006/relationships/customXml" Target="../ink/ink33.xml"/><Relationship Id="rId15" Type="http://schemas.openxmlformats.org/officeDocument/2006/relationships/customXml" Target="../ink/ink35.xml"/><Relationship Id="rId10" Type="http://schemas.openxmlformats.org/officeDocument/2006/relationships/image" Target="../media/image58.emf"/><Relationship Id="rId9" Type="http://schemas.openxmlformats.org/officeDocument/2006/relationships/customXml" Target="../ink/ink32.xml"/><Relationship Id="rId14" Type="http://schemas.openxmlformats.org/officeDocument/2006/relationships/image" Target="../media/image60.emf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customXml" Target="../ink/ink38.xml"/><Relationship Id="rId13" Type="http://schemas.openxmlformats.org/officeDocument/2006/relationships/image" Target="../media/image66.emf"/><Relationship Id="rId18" Type="http://schemas.openxmlformats.org/officeDocument/2006/relationships/customXml" Target="../ink/ink43.xml"/><Relationship Id="rId7" Type="http://schemas.openxmlformats.org/officeDocument/2006/relationships/image" Target="../media/image63.emf"/><Relationship Id="rId12" Type="http://schemas.openxmlformats.org/officeDocument/2006/relationships/customXml" Target="../ink/ink40.xml"/><Relationship Id="rId17" Type="http://schemas.openxmlformats.org/officeDocument/2006/relationships/image" Target="../media/image68.emf"/><Relationship Id="rId2" Type="http://schemas.openxmlformats.org/officeDocument/2006/relationships/customXml" Target="../ink/ink36.xml"/><Relationship Id="rId16" Type="http://schemas.openxmlformats.org/officeDocument/2006/relationships/customXml" Target="../ink/ink42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7.xml"/><Relationship Id="rId11" Type="http://schemas.openxmlformats.org/officeDocument/2006/relationships/image" Target="../media/image65.emf"/><Relationship Id="rId5" Type="http://schemas.openxmlformats.org/officeDocument/2006/relationships/image" Target="../media/image62.emf"/><Relationship Id="rId15" Type="http://schemas.openxmlformats.org/officeDocument/2006/relationships/image" Target="../media/image67.emf"/><Relationship Id="rId10" Type="http://schemas.openxmlformats.org/officeDocument/2006/relationships/customXml" Target="../ink/ink39.xml"/><Relationship Id="rId19" Type="http://schemas.openxmlformats.org/officeDocument/2006/relationships/image" Target="../media/image69.emf"/><Relationship Id="rId9" Type="http://schemas.openxmlformats.org/officeDocument/2006/relationships/image" Target="../media/image64.emf"/><Relationship Id="rId14" Type="http://schemas.openxmlformats.org/officeDocument/2006/relationships/customXml" Target="../ink/ink4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gif"/><Relationship Id="rId4" Type="http://schemas.openxmlformats.org/officeDocument/2006/relationships/image" Target="../media/image28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4365104"/>
            <a:ext cx="7543800" cy="2593975"/>
          </a:xfrm>
        </p:spPr>
        <p:txBody>
          <a:bodyPr/>
          <a:lstStyle/>
          <a:p>
            <a:pPr rtl="0">
              <a:lnSpc>
                <a:spcPct val="150000"/>
              </a:lnSpc>
            </a:pP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Third year</a:t>
            </a:r>
            <a:b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Pediatric </a:t>
            </a: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Nursing </a:t>
            </a:r>
            <a:b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Clinical Lecture</a:t>
            </a:r>
            <a:b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CPR (Neonatal Resuscitation)</a:t>
            </a:r>
            <a:b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Prepared by: </a:t>
            </a:r>
            <a:r>
              <a:rPr lang="en-US" sz="4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Fatma</a:t>
            </a: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Abdellah</a:t>
            </a: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Mohamed</a:t>
            </a:r>
            <a:b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EG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38533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620000" cy="1143000"/>
          </a:xfrm>
        </p:spPr>
        <p:txBody>
          <a:bodyPr/>
          <a:lstStyle/>
          <a:p>
            <a:r>
              <a:rPr lang="en-US" b="1" i="1" dirty="0">
                <a:solidFill>
                  <a:schemeClr val="tx1"/>
                </a:solidFill>
              </a:rPr>
              <a:t>Definition of resuscitation</a:t>
            </a:r>
            <a:endParaRPr lang="ar-EG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492374"/>
            <a:ext cx="6551613" cy="388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5406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 rtl="0">
              <a:buNone/>
            </a:pPr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the method in which the body can </a:t>
            </a: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maintain </a:t>
            </a:r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cardiopulmonary function. </a:t>
            </a:r>
          </a:p>
          <a:p>
            <a:pPr marL="114300" indent="0" algn="just" rtl="0">
              <a:buNone/>
            </a:pPr>
            <a:endParaRPr lang="ar-EG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5963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495" y="1484784"/>
            <a:ext cx="7620000" cy="1143000"/>
          </a:xfrm>
        </p:spPr>
        <p:txBody>
          <a:bodyPr/>
          <a:lstStyle/>
          <a:p>
            <a:pPr algn="ctr" rtl="0"/>
            <a:r>
              <a:rPr lang="en-US" sz="5400" b="1" i="1" dirty="0">
                <a:solidFill>
                  <a:schemeClr val="tx1"/>
                </a:solidFill>
              </a:rPr>
              <a:t>Risk Factors Associated with the Need for </a:t>
            </a:r>
            <a:r>
              <a:rPr lang="en-US" sz="5400" b="1" i="1" dirty="0" smtClean="0">
                <a:solidFill>
                  <a:schemeClr val="tx1"/>
                </a:solidFill>
              </a:rPr>
              <a:t>Resuscitation</a:t>
            </a:r>
            <a:r>
              <a:rPr lang="en-US" sz="5400" dirty="0">
                <a:solidFill>
                  <a:schemeClr val="tx1"/>
                </a:solidFill>
              </a:rPr>
              <a:t/>
            </a:r>
            <a:br>
              <a:rPr lang="en-US" sz="5400" dirty="0">
                <a:solidFill>
                  <a:schemeClr val="tx1"/>
                </a:solidFill>
              </a:rPr>
            </a:br>
            <a:endParaRPr lang="en-US" sz="5400" b="1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56992"/>
            <a:ext cx="7272808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316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88840"/>
            <a:ext cx="7620000" cy="3720480"/>
          </a:xfrm>
        </p:spPr>
        <p:txBody>
          <a:bodyPr>
            <a:normAutofit/>
          </a:bodyPr>
          <a:lstStyle/>
          <a:p>
            <a:pPr lvl="0" algn="l" rtl="0"/>
            <a:r>
              <a:rPr lang="en-US" sz="4400" b="1" dirty="0">
                <a:solidFill>
                  <a:srgbClr val="FF0000"/>
                </a:solidFill>
              </a:rPr>
              <a:t>Antepartum (</a:t>
            </a:r>
            <a:r>
              <a:rPr lang="en-US" sz="4400" b="1" dirty="0"/>
              <a:t>before labor and delivery</a:t>
            </a:r>
            <a:r>
              <a:rPr lang="en-US" sz="4400" b="1" dirty="0">
                <a:solidFill>
                  <a:srgbClr val="FF0000"/>
                </a:solidFill>
              </a:rPr>
              <a:t>) </a:t>
            </a:r>
            <a:endParaRPr lang="en-US" sz="4400" dirty="0">
              <a:solidFill>
                <a:srgbClr val="FF0000"/>
              </a:solidFill>
            </a:endParaRPr>
          </a:p>
          <a:p>
            <a:pPr lvl="0" algn="l" rtl="0"/>
            <a:r>
              <a:rPr lang="en-US" sz="4400" b="1" dirty="0" err="1">
                <a:solidFill>
                  <a:srgbClr val="FF0000"/>
                </a:solidFill>
              </a:rPr>
              <a:t>Intrapartum</a:t>
            </a:r>
            <a:r>
              <a:rPr lang="en-US" sz="4400" b="1" dirty="0">
                <a:solidFill>
                  <a:srgbClr val="FF0000"/>
                </a:solidFill>
              </a:rPr>
              <a:t> (</a:t>
            </a:r>
            <a:r>
              <a:rPr lang="en-US" sz="4400" b="1" dirty="0"/>
              <a:t>during labor and delivery</a:t>
            </a:r>
            <a:r>
              <a:rPr lang="en-US" sz="4400" b="1" dirty="0">
                <a:solidFill>
                  <a:srgbClr val="FF0000"/>
                </a:solidFill>
              </a:rPr>
              <a:t>) </a:t>
            </a:r>
            <a:endParaRPr lang="en-US" sz="4400" dirty="0">
              <a:solidFill>
                <a:srgbClr val="FF0000"/>
              </a:solidFill>
            </a:endParaRPr>
          </a:p>
          <a:p>
            <a:pPr algn="l" rtl="0"/>
            <a:endParaRPr lang="ar-EG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237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60648"/>
            <a:ext cx="5698976" cy="6140152"/>
          </a:xfrm>
        </p:spPr>
        <p:txBody>
          <a:bodyPr>
            <a:normAutofit/>
          </a:bodyPr>
          <a:lstStyle/>
          <a:p>
            <a:pPr marL="114300" indent="0" algn="l" rtl="0">
              <a:buNone/>
            </a:pPr>
            <a:r>
              <a:rPr lang="en-US" sz="4400" b="1" i="1" dirty="0" smtClean="0"/>
              <a:t>1- Antepartum </a:t>
            </a:r>
            <a:r>
              <a:rPr lang="en-US" sz="4400" b="1" i="1" dirty="0"/>
              <a:t>Risk Factors </a:t>
            </a:r>
            <a:r>
              <a:rPr lang="en-US" sz="4400" b="1" i="1" dirty="0" smtClean="0"/>
              <a:t>:</a:t>
            </a:r>
            <a:endParaRPr lang="en-US" sz="4400" b="1" dirty="0"/>
          </a:p>
          <a:p>
            <a:pPr algn="l" rtl="0"/>
            <a:r>
              <a:rPr lang="en-US" sz="4000" b="1" dirty="0" smtClean="0">
                <a:solidFill>
                  <a:srgbClr val="FF0000"/>
                </a:solidFill>
              </a:rPr>
              <a:t>Bleeding </a:t>
            </a:r>
            <a:r>
              <a:rPr lang="en-US" sz="4000" b="1" dirty="0">
                <a:solidFill>
                  <a:srgbClr val="FF0000"/>
                </a:solidFill>
              </a:rPr>
              <a:t>in second or third trimester. </a:t>
            </a:r>
          </a:p>
          <a:p>
            <a:pPr algn="l" rtl="0"/>
            <a:r>
              <a:rPr lang="en-US" sz="4000" b="1" i="1" dirty="0">
                <a:solidFill>
                  <a:srgbClr val="FF0000"/>
                </a:solidFill>
              </a:rPr>
              <a:t>Drugs/medications </a:t>
            </a:r>
          </a:p>
          <a:p>
            <a:pPr algn="l" rtl="0"/>
            <a:r>
              <a:rPr lang="en-US" sz="4000" b="1" i="1" dirty="0" smtClean="0">
                <a:solidFill>
                  <a:srgbClr val="FF0000"/>
                </a:solidFill>
              </a:rPr>
              <a:t>Inadequate </a:t>
            </a:r>
            <a:r>
              <a:rPr lang="en-US" sz="4000" b="1" i="1" dirty="0">
                <a:solidFill>
                  <a:srgbClr val="FF0000"/>
                </a:solidFill>
              </a:rPr>
              <a:t>prenatal care. </a:t>
            </a:r>
          </a:p>
          <a:p>
            <a:pPr algn="l" rtl="0"/>
            <a:r>
              <a:rPr lang="en-US" sz="4000" b="1" i="1" dirty="0" smtClean="0">
                <a:solidFill>
                  <a:srgbClr val="FF0000"/>
                </a:solidFill>
              </a:rPr>
              <a:t>Multiple </a:t>
            </a:r>
            <a:r>
              <a:rPr lang="en-US" sz="4000" b="1" i="1" dirty="0">
                <a:solidFill>
                  <a:srgbClr val="FF0000"/>
                </a:solidFill>
              </a:rPr>
              <a:t>gestations </a:t>
            </a:r>
          </a:p>
        </p:txBody>
      </p:sp>
      <p:pic>
        <p:nvPicPr>
          <p:cNvPr id="5" name="Picture 7" descr="Fetal Growth and Development During Pregnancy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71876"/>
            <a:ext cx="2483363" cy="6497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671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7620000" cy="4800600"/>
          </a:xfrm>
        </p:spPr>
        <p:txBody>
          <a:bodyPr>
            <a:noAutofit/>
          </a:bodyPr>
          <a:lstStyle/>
          <a:p>
            <a:pPr algn="l" rtl="0"/>
            <a:r>
              <a:rPr lang="en-US" sz="4000" b="1" dirty="0" smtClean="0">
                <a:solidFill>
                  <a:srgbClr val="FF0000"/>
                </a:solidFill>
              </a:rPr>
              <a:t>Mother‘s </a:t>
            </a:r>
            <a:r>
              <a:rPr lang="en-US" sz="4000" b="1" dirty="0">
                <a:solidFill>
                  <a:srgbClr val="FF0000"/>
                </a:solidFill>
              </a:rPr>
              <a:t>age Less than age 16 or more than 35 </a:t>
            </a:r>
          </a:p>
          <a:p>
            <a:pPr algn="l" rtl="0"/>
            <a:r>
              <a:rPr lang="en-US" sz="4000" b="1" dirty="0" smtClean="0">
                <a:solidFill>
                  <a:srgbClr val="FF0000"/>
                </a:solidFill>
              </a:rPr>
              <a:t>Post-term </a:t>
            </a:r>
            <a:r>
              <a:rPr lang="en-US" sz="4000" b="1" dirty="0">
                <a:solidFill>
                  <a:srgbClr val="FF0000"/>
                </a:solidFill>
              </a:rPr>
              <a:t>gestation. </a:t>
            </a:r>
          </a:p>
          <a:p>
            <a:pPr algn="l" rtl="0"/>
            <a:r>
              <a:rPr lang="en-US" sz="4000" b="1" dirty="0" smtClean="0">
                <a:solidFill>
                  <a:srgbClr val="FF0000"/>
                </a:solidFill>
              </a:rPr>
              <a:t>Previous </a:t>
            </a:r>
            <a:r>
              <a:rPr lang="en-US" sz="4000" b="1" dirty="0">
                <a:solidFill>
                  <a:srgbClr val="FF0000"/>
                </a:solidFill>
              </a:rPr>
              <a:t>Rh sensitization. </a:t>
            </a:r>
          </a:p>
          <a:p>
            <a:pPr algn="l" rtl="0"/>
            <a:r>
              <a:rPr lang="en-US" sz="4000" b="1" dirty="0" smtClean="0">
                <a:solidFill>
                  <a:srgbClr val="FF0000"/>
                </a:solidFill>
              </a:rPr>
              <a:t>Previous </a:t>
            </a:r>
            <a:r>
              <a:rPr lang="en-US" sz="4000" b="1" dirty="0">
                <a:solidFill>
                  <a:srgbClr val="FF0000"/>
                </a:solidFill>
              </a:rPr>
              <a:t>still birth </a:t>
            </a:r>
          </a:p>
          <a:p>
            <a:pPr algn="l" rtl="0"/>
            <a:r>
              <a:rPr lang="en-US" sz="4000" b="1" dirty="0" smtClean="0">
                <a:solidFill>
                  <a:srgbClr val="FF0000"/>
                </a:solidFill>
              </a:rPr>
              <a:t>Toxemia</a:t>
            </a:r>
            <a:r>
              <a:rPr lang="en-US" sz="4000" b="1" dirty="0">
                <a:solidFill>
                  <a:srgbClr val="FF0000"/>
                </a:solidFill>
              </a:rPr>
              <a:t>, hypertension, diabetes. </a:t>
            </a:r>
          </a:p>
          <a:p>
            <a:pPr algn="l" rtl="0"/>
            <a:r>
              <a:rPr lang="en-US" sz="4000" b="1" dirty="0" err="1" smtClean="0">
                <a:solidFill>
                  <a:srgbClr val="FF0000"/>
                </a:solidFill>
              </a:rPr>
              <a:t>Oligo</a:t>
            </a:r>
            <a:r>
              <a:rPr lang="en-US" sz="4000" b="1" dirty="0" smtClean="0">
                <a:solidFill>
                  <a:srgbClr val="FF0000"/>
                </a:solidFill>
              </a:rPr>
              <a:t>- </a:t>
            </a:r>
            <a:r>
              <a:rPr lang="en-US" sz="4000" b="1" dirty="0" err="1">
                <a:solidFill>
                  <a:srgbClr val="FF0000"/>
                </a:solidFill>
              </a:rPr>
              <a:t>hydramnions</a:t>
            </a:r>
            <a:endParaRPr lang="en-US" sz="4000" b="1" dirty="0">
              <a:solidFill>
                <a:srgbClr val="FF0000"/>
              </a:solidFill>
            </a:endParaRPr>
          </a:p>
          <a:p>
            <a:pPr marL="114300" indent="0" algn="l" rtl="0">
              <a:buNone/>
            </a:pPr>
            <a:r>
              <a:rPr lang="en-US" sz="4000" b="1" dirty="0">
                <a:solidFill>
                  <a:srgbClr val="FF0000"/>
                </a:solidFill>
              </a:rPr>
              <a:t> </a:t>
            </a:r>
          </a:p>
          <a:p>
            <a:pPr algn="l" rtl="0"/>
            <a:endParaRPr lang="ar-EG" sz="4000" b="1" dirty="0">
              <a:solidFill>
                <a:srgbClr val="FF0000"/>
              </a:solidFill>
            </a:endParaRPr>
          </a:p>
          <a:p>
            <a:pPr algn="l" rtl="0"/>
            <a:endParaRPr lang="ar-EG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737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04664"/>
            <a:ext cx="7620000" cy="5520680"/>
          </a:xfrm>
        </p:spPr>
        <p:txBody>
          <a:bodyPr>
            <a:normAutofit/>
          </a:bodyPr>
          <a:lstStyle/>
          <a:p>
            <a:pPr marL="114300" indent="0" algn="l" rtl="0">
              <a:buNone/>
            </a:pPr>
            <a:endParaRPr lang="en-US" sz="4000" b="1" i="1" dirty="0" smtClean="0"/>
          </a:p>
          <a:p>
            <a:pPr marL="114300" indent="0" algn="l" rtl="0">
              <a:buNone/>
            </a:pPr>
            <a:r>
              <a:rPr lang="en-US" sz="4000" b="1" i="1" dirty="0" smtClean="0"/>
              <a:t>2-Intrapartum </a:t>
            </a:r>
            <a:r>
              <a:rPr lang="en-US" sz="4000" b="1" i="1" dirty="0"/>
              <a:t>Risk Factors </a:t>
            </a:r>
            <a:endParaRPr lang="en-US" sz="4000" dirty="0"/>
          </a:p>
          <a:p>
            <a:pPr algn="l" rtl="0"/>
            <a:endParaRPr lang="en-US" sz="3600" b="1" dirty="0" smtClean="0">
              <a:solidFill>
                <a:srgbClr val="FF0000"/>
              </a:solidFill>
            </a:endParaRPr>
          </a:p>
          <a:p>
            <a:pPr algn="l" rtl="0"/>
            <a:r>
              <a:rPr lang="en-US" sz="3600" b="1" dirty="0" err="1" smtClean="0">
                <a:solidFill>
                  <a:srgbClr val="FF0000"/>
                </a:solidFill>
              </a:rPr>
              <a:t>Abraptio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>
                <a:solidFill>
                  <a:srgbClr val="FF0000"/>
                </a:solidFill>
              </a:rPr>
              <a:t>placenta. </a:t>
            </a:r>
          </a:p>
          <a:p>
            <a:pPr algn="l" rtl="0"/>
            <a:r>
              <a:rPr lang="en-US" sz="3600" b="1" dirty="0" smtClean="0">
                <a:solidFill>
                  <a:srgbClr val="FF0000"/>
                </a:solidFill>
              </a:rPr>
              <a:t>Abnormal </a:t>
            </a:r>
            <a:r>
              <a:rPr lang="en-US" sz="3600" b="1" dirty="0">
                <a:solidFill>
                  <a:srgbClr val="FF0000"/>
                </a:solidFill>
              </a:rPr>
              <a:t>presentation. </a:t>
            </a:r>
          </a:p>
          <a:p>
            <a:pPr algn="l" rtl="0"/>
            <a:r>
              <a:rPr lang="en-US" sz="3600" b="1" dirty="0" smtClean="0">
                <a:solidFill>
                  <a:srgbClr val="FF0000"/>
                </a:solidFill>
              </a:rPr>
              <a:t>Bleeding</a:t>
            </a:r>
            <a:r>
              <a:rPr lang="en-US" sz="3600" b="1" dirty="0">
                <a:solidFill>
                  <a:srgbClr val="FF0000"/>
                </a:solidFill>
              </a:rPr>
              <a:t>. </a:t>
            </a:r>
          </a:p>
          <a:p>
            <a:pPr algn="l" rtl="0"/>
            <a:r>
              <a:rPr lang="en-US" sz="3600" b="1" dirty="0" smtClean="0">
                <a:solidFill>
                  <a:srgbClr val="FF0000"/>
                </a:solidFill>
              </a:rPr>
              <a:t>Emergency </a:t>
            </a:r>
            <a:r>
              <a:rPr lang="en-US" sz="3600" b="1" dirty="0">
                <a:solidFill>
                  <a:srgbClr val="FF0000"/>
                </a:solidFill>
              </a:rPr>
              <a:t>C.S. 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997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764704"/>
            <a:ext cx="7620000" cy="4800600"/>
          </a:xfrm>
        </p:spPr>
        <p:txBody>
          <a:bodyPr>
            <a:noAutofit/>
          </a:bodyPr>
          <a:lstStyle/>
          <a:p>
            <a:pPr algn="l" rtl="0"/>
            <a:r>
              <a:rPr lang="en-US" sz="4000" b="1" dirty="0">
                <a:solidFill>
                  <a:srgbClr val="FF0000"/>
                </a:solidFill>
              </a:rPr>
              <a:t>Meconium-stained amniotic fluid. </a:t>
            </a:r>
          </a:p>
          <a:p>
            <a:pPr algn="l" rtl="0"/>
            <a:r>
              <a:rPr lang="en-US" sz="4000" b="1" dirty="0" smtClean="0">
                <a:solidFill>
                  <a:srgbClr val="FF0000"/>
                </a:solidFill>
              </a:rPr>
              <a:t>Prolonged </a:t>
            </a:r>
            <a:r>
              <a:rPr lang="en-US" sz="4000" b="1" dirty="0">
                <a:solidFill>
                  <a:srgbClr val="FF0000"/>
                </a:solidFill>
              </a:rPr>
              <a:t>labor or precipitous delivery (prolonged than 24 hrs.). </a:t>
            </a:r>
          </a:p>
          <a:p>
            <a:pPr algn="l" rtl="0"/>
            <a:r>
              <a:rPr lang="en-US" sz="4000" b="1" dirty="0" smtClean="0">
                <a:solidFill>
                  <a:srgbClr val="FF0000"/>
                </a:solidFill>
              </a:rPr>
              <a:t>Prolonged </a:t>
            </a:r>
            <a:r>
              <a:rPr lang="en-US" sz="4000" b="1" dirty="0">
                <a:solidFill>
                  <a:srgbClr val="FF0000"/>
                </a:solidFill>
              </a:rPr>
              <a:t>second stage of labor (greater than 2 hrs.) </a:t>
            </a:r>
          </a:p>
          <a:p>
            <a:pPr algn="l" rtl="0"/>
            <a:r>
              <a:rPr lang="en-US" sz="4000" b="1" dirty="0" smtClean="0">
                <a:solidFill>
                  <a:srgbClr val="FF0000"/>
                </a:solidFill>
              </a:rPr>
              <a:t>Prolapsed </a:t>
            </a:r>
            <a:r>
              <a:rPr lang="en-US" sz="4000" b="1" dirty="0">
                <a:solidFill>
                  <a:srgbClr val="FF0000"/>
                </a:solidFill>
              </a:rPr>
              <a:t>cord. </a:t>
            </a:r>
          </a:p>
        </p:txBody>
      </p:sp>
    </p:spTree>
    <p:extLst>
      <p:ext uri="{BB962C8B-B14F-4D97-AF65-F5344CB8AC3E}">
        <p14:creationId xmlns:p14="http://schemas.microsoft.com/office/powerpoint/2010/main" val="3882392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908720"/>
            <a:ext cx="7620000" cy="4800600"/>
          </a:xfrm>
        </p:spPr>
        <p:txBody>
          <a:bodyPr>
            <a:noAutofit/>
          </a:bodyPr>
          <a:lstStyle/>
          <a:p>
            <a:pPr algn="l" rtl="0"/>
            <a:r>
              <a:rPr lang="en-US" sz="4000" b="1" dirty="0">
                <a:solidFill>
                  <a:srgbClr val="FF0000"/>
                </a:solidFill>
              </a:rPr>
              <a:t>Placenta </a:t>
            </a:r>
            <a:r>
              <a:rPr lang="en-US" sz="4000" b="1" dirty="0" err="1">
                <a:solidFill>
                  <a:srgbClr val="FF0000"/>
                </a:solidFill>
              </a:rPr>
              <a:t>previa</a:t>
            </a:r>
            <a:r>
              <a:rPr lang="en-US" sz="4000" b="1" dirty="0">
                <a:solidFill>
                  <a:srgbClr val="FF0000"/>
                </a:solidFill>
              </a:rPr>
              <a:t>. </a:t>
            </a:r>
          </a:p>
          <a:p>
            <a:pPr algn="l" rtl="0"/>
            <a:r>
              <a:rPr lang="en-US" sz="4000" b="1" dirty="0">
                <a:solidFill>
                  <a:srgbClr val="FF0000"/>
                </a:solidFill>
              </a:rPr>
              <a:t>Premature labor </a:t>
            </a:r>
          </a:p>
          <a:p>
            <a:pPr algn="l" rtl="0"/>
            <a:r>
              <a:rPr lang="en-US" sz="4000" b="1" dirty="0" smtClean="0">
                <a:solidFill>
                  <a:srgbClr val="FF0000"/>
                </a:solidFill>
              </a:rPr>
              <a:t>Rupture </a:t>
            </a:r>
            <a:r>
              <a:rPr lang="en-US" sz="4000" b="1" dirty="0">
                <a:solidFill>
                  <a:srgbClr val="FF0000"/>
                </a:solidFill>
              </a:rPr>
              <a:t>of membranes greater than 24 hours before delivery </a:t>
            </a:r>
          </a:p>
          <a:p>
            <a:pPr algn="l" rtl="0"/>
            <a:r>
              <a:rPr lang="en-US" sz="4000" b="1" dirty="0">
                <a:solidFill>
                  <a:srgbClr val="FF0000"/>
                </a:solidFill>
              </a:rPr>
              <a:t>Use of narcotics within 4 hours of delivery. </a:t>
            </a:r>
          </a:p>
          <a:p>
            <a:pPr algn="l" rtl="0"/>
            <a:r>
              <a:rPr lang="en-US" sz="4000" b="1" dirty="0">
                <a:solidFill>
                  <a:srgbClr val="FF0000"/>
                </a:solidFill>
              </a:rPr>
              <a:t>Uterine </a:t>
            </a:r>
            <a:r>
              <a:rPr lang="en-US" sz="4000" b="1" dirty="0" err="1">
                <a:solidFill>
                  <a:srgbClr val="FF0000"/>
                </a:solidFill>
              </a:rPr>
              <a:t>tetany</a:t>
            </a:r>
            <a:r>
              <a:rPr lang="en-US" sz="4000" b="1" dirty="0">
                <a:solidFill>
                  <a:srgbClr val="FF0000"/>
                </a:solidFill>
              </a:rPr>
              <a:t>. </a:t>
            </a:r>
          </a:p>
          <a:p>
            <a:pPr marL="114300" indent="0" algn="l" rtl="0">
              <a:buNone/>
            </a:pPr>
            <a:r>
              <a:rPr lang="en-US" sz="4000" b="1" dirty="0">
                <a:solidFill>
                  <a:srgbClr val="FF0000"/>
                </a:solidFill>
              </a:rPr>
              <a:t> </a:t>
            </a:r>
          </a:p>
          <a:p>
            <a:pPr algn="justLow"/>
            <a:endParaRPr lang="ar-EG" sz="4000" b="1" dirty="0">
              <a:solidFill>
                <a:srgbClr val="FF0000"/>
              </a:solidFill>
            </a:endParaRPr>
          </a:p>
          <a:p>
            <a:endParaRPr lang="ar-EG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832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628800"/>
            <a:ext cx="4752528" cy="1143000"/>
          </a:xfrm>
        </p:spPr>
        <p:txBody>
          <a:bodyPr/>
          <a:lstStyle/>
          <a:p>
            <a:r>
              <a:rPr lang="en-US" b="1" i="1" dirty="0">
                <a:solidFill>
                  <a:schemeClr val="tx1"/>
                </a:solidFill>
              </a:rPr>
              <a:t>Equipment</a:t>
            </a:r>
            <a:endParaRPr lang="ar-EG" dirty="0">
              <a:solidFill>
                <a:schemeClr val="tx1"/>
              </a:solidFill>
            </a:endParaRPr>
          </a:p>
        </p:txBody>
      </p:sp>
      <p:pic>
        <p:nvPicPr>
          <p:cNvPr id="3074" name="Picture 2" descr="F:\Pediatric\CPR\images (2)vc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429000"/>
            <a:ext cx="3168352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F:\Pediatric\CPR\images (2)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924944"/>
            <a:ext cx="3528392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4174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2" descr="1171036857a54pn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914400"/>
            <a:ext cx="6715125" cy="3579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903" name="Picture 7" descr="animated31 - Cop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17894">
            <a:off x="360363" y="4973637"/>
            <a:ext cx="1538288" cy="1344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904" name="Picture 8" descr="animated116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000500"/>
            <a:ext cx="16764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7689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7620000" cy="1143000"/>
          </a:xfrm>
        </p:spPr>
        <p:txBody>
          <a:bodyPr/>
          <a:lstStyle/>
          <a:p>
            <a:r>
              <a:rPr lang="en-US" b="1" i="1" dirty="0">
                <a:solidFill>
                  <a:schemeClr val="tx1"/>
                </a:solidFill>
              </a:rPr>
              <a:t>1-Suction equipment: 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endParaRPr lang="ar-EG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8840"/>
            <a:ext cx="7620000" cy="4411960"/>
          </a:xfrm>
        </p:spPr>
        <p:txBody>
          <a:bodyPr>
            <a:normAutofit/>
          </a:bodyPr>
          <a:lstStyle/>
          <a:p>
            <a:pPr algn="l" rtl="0"/>
            <a:r>
              <a:rPr lang="en-US" sz="4000" b="1" dirty="0">
                <a:solidFill>
                  <a:srgbClr val="FF0000"/>
                </a:solidFill>
              </a:rPr>
              <a:t>Bulb syringe. </a:t>
            </a:r>
          </a:p>
          <a:p>
            <a:pPr algn="l" rtl="0"/>
            <a:r>
              <a:rPr lang="en-US" sz="4000" b="1" dirty="0" smtClean="0">
                <a:solidFill>
                  <a:srgbClr val="FF0000"/>
                </a:solidFill>
              </a:rPr>
              <a:t>Mechanical </a:t>
            </a:r>
            <a:r>
              <a:rPr lang="en-US" sz="4000" b="1" dirty="0">
                <a:solidFill>
                  <a:srgbClr val="FF0000"/>
                </a:solidFill>
              </a:rPr>
              <a:t>suction. </a:t>
            </a:r>
          </a:p>
          <a:p>
            <a:pPr algn="l" rtl="0"/>
            <a:r>
              <a:rPr lang="en-US" sz="4000" b="1" dirty="0" smtClean="0">
                <a:solidFill>
                  <a:srgbClr val="FF0000"/>
                </a:solidFill>
              </a:rPr>
              <a:t>Suction </a:t>
            </a:r>
            <a:r>
              <a:rPr lang="en-US" sz="4000" b="1" dirty="0">
                <a:solidFill>
                  <a:srgbClr val="FF0000"/>
                </a:solidFill>
              </a:rPr>
              <a:t>catheters 5, 6 Fr. </a:t>
            </a:r>
          </a:p>
          <a:p>
            <a:pPr algn="l" rtl="0"/>
            <a:r>
              <a:rPr lang="en-US" sz="4000" b="1" dirty="0" smtClean="0">
                <a:solidFill>
                  <a:srgbClr val="FF0000"/>
                </a:solidFill>
              </a:rPr>
              <a:t>Meconium </a:t>
            </a:r>
            <a:r>
              <a:rPr lang="en-US" sz="4000" b="1" dirty="0">
                <a:solidFill>
                  <a:srgbClr val="FF0000"/>
                </a:solidFill>
              </a:rPr>
              <a:t>aspirator </a:t>
            </a:r>
          </a:p>
          <a:p>
            <a:pPr algn="l" rtl="0"/>
            <a:endParaRPr lang="ar-EG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871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46722"/>
            <a:ext cx="3485361" cy="27222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89572"/>
            <a:ext cx="3168352" cy="2275331"/>
          </a:xfrm>
          <a:prstGeom prst="rect">
            <a:avLst/>
          </a:prstGeom>
        </p:spPr>
      </p:pic>
      <p:sp>
        <p:nvSpPr>
          <p:cNvPr id="7" name="AutoShape 4" descr="Image result for stylet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EG"/>
          </a:p>
        </p:txBody>
      </p:sp>
      <p:sp>
        <p:nvSpPr>
          <p:cNvPr id="8" name="AutoShape 6" descr="Image result for stylet"/>
          <p:cNvSpPr>
            <a:spLocks noChangeAspect="1" noChangeArrowheads="1"/>
          </p:cNvSpPr>
          <p:nvPr/>
        </p:nvSpPr>
        <p:spPr bwMode="auto">
          <a:xfrm>
            <a:off x="9075738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EG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917502"/>
            <a:ext cx="3051423" cy="295977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5" y="3231826"/>
            <a:ext cx="3391324" cy="2573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313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692696"/>
            <a:ext cx="7620000" cy="1143000"/>
          </a:xfrm>
        </p:spPr>
        <p:txBody>
          <a:bodyPr/>
          <a:lstStyle/>
          <a:p>
            <a:r>
              <a:rPr lang="en-US" b="1" i="1" dirty="0">
                <a:solidFill>
                  <a:schemeClr val="tx1"/>
                </a:solidFill>
              </a:rPr>
              <a:t>2-Bag and mask equipment:</a:t>
            </a:r>
            <a:endParaRPr lang="ar-EG" i="1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204864"/>
            <a:ext cx="8003232" cy="4195936"/>
          </a:xfrm>
        </p:spPr>
        <p:txBody>
          <a:bodyPr>
            <a:noAutofit/>
          </a:bodyPr>
          <a:lstStyle/>
          <a:p>
            <a:pPr algn="l" rtl="0"/>
            <a:r>
              <a:rPr lang="en-US" sz="4000" b="1" dirty="0">
                <a:solidFill>
                  <a:srgbClr val="FF0000"/>
                </a:solidFill>
              </a:rPr>
              <a:t>Neonate resuscitation bag </a:t>
            </a:r>
            <a:r>
              <a:rPr lang="en-US" sz="4000" b="1" dirty="0" smtClean="0">
                <a:solidFill>
                  <a:srgbClr val="FF0000"/>
                </a:solidFill>
              </a:rPr>
              <a:t> (AMPO bag)</a:t>
            </a:r>
          </a:p>
          <a:p>
            <a:pPr algn="l" rtl="0"/>
            <a:r>
              <a:rPr lang="en-US" sz="4000" b="1" dirty="0" smtClean="0">
                <a:solidFill>
                  <a:srgbClr val="FF0000"/>
                </a:solidFill>
              </a:rPr>
              <a:t>Face </a:t>
            </a:r>
            <a:r>
              <a:rPr lang="en-US" sz="4000" b="1" dirty="0">
                <a:solidFill>
                  <a:srgbClr val="FF0000"/>
                </a:solidFill>
              </a:rPr>
              <a:t>mask </a:t>
            </a:r>
            <a:endParaRPr lang="en-US" sz="4000" b="1" dirty="0" smtClean="0">
              <a:solidFill>
                <a:srgbClr val="FF0000"/>
              </a:solidFill>
            </a:endParaRPr>
          </a:p>
          <a:p>
            <a:pPr algn="l" rtl="0"/>
            <a:r>
              <a:rPr lang="en-US" sz="4000" b="1" dirty="0" smtClean="0">
                <a:solidFill>
                  <a:srgbClr val="FF0000"/>
                </a:solidFill>
              </a:rPr>
              <a:t> Oxygen </a:t>
            </a:r>
            <a:r>
              <a:rPr lang="en-US" sz="4000" b="1" dirty="0">
                <a:solidFill>
                  <a:srgbClr val="FF0000"/>
                </a:solidFill>
              </a:rPr>
              <a:t>with flow meter and tubing. </a:t>
            </a:r>
          </a:p>
          <a:p>
            <a:pPr algn="l" rtl="0"/>
            <a:r>
              <a:rPr lang="en-US" sz="4000" b="1" dirty="0" smtClean="0">
                <a:solidFill>
                  <a:srgbClr val="FF0000"/>
                </a:solidFill>
              </a:rPr>
              <a:t>Oral </a:t>
            </a:r>
            <a:r>
              <a:rPr lang="en-US" sz="4000" b="1" dirty="0">
                <a:solidFill>
                  <a:srgbClr val="FF0000"/>
                </a:solidFill>
              </a:rPr>
              <a:t>airway </a:t>
            </a:r>
          </a:p>
          <a:p>
            <a:pPr algn="l" rtl="0"/>
            <a:endParaRPr lang="ar-EG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09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620688"/>
            <a:ext cx="7620000" cy="1143000"/>
          </a:xfrm>
        </p:spPr>
        <p:txBody>
          <a:bodyPr/>
          <a:lstStyle/>
          <a:p>
            <a:r>
              <a:rPr lang="en-US" b="1" i="1" dirty="0">
                <a:solidFill>
                  <a:schemeClr val="tx1"/>
                </a:solidFill>
              </a:rPr>
              <a:t>3-Intubations equipment:- 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endParaRPr lang="ar-EG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 rtl="0"/>
            <a:r>
              <a:rPr lang="en-US" sz="4000" b="1" dirty="0">
                <a:solidFill>
                  <a:srgbClr val="FF0000"/>
                </a:solidFill>
              </a:rPr>
              <a:t>Laryngoscope with straight blades .No 0 (P.T) and No .1 (F.T). </a:t>
            </a:r>
          </a:p>
          <a:p>
            <a:pPr algn="l" rtl="0"/>
            <a:r>
              <a:rPr lang="en-US" sz="4000" b="1" dirty="0" smtClean="0">
                <a:solidFill>
                  <a:srgbClr val="FF0000"/>
                </a:solidFill>
              </a:rPr>
              <a:t>Battery </a:t>
            </a:r>
            <a:r>
              <a:rPr lang="en-US" sz="4000" b="1" dirty="0">
                <a:solidFill>
                  <a:srgbClr val="FF0000"/>
                </a:solidFill>
              </a:rPr>
              <a:t>for laryngoscope </a:t>
            </a:r>
          </a:p>
          <a:p>
            <a:pPr algn="l" rtl="0"/>
            <a:r>
              <a:rPr lang="en-US" sz="4000" b="1" dirty="0" smtClean="0">
                <a:solidFill>
                  <a:srgbClr val="FF0000"/>
                </a:solidFill>
              </a:rPr>
              <a:t>Endotracheal </a:t>
            </a:r>
            <a:r>
              <a:rPr lang="en-US" sz="4000" b="1" dirty="0">
                <a:solidFill>
                  <a:srgbClr val="FF0000"/>
                </a:solidFill>
              </a:rPr>
              <a:t>tubes sizes 2.5,3, 3.5, 4 mm. </a:t>
            </a:r>
          </a:p>
          <a:p>
            <a:pPr algn="l" rtl="0"/>
            <a:r>
              <a:rPr lang="en-US" sz="4000" b="1" dirty="0" smtClean="0">
                <a:solidFill>
                  <a:srgbClr val="FF0000"/>
                </a:solidFill>
              </a:rPr>
              <a:t>Scissors </a:t>
            </a:r>
            <a:r>
              <a:rPr lang="en-US" sz="4000" b="1" dirty="0">
                <a:solidFill>
                  <a:srgbClr val="FF0000"/>
                </a:solidFill>
              </a:rPr>
              <a:t>– Gloves – </a:t>
            </a:r>
            <a:r>
              <a:rPr lang="en-US" sz="4000" b="1" dirty="0" err="1">
                <a:solidFill>
                  <a:srgbClr val="FF0000"/>
                </a:solidFill>
              </a:rPr>
              <a:t>stylet</a:t>
            </a:r>
            <a:r>
              <a:rPr lang="en-US" sz="4000" b="1" dirty="0">
                <a:solidFill>
                  <a:srgbClr val="FF0000"/>
                </a:solidFill>
              </a:rPr>
              <a:t>. </a:t>
            </a:r>
          </a:p>
          <a:p>
            <a:pPr algn="l" rtl="0"/>
            <a:endParaRPr lang="ar-EG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930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560" y="1052736"/>
            <a:ext cx="7620000" cy="1143000"/>
          </a:xfrm>
        </p:spPr>
        <p:txBody>
          <a:bodyPr/>
          <a:lstStyle/>
          <a:p>
            <a:r>
              <a:rPr lang="en-US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4- </a:t>
            </a:r>
            <a:r>
              <a:rPr lang="en-US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Drugs: 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ar-EG" b="1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276872"/>
            <a:ext cx="7620000" cy="4123928"/>
          </a:xfrm>
        </p:spPr>
        <p:txBody>
          <a:bodyPr>
            <a:normAutofit/>
          </a:bodyPr>
          <a:lstStyle/>
          <a:p>
            <a:pPr algn="l" rtl="0"/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Epinephrine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rtl="0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Volume Expanders </a:t>
            </a:r>
          </a:p>
          <a:p>
            <a:pPr algn="l" rtl="0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Naloxone </a:t>
            </a:r>
          </a:p>
          <a:p>
            <a:pPr algn="l" rtl="0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Sodium bicarbonate </a:t>
            </a:r>
            <a:endParaRPr lang="ar-EG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3051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1124744"/>
            <a:ext cx="7620000" cy="114300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5- Miscellaneous 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endParaRPr lang="ar-EG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2348880"/>
            <a:ext cx="7620000" cy="3259832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Radiant warmer-stethoscope-tape-Syringe-needle-alcohol-umbilical catheter, towel </a:t>
            </a:r>
            <a:endParaRPr lang="ar-EG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4184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980728"/>
            <a:ext cx="7620000" cy="1143000"/>
          </a:xfrm>
        </p:spPr>
        <p:txBody>
          <a:bodyPr/>
          <a:lstStyle/>
          <a:p>
            <a:r>
              <a:rPr lang="en-US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Initial steps in resuscitation: 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EG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16832"/>
            <a:ext cx="7620000" cy="4483968"/>
          </a:xfrm>
        </p:spPr>
        <p:txBody>
          <a:bodyPr>
            <a:normAutofit/>
          </a:bodyPr>
          <a:lstStyle/>
          <a:p>
            <a:pPr marL="114300" indent="0" algn="l" rtl="0">
              <a:buNone/>
            </a:pPr>
            <a:r>
              <a:rPr lang="en-US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 </a:t>
            </a:r>
            <a:r>
              <a:rPr lang="en-US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for: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l" rtl="0"/>
            <a:r>
              <a:rPr lang="en-US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 gestation 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l" rtl="0"/>
            <a:r>
              <a:rPr lang="en-US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Breathing and crying 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l" rtl="0"/>
            <a:r>
              <a:rPr lang="en-US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 muscle tone 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l" rtl="0"/>
            <a:r>
              <a:rPr lang="en-US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Pink color 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l" rtl="0"/>
            <a:r>
              <a:rPr lang="en-US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meconium stained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rtl="0"/>
            <a:endParaRPr lang="ar-EG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1358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460432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2196720" y="928800"/>
              <a:ext cx="1429200" cy="28584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180880" y="865080"/>
                <a:ext cx="1460880" cy="41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" name="Ink 2"/>
              <p14:cNvContentPartPr/>
              <p14:nvPr/>
            </p14:nvContentPartPr>
            <p14:xfrm>
              <a:off x="4759560" y="875160"/>
              <a:ext cx="446760" cy="1800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743720" y="811440"/>
                <a:ext cx="478800" cy="14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4" name="Ink 3"/>
              <p14:cNvContentPartPr/>
              <p14:nvPr/>
            </p14:nvContentPartPr>
            <p14:xfrm>
              <a:off x="2553840" y="1500120"/>
              <a:ext cx="268560" cy="936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538000" y="1436760"/>
                <a:ext cx="300240" cy="13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6" name="Ink 5"/>
              <p14:cNvContentPartPr/>
              <p14:nvPr/>
            </p14:nvContentPartPr>
            <p14:xfrm>
              <a:off x="633960" y="1607400"/>
              <a:ext cx="54000" cy="26820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18120" y="1543680"/>
                <a:ext cx="85680" cy="39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7" name="Ink 6"/>
              <p14:cNvContentPartPr/>
              <p14:nvPr/>
            </p14:nvContentPartPr>
            <p14:xfrm>
              <a:off x="5768640" y="2330640"/>
              <a:ext cx="18360" cy="36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752800" y="2267280"/>
                <a:ext cx="5004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8" name="Ink 7"/>
              <p14:cNvContentPartPr/>
              <p14:nvPr/>
            </p14:nvContentPartPr>
            <p14:xfrm>
              <a:off x="5786640" y="2295000"/>
              <a:ext cx="1616400" cy="3600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770800" y="2231280"/>
                <a:ext cx="1648440" cy="16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9" name="Ink 8"/>
              <p14:cNvContentPartPr/>
              <p14:nvPr/>
            </p14:nvContentPartPr>
            <p14:xfrm>
              <a:off x="4152600" y="2304000"/>
              <a:ext cx="1294920" cy="39312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136400" y="2240280"/>
                <a:ext cx="1326960" cy="52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0" name="Ink 9"/>
              <p14:cNvContentPartPr/>
              <p14:nvPr/>
            </p14:nvContentPartPr>
            <p14:xfrm>
              <a:off x="2937960" y="2857320"/>
              <a:ext cx="2313360" cy="21492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922120" y="2793960"/>
                <a:ext cx="2345040" cy="34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1" name="Ink 10"/>
              <p14:cNvContentPartPr/>
              <p14:nvPr/>
            </p14:nvContentPartPr>
            <p14:xfrm>
              <a:off x="2795040" y="3018240"/>
              <a:ext cx="2054160" cy="10764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2779200" y="2954880"/>
                <a:ext cx="2085840" cy="23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2" name="Ink 11"/>
              <p14:cNvContentPartPr/>
              <p14:nvPr/>
            </p14:nvContentPartPr>
            <p14:xfrm>
              <a:off x="1946880" y="3482640"/>
              <a:ext cx="1768320" cy="277200"/>
            </p14:xfrm>
          </p:contentPart>
        </mc:Choice>
        <mc:Fallback xmlns="">
          <p:pic>
            <p:nvPicPr>
              <p:cNvPr id="12" name="Ink 11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931040" y="3418920"/>
                <a:ext cx="1800000" cy="40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13" name="Ink 12"/>
              <p14:cNvContentPartPr/>
              <p14:nvPr/>
            </p14:nvContentPartPr>
            <p14:xfrm>
              <a:off x="1545120" y="2652120"/>
              <a:ext cx="973440" cy="303840"/>
            </p14:xfrm>
          </p:contentPart>
        </mc:Choice>
        <mc:Fallback xmlns="">
          <p:pic>
            <p:nvPicPr>
              <p:cNvPr id="13" name="Ink 12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1528920" y="2588760"/>
                <a:ext cx="1005480" cy="43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14" name="Ink 13"/>
              <p14:cNvContentPartPr/>
              <p14:nvPr/>
            </p14:nvContentPartPr>
            <p14:xfrm>
              <a:off x="4688280" y="3482640"/>
              <a:ext cx="732600" cy="98640"/>
            </p14:xfrm>
          </p:contentPart>
        </mc:Choice>
        <mc:Fallback xmlns="">
          <p:pic>
            <p:nvPicPr>
              <p:cNvPr id="14" name="Ink 13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4672440" y="3418920"/>
                <a:ext cx="764280" cy="22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15" name="Ink 14"/>
              <p14:cNvContentPartPr/>
              <p14:nvPr/>
            </p14:nvContentPartPr>
            <p14:xfrm>
              <a:off x="4723920" y="3723840"/>
              <a:ext cx="741600" cy="360"/>
            </p14:xfrm>
          </p:contentPart>
        </mc:Choice>
        <mc:Fallback xmlns="">
          <p:pic>
            <p:nvPicPr>
              <p:cNvPr id="15" name="Ink 14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4708080" y="3660120"/>
                <a:ext cx="77328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16" name="Ink 15"/>
              <p14:cNvContentPartPr/>
              <p14:nvPr/>
            </p14:nvContentPartPr>
            <p14:xfrm>
              <a:off x="4768560" y="3839760"/>
              <a:ext cx="536040" cy="9360"/>
            </p14:xfrm>
          </p:contentPart>
        </mc:Choice>
        <mc:Fallback xmlns="">
          <p:pic>
            <p:nvPicPr>
              <p:cNvPr id="16" name="Ink 15"/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4752720" y="3776400"/>
                <a:ext cx="567720" cy="13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17" name="Ink 16"/>
              <p14:cNvContentPartPr/>
              <p14:nvPr/>
            </p14:nvContentPartPr>
            <p14:xfrm>
              <a:off x="6000840" y="3500280"/>
              <a:ext cx="2009520" cy="232560"/>
            </p14:xfrm>
          </p:contentPart>
        </mc:Choice>
        <mc:Fallback xmlns="">
          <p:pic>
            <p:nvPicPr>
              <p:cNvPr id="17" name="Ink 16"/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5985000" y="3436920"/>
                <a:ext cx="2041200" cy="35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18" name="Ink 17"/>
              <p14:cNvContentPartPr/>
              <p14:nvPr/>
            </p14:nvContentPartPr>
            <p14:xfrm>
              <a:off x="3482640" y="4000320"/>
              <a:ext cx="902160" cy="360"/>
            </p14:xfrm>
          </p:contentPart>
        </mc:Choice>
        <mc:Fallback xmlns="">
          <p:pic>
            <p:nvPicPr>
              <p:cNvPr id="18" name="Ink 17"/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3466800" y="3936960"/>
                <a:ext cx="9342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19" name="Ink 18"/>
              <p14:cNvContentPartPr/>
              <p14:nvPr/>
            </p14:nvContentPartPr>
            <p14:xfrm>
              <a:off x="1776960" y="4143240"/>
              <a:ext cx="2759760" cy="125640"/>
            </p14:xfrm>
          </p:contentPart>
        </mc:Choice>
        <mc:Fallback xmlns="">
          <p:pic>
            <p:nvPicPr>
              <p:cNvPr id="19" name="Ink 18"/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1761120" y="4079880"/>
                <a:ext cx="2791440" cy="25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20" name="Ink 19"/>
              <p14:cNvContentPartPr/>
              <p14:nvPr/>
            </p14:nvContentPartPr>
            <p14:xfrm>
              <a:off x="2009160" y="2304000"/>
              <a:ext cx="2402640" cy="89640"/>
            </p14:xfrm>
          </p:contentPart>
        </mc:Choice>
        <mc:Fallback xmlns="">
          <p:pic>
            <p:nvPicPr>
              <p:cNvPr id="20" name="Ink 19"/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1993320" y="2240280"/>
                <a:ext cx="2434320" cy="21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21" name="Ink 20"/>
              <p14:cNvContentPartPr/>
              <p14:nvPr/>
            </p14:nvContentPartPr>
            <p14:xfrm>
              <a:off x="6143760" y="2562840"/>
              <a:ext cx="360" cy="360"/>
            </p14:xfrm>
          </p:contentPart>
        </mc:Choice>
        <mc:Fallback xmlns="">
          <p:pic>
            <p:nvPicPr>
              <p:cNvPr id="21" name="Ink 20"/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6127920" y="2499480"/>
                <a:ext cx="32040" cy="127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253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 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b="1" i="1" dirty="0">
                <a:solidFill>
                  <a:schemeClr val="tx1"/>
                </a:solidFill>
              </a:rPr>
              <a:t>1-Prevention of Heat </a:t>
            </a:r>
            <a:r>
              <a:rPr lang="en-US" b="1" i="1" dirty="0" smtClean="0">
                <a:solidFill>
                  <a:schemeClr val="tx1"/>
                </a:solidFill>
              </a:rPr>
              <a:t>Loss (warming) 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endParaRPr lang="ar-EG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lvl="0" indent="0" algn="l" rtl="0">
              <a:buNone/>
            </a:pPr>
            <a:r>
              <a:rPr lang="en-US" sz="3600" b="1" dirty="0">
                <a:solidFill>
                  <a:srgbClr val="FF0000"/>
                </a:solidFill>
              </a:rPr>
              <a:t>Immediately after delivery </a:t>
            </a:r>
            <a:r>
              <a:rPr lang="en-US" sz="3600" b="1" dirty="0" smtClean="0">
                <a:solidFill>
                  <a:srgbClr val="FF0000"/>
                </a:solidFill>
              </a:rPr>
              <a:t>:</a:t>
            </a:r>
            <a:endParaRPr lang="en-US" sz="3600" b="1" dirty="0">
              <a:solidFill>
                <a:srgbClr val="FF0000"/>
              </a:solidFill>
            </a:endParaRPr>
          </a:p>
          <a:p>
            <a:pPr lvl="0" algn="l" rtl="0"/>
            <a:r>
              <a:rPr lang="en-US" sz="3600" b="1" dirty="0">
                <a:solidFill>
                  <a:srgbClr val="FF0000"/>
                </a:solidFill>
              </a:rPr>
              <a:t>Dry the infant's head and body </a:t>
            </a:r>
          </a:p>
          <a:p>
            <a:pPr lvl="0" algn="l" rtl="0"/>
            <a:r>
              <a:rPr lang="en-US" sz="3600" b="1" dirty="0">
                <a:solidFill>
                  <a:srgbClr val="FF0000"/>
                </a:solidFill>
              </a:rPr>
              <a:t>Remove any wet coverings from the neonate </a:t>
            </a:r>
          </a:p>
          <a:p>
            <a:pPr lvl="0" algn="l" rtl="0"/>
            <a:r>
              <a:rPr lang="en-US" sz="3600" b="1" dirty="0">
                <a:solidFill>
                  <a:srgbClr val="FF0000"/>
                </a:solidFill>
              </a:rPr>
              <a:t>Cover with dry wrappings </a:t>
            </a:r>
          </a:p>
          <a:p>
            <a:pPr lvl="0" algn="l" rtl="0"/>
            <a:r>
              <a:rPr lang="en-US" sz="3600" b="1" dirty="0">
                <a:solidFill>
                  <a:srgbClr val="FF0000"/>
                </a:solidFill>
              </a:rPr>
              <a:t>Cover the newborn's head </a:t>
            </a:r>
          </a:p>
          <a:p>
            <a:pPr algn="l" rtl="0"/>
            <a:r>
              <a:rPr lang="en-US" sz="3600" b="1" dirty="0">
                <a:solidFill>
                  <a:srgbClr val="FF0000"/>
                </a:solidFill>
              </a:rPr>
              <a:t>Put the baby under radiant </a:t>
            </a:r>
            <a:r>
              <a:rPr lang="en-US" sz="3600" b="1" dirty="0" smtClean="0">
                <a:solidFill>
                  <a:srgbClr val="FF0000"/>
                </a:solidFill>
              </a:rPr>
              <a:t>warmer</a:t>
            </a:r>
            <a:endParaRPr lang="ar-EG" sz="36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1196640" y="5563080"/>
              <a:ext cx="5090400" cy="2325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80800" y="5499720"/>
                <a:ext cx="5122080" cy="359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91054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560" y="1484784"/>
            <a:ext cx="7620000" cy="114300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2-Opening the Airway by </a:t>
            </a:r>
            <a:r>
              <a:rPr lang="en-US" b="1" dirty="0" smtClean="0">
                <a:solidFill>
                  <a:schemeClr val="tx1"/>
                </a:solidFill>
              </a:rPr>
              <a:t>positioning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endParaRPr lang="ar-EG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3212976"/>
            <a:ext cx="7620000" cy="3187824"/>
          </a:xfrm>
        </p:spPr>
        <p:txBody>
          <a:bodyPr>
            <a:normAutofit/>
          </a:bodyPr>
          <a:lstStyle/>
          <a:p>
            <a:pPr algn="l" rtl="0"/>
            <a:endParaRPr lang="ar-EG" sz="4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696600" y="2071800"/>
              <a:ext cx="2786400" cy="8964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80760" y="2008080"/>
                <a:ext cx="2818080" cy="21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32768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b="1" i="1" dirty="0">
                <a:solidFill>
                  <a:schemeClr val="tx1"/>
                </a:solidFill>
              </a:rPr>
              <a:t>Neonatal Resuscitation</a:t>
            </a:r>
            <a:r>
              <a:rPr lang="en-US" sz="5400" dirty="0">
                <a:solidFill>
                  <a:schemeClr val="tx1"/>
                </a:solidFill>
              </a:rPr>
              <a:t/>
            </a:r>
            <a:br>
              <a:rPr lang="en-US" sz="5400" dirty="0">
                <a:solidFill>
                  <a:schemeClr val="tx1"/>
                </a:solidFill>
              </a:rPr>
            </a:br>
            <a:endParaRPr lang="ar-EG" sz="5400" dirty="0">
              <a:solidFill>
                <a:schemeClr val="tx1"/>
              </a:solidFill>
            </a:endParaRPr>
          </a:p>
        </p:txBody>
      </p:sp>
      <p:pic>
        <p:nvPicPr>
          <p:cNvPr id="3" name="Picture 20" descr="animated13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11760" y="188640"/>
            <a:ext cx="2736304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528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964" y="1340768"/>
            <a:ext cx="7620000" cy="1143000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Head tilt –chin lift</a:t>
            </a:r>
            <a:r>
              <a:rPr lang="en-US" sz="4800" b="1" dirty="0">
                <a:solidFill>
                  <a:srgbClr val="FF0000"/>
                </a:solidFill>
              </a:rPr>
              <a:t/>
            </a:r>
            <a:br>
              <a:rPr lang="en-US" sz="4800" b="1" dirty="0">
                <a:solidFill>
                  <a:srgbClr val="FF0000"/>
                </a:solidFill>
              </a:rPr>
            </a:br>
            <a:endParaRPr lang="ar-EG" dirty="0"/>
          </a:p>
        </p:txBody>
      </p:sp>
      <p:pic>
        <p:nvPicPr>
          <p:cNvPr id="6" name="Picture 2" descr="F:\Pediatric\CPR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564904"/>
            <a:ext cx="6696744" cy="3804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771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11560" y="980728"/>
            <a:ext cx="7620000" cy="1143000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Jaw thrust method</a:t>
            </a:r>
            <a:r>
              <a:rPr lang="ar-EG" sz="4800" dirty="0">
                <a:solidFill>
                  <a:schemeClr val="tx1"/>
                </a:solidFill>
              </a:rPr>
              <a:t/>
            </a:r>
            <a:br>
              <a:rPr lang="ar-EG" sz="4800" dirty="0">
                <a:solidFill>
                  <a:schemeClr val="tx1"/>
                </a:solidFill>
              </a:rPr>
            </a:br>
            <a:endParaRPr lang="ar-EG" dirty="0">
              <a:solidFill>
                <a:schemeClr val="tx1"/>
              </a:solidFill>
            </a:endParaRPr>
          </a:p>
        </p:txBody>
      </p:sp>
      <p:pic>
        <p:nvPicPr>
          <p:cNvPr id="8" name="Picture 2" descr="F:\Pediatric\CPR\downloa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564904"/>
            <a:ext cx="4392488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F:\Pediatric\CPR\download 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035" y="2580793"/>
            <a:ext cx="3600400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480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2348880"/>
            <a:ext cx="7620000" cy="1143000"/>
          </a:xfrm>
        </p:spPr>
        <p:txBody>
          <a:bodyPr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Suction</a:t>
            </a:r>
            <a:endParaRPr lang="ar-EG" sz="5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3429000" y="2857320"/>
              <a:ext cx="2277720" cy="31320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413160" y="2793960"/>
                <a:ext cx="2309400" cy="439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02551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6" y="2492896"/>
            <a:ext cx="7620000" cy="114300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Provision of Tactile Stimulation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endParaRPr lang="ar-EG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3330720" y="2044800"/>
              <a:ext cx="3447360" cy="133092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314880" y="1981440"/>
                <a:ext cx="3479040" cy="145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78474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908720"/>
            <a:ext cx="3495675" cy="281709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764704"/>
            <a:ext cx="3528392" cy="34084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732" y="4509120"/>
            <a:ext cx="4284476" cy="1944216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6813360" y="2071800"/>
              <a:ext cx="295200" cy="54504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797520" y="2008080"/>
                <a:ext cx="326880" cy="67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3" name="Ink 2"/>
              <p14:cNvContentPartPr/>
              <p14:nvPr/>
            </p14:nvContentPartPr>
            <p14:xfrm>
              <a:off x="1179000" y="2312640"/>
              <a:ext cx="360" cy="36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162800" y="2249280"/>
                <a:ext cx="324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7" name="Ink 6"/>
              <p14:cNvContentPartPr/>
              <p14:nvPr/>
            </p14:nvContentPartPr>
            <p14:xfrm>
              <a:off x="1384200" y="2143080"/>
              <a:ext cx="473760" cy="6300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368360" y="2079720"/>
                <a:ext cx="505440" cy="18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8" name="Ink 7"/>
              <p14:cNvContentPartPr/>
              <p14:nvPr/>
            </p14:nvContentPartPr>
            <p14:xfrm>
              <a:off x="4304160" y="5205960"/>
              <a:ext cx="964800" cy="47376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288320" y="5142600"/>
                <a:ext cx="996480" cy="600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33544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 Items are assessed every 30 seconds</a:t>
            </a:r>
            <a:endParaRPr lang="ar-E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66406"/>
            <a:ext cx="7620000" cy="4800600"/>
          </a:xfrm>
        </p:spPr>
        <p:txBody>
          <a:bodyPr>
            <a:normAutofit/>
          </a:bodyPr>
          <a:lstStyle/>
          <a:p>
            <a:pPr algn="l" rtl="0">
              <a:lnSpc>
                <a:spcPct val="200000"/>
              </a:lnSpc>
            </a:pP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 rate (Pulse)</a:t>
            </a:r>
          </a:p>
          <a:p>
            <a:pPr algn="l" rtl="0">
              <a:lnSpc>
                <a:spcPct val="200000"/>
              </a:lnSpc>
            </a:pP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Respiration (Breathing)</a:t>
            </a:r>
          </a:p>
          <a:p>
            <a:pPr algn="l" rtl="0">
              <a:lnSpc>
                <a:spcPct val="200000"/>
              </a:lnSpc>
            </a:pP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Circulation (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colour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ar-EG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4576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460432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1232280" y="4402440"/>
              <a:ext cx="1063080" cy="11628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216440" y="4338720"/>
                <a:ext cx="1094760" cy="24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4" name="Ink 3"/>
              <p14:cNvContentPartPr/>
              <p14:nvPr/>
            </p14:nvContentPartPr>
            <p14:xfrm>
              <a:off x="1562760" y="4375440"/>
              <a:ext cx="1777320" cy="47376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546920" y="4312080"/>
                <a:ext cx="1809000" cy="600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12204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7620000" cy="114300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Chest compression</a:t>
            </a:r>
            <a:endParaRPr lang="ar-EG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7620000" cy="3979912"/>
          </a:xfrm>
        </p:spPr>
        <p:txBody>
          <a:bodyPr>
            <a:normAutofit/>
          </a:bodyPr>
          <a:lstStyle/>
          <a:p>
            <a:pPr algn="justLow" rtl="0"/>
            <a:r>
              <a:rPr lang="en-US" sz="4000" b="1" dirty="0" smtClean="0">
                <a:solidFill>
                  <a:srgbClr val="FF0000"/>
                </a:solidFill>
              </a:rPr>
              <a:t>Thumb </a:t>
            </a:r>
            <a:r>
              <a:rPr lang="en-US" sz="4000" b="1" dirty="0">
                <a:solidFill>
                  <a:srgbClr val="FF0000"/>
                </a:solidFill>
              </a:rPr>
              <a:t>technique: </a:t>
            </a:r>
            <a:endParaRPr lang="en-US" sz="4000" dirty="0">
              <a:solidFill>
                <a:srgbClr val="FF0000"/>
              </a:solidFill>
            </a:endParaRPr>
          </a:p>
          <a:p>
            <a:pPr algn="justLow" rtl="0"/>
            <a:r>
              <a:rPr lang="en-US" sz="4000" b="1" dirty="0" smtClean="0">
                <a:solidFill>
                  <a:srgbClr val="FF0000"/>
                </a:solidFill>
              </a:rPr>
              <a:t>Two </a:t>
            </a:r>
            <a:r>
              <a:rPr lang="en-US" sz="4000" b="1" dirty="0">
                <a:solidFill>
                  <a:srgbClr val="FF0000"/>
                </a:solidFill>
              </a:rPr>
              <a:t>–finger method: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</a:p>
          <a:p>
            <a:pPr marL="114300" indent="0" algn="justLow" rtl="0">
              <a:buNone/>
            </a:pPr>
            <a:r>
              <a:rPr lang="en-US" sz="4000" b="1" dirty="0"/>
              <a:t>The ratio is 3:1 of compression to PPV </a:t>
            </a:r>
            <a:endParaRPr lang="en-US" sz="4000" dirty="0"/>
          </a:p>
          <a:p>
            <a:pPr algn="justLow" rtl="0"/>
            <a:endParaRPr lang="ar-EG" sz="4000" b="1" dirty="0">
              <a:solidFill>
                <a:srgbClr val="FF0000"/>
              </a:solidFill>
            </a:endParaRPr>
          </a:p>
        </p:txBody>
      </p:sp>
      <p:sp>
        <p:nvSpPr>
          <p:cNvPr id="4" name="AutoShape 2" descr="Image result for two thumb encirclying hand method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EG"/>
          </a:p>
        </p:txBody>
      </p:sp>
      <p:sp>
        <p:nvSpPr>
          <p:cNvPr id="5" name="AutoShape 4" descr="Image result for two thumb encirclying hand method"/>
          <p:cNvSpPr>
            <a:spLocks noChangeAspect="1" noChangeArrowheads="1"/>
          </p:cNvSpPr>
          <p:nvPr/>
        </p:nvSpPr>
        <p:spPr bwMode="auto">
          <a:xfrm>
            <a:off x="9075738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EG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764704"/>
            <a:ext cx="2554610" cy="2952328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/>
              <p14:cNvContentPartPr/>
              <p14:nvPr/>
            </p14:nvContentPartPr>
            <p14:xfrm>
              <a:off x="1009080" y="2732400"/>
              <a:ext cx="3340080" cy="1836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93240" y="2669040"/>
                <a:ext cx="3371760" cy="14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8" name="Ink 7"/>
              <p14:cNvContentPartPr/>
              <p14:nvPr/>
            </p14:nvContentPartPr>
            <p14:xfrm>
              <a:off x="1080720" y="3482640"/>
              <a:ext cx="3188160" cy="936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64880" y="3418920"/>
                <a:ext cx="3219840" cy="13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9" name="Ink 8"/>
              <p14:cNvContentPartPr/>
              <p14:nvPr/>
            </p14:nvContentPartPr>
            <p14:xfrm>
              <a:off x="6152760" y="2500200"/>
              <a:ext cx="259200" cy="10764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136920" y="2436840"/>
                <a:ext cx="290880" cy="23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0" name="Ink 9"/>
              <p14:cNvContentPartPr/>
              <p14:nvPr/>
            </p14:nvContentPartPr>
            <p14:xfrm>
              <a:off x="6018840" y="2259360"/>
              <a:ext cx="554040" cy="40212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003000" y="2195640"/>
                <a:ext cx="585720" cy="52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1" name="Ink 10"/>
              <p14:cNvContentPartPr/>
              <p14:nvPr/>
            </p14:nvContentPartPr>
            <p14:xfrm>
              <a:off x="7233120" y="2286000"/>
              <a:ext cx="607680" cy="37548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217280" y="2222640"/>
                <a:ext cx="639360" cy="50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2" name="Ink 11"/>
              <p14:cNvContentPartPr/>
              <p14:nvPr/>
            </p14:nvContentPartPr>
            <p14:xfrm>
              <a:off x="3018240" y="4152240"/>
              <a:ext cx="1134720" cy="304200"/>
            </p14:xfrm>
          </p:contentPart>
        </mc:Choice>
        <mc:Fallback xmlns="">
          <p:pic>
            <p:nvPicPr>
              <p:cNvPr id="12" name="Ink 11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3002400" y="4088880"/>
                <a:ext cx="1166400" cy="430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21596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7764016" cy="4800600"/>
          </a:xfrm>
        </p:spPr>
        <p:txBody>
          <a:bodyPr>
            <a:noAutofit/>
          </a:bodyPr>
          <a:lstStyle/>
          <a:p>
            <a:pPr algn="just" rtl="0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Evaluate Heart Rate 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 rtl="0"/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decreasing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100b</a:t>
            </a:r>
            <a:r>
              <a:rPr lang="ar-EG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start PPV</a:t>
            </a:r>
          </a:p>
          <a:p>
            <a:pPr marL="342900" lvl="1" algn="just" rtl="0">
              <a:buClr>
                <a:schemeClr val="accent1"/>
              </a:buClr>
            </a:pPr>
            <a:r>
              <a:rPr lang="en-US" sz="3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 decreasing HR less than 8</a:t>
            </a:r>
            <a:r>
              <a:rPr lang="en-US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0b</a:t>
            </a:r>
            <a:r>
              <a:rPr lang="ar-EG" sz="3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3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 </a:t>
            </a:r>
            <a:r>
              <a:rPr lang="en-US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continue PPV and start compression</a:t>
            </a:r>
            <a:endParaRPr lang="en-US" sz="36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rtl="0"/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 </a:t>
            </a:r>
            <a:r>
              <a:rPr 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increasing HR more than </a:t>
            </a:r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80b</a:t>
            </a:r>
            <a:r>
              <a:rPr lang="ar-EG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 continue PPV and stop compression </a:t>
            </a:r>
          </a:p>
          <a:p>
            <a:pPr algn="just" rtl="0"/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HR remains less than 60b</a:t>
            </a:r>
            <a:r>
              <a:rPr lang="ar-EG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 continue compression and PPV and consider medication and consider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intubation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just" rtl="0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pPr algn="just" rtl="0"/>
            <a:endParaRPr lang="ar-EG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2062800" y="1803960"/>
              <a:ext cx="893520" cy="4500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46960" y="1740240"/>
                <a:ext cx="925200" cy="17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" name="Ink 3"/>
              <p14:cNvContentPartPr/>
              <p14:nvPr/>
            </p14:nvContentPartPr>
            <p14:xfrm>
              <a:off x="6608160" y="2428920"/>
              <a:ext cx="1286280" cy="11628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592320" y="2365200"/>
                <a:ext cx="1317960" cy="24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5" name="Ink 4"/>
              <p14:cNvContentPartPr/>
              <p14:nvPr/>
            </p14:nvContentPartPr>
            <p14:xfrm>
              <a:off x="4250520" y="2875320"/>
              <a:ext cx="3224160" cy="13428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234680" y="2811960"/>
                <a:ext cx="3255840" cy="26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6" name="Ink 5"/>
              <p14:cNvContentPartPr/>
              <p14:nvPr/>
            </p14:nvContentPartPr>
            <p14:xfrm>
              <a:off x="848520" y="3062880"/>
              <a:ext cx="2223720" cy="5400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32680" y="2999520"/>
                <a:ext cx="2255400" cy="18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7" name="Ink 6"/>
              <p14:cNvContentPartPr/>
              <p14:nvPr/>
            </p14:nvContentPartPr>
            <p14:xfrm>
              <a:off x="6447240" y="3393360"/>
              <a:ext cx="1527480" cy="47340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431400" y="3329640"/>
                <a:ext cx="1559160" cy="60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8" name="Ink 7"/>
              <p14:cNvContentPartPr/>
              <p14:nvPr/>
            </p14:nvContentPartPr>
            <p14:xfrm>
              <a:off x="2322000" y="4187880"/>
              <a:ext cx="545040" cy="36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305800" y="4124520"/>
                <a:ext cx="57708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9" name="Ink 8"/>
              <p14:cNvContentPartPr/>
              <p14:nvPr/>
            </p14:nvContentPartPr>
            <p14:xfrm>
              <a:off x="5125680" y="3929040"/>
              <a:ext cx="2384640" cy="52740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109840" y="3865680"/>
                <a:ext cx="2416320" cy="65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0" name="Ink 9"/>
              <p14:cNvContentPartPr/>
              <p14:nvPr/>
            </p14:nvContentPartPr>
            <p14:xfrm>
              <a:off x="2857680" y="5956200"/>
              <a:ext cx="3965040" cy="39312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841840" y="5892480"/>
                <a:ext cx="3996720" cy="520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03833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348880"/>
            <a:ext cx="7620000" cy="1143000"/>
          </a:xfrm>
        </p:spPr>
        <p:txBody>
          <a:bodyPr/>
          <a:lstStyle/>
          <a:p>
            <a:pPr algn="ctr"/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Medications</a:t>
            </a:r>
            <a:endParaRPr lang="ar-EG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2486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548680"/>
            <a:ext cx="7620000" cy="4800600"/>
          </a:xfrm>
        </p:spPr>
        <p:txBody>
          <a:bodyPr>
            <a:noAutofit/>
          </a:bodyPr>
          <a:lstStyle/>
          <a:p>
            <a:pPr marL="114300" indent="0" algn="justLow" rtl="0">
              <a:buNone/>
            </a:pPr>
            <a:r>
              <a:rPr lang="en-US" sz="4400" b="1" dirty="0"/>
              <a:t>Out lines</a:t>
            </a:r>
            <a:r>
              <a:rPr lang="en-US" sz="4400" b="1" dirty="0" smtClean="0"/>
              <a:t>:</a:t>
            </a:r>
            <a:endParaRPr lang="en-US" sz="3600" b="1" dirty="0"/>
          </a:p>
          <a:p>
            <a:pPr lvl="0" algn="justLow" rtl="0"/>
            <a:endParaRPr lang="en-US" sz="3600" b="1" dirty="0"/>
          </a:p>
          <a:p>
            <a:pPr algn="justLow" rtl="0"/>
            <a:endParaRPr lang="ar-EG" sz="36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340768"/>
            <a:ext cx="6552728" cy="45091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75506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65" y="260648"/>
            <a:ext cx="7620000" cy="4800600"/>
          </a:xfrm>
        </p:spPr>
        <p:txBody>
          <a:bodyPr>
            <a:noAutofit/>
          </a:bodyPr>
          <a:lstStyle/>
          <a:p>
            <a:pPr marL="114300" indent="0" algn="just" rtl="0">
              <a:buNone/>
            </a:pPr>
            <a:r>
              <a:rPr lang="en-US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+mj-cs"/>
              </a:rPr>
              <a:t>Epinephrine</a:t>
            </a:r>
            <a:endParaRPr lang="en-US" sz="32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+mj-cs"/>
            </a:endParaRPr>
          </a:p>
          <a:p>
            <a:pPr algn="just" rtl="0"/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+mj-cs"/>
              </a:rPr>
              <a:t>Route</a:t>
            </a: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+mj-cs"/>
              </a:rPr>
              <a:t>: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+mj-cs"/>
              </a:rPr>
              <a:t> IV (through the umbilical vein). Endotracheal administration may be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+mj-cs"/>
              </a:rPr>
              <a:t>considered while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+mj-cs"/>
              </a:rPr>
              <a:t>IV access is being established.</a:t>
            </a:r>
          </a:p>
          <a:p>
            <a:pPr algn="just" rtl="0"/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+mj-cs"/>
              </a:rPr>
              <a:t>Dose: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+mj-cs"/>
              </a:rPr>
              <a:t> 0.1-0.3 ml/kg (consider higher dose, 0.3-1 ml/kg, for endotracheal route only); dose</a:t>
            </a:r>
          </a:p>
          <a:p>
            <a:pPr algn="just" rtl="0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+mj-cs"/>
              </a:rPr>
              <a:t>can be repeated after 3-5 minutes.</a:t>
            </a:r>
          </a:p>
          <a:p>
            <a:pPr algn="just" rtl="0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+mj-cs"/>
              </a:rPr>
              <a:t>Preparation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+mj-cs"/>
              </a:rPr>
              <a:t>: 1:10,000 solution.</a:t>
            </a:r>
          </a:p>
          <a:p>
            <a:pPr algn="just" rtl="0"/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+mj-cs"/>
              </a:rPr>
              <a:t>Rate: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+mj-cs"/>
              </a:rPr>
              <a:t>rapidly, as quickly as possible</a:t>
            </a:r>
            <a:endParaRPr lang="ar-EG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38379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76672"/>
            <a:ext cx="7992888" cy="5780112"/>
          </a:xfrm>
        </p:spPr>
        <p:txBody>
          <a:bodyPr>
            <a:noAutofit/>
          </a:bodyPr>
          <a:lstStyle/>
          <a:p>
            <a:pPr marL="114300" indent="0" algn="just" rtl="0">
              <a:buNone/>
            </a:pPr>
            <a:r>
              <a:rPr lang="en-US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Volume </a:t>
            </a:r>
            <a:r>
              <a:rPr lang="en-US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expansion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 algn="just" rtl="0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blood loss (e.g., extensive vaginal bleeding,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abruptio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placentae, placenta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previa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,,…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etc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).</a:t>
            </a:r>
          </a:p>
          <a:p>
            <a:pPr algn="just" rtl="0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Recommended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volume expander is normal saline, Ringer's lactate, or O Rh-negative</a:t>
            </a:r>
          </a:p>
          <a:p>
            <a:pPr algn="just" rtl="0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blood packed RBCs.</a:t>
            </a:r>
          </a:p>
          <a:p>
            <a:pPr algn="just" rtl="0"/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+mj-cs"/>
              </a:rPr>
              <a:t>Route: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umbilical vein.</a:t>
            </a:r>
          </a:p>
          <a:p>
            <a:pPr algn="just" rtl="0"/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+mj-cs"/>
              </a:rPr>
              <a:t>Dose: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10 ml/kg (another dose may be needed).</a:t>
            </a:r>
          </a:p>
          <a:p>
            <a:pPr algn="just" rtl="0"/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+mj-cs"/>
              </a:rPr>
              <a:t>Rate</a:t>
            </a: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+mj-cs"/>
              </a:rPr>
              <a:t>: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slowly (over 5-10 minutes).</a:t>
            </a:r>
            <a:endParaRPr lang="ar-EG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52155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8316416" cy="4800600"/>
          </a:xfrm>
        </p:spPr>
        <p:txBody>
          <a:bodyPr>
            <a:noAutofit/>
          </a:bodyPr>
          <a:lstStyle/>
          <a:p>
            <a:pPr marL="114300" indent="0" algn="l" rtl="0">
              <a:buNone/>
            </a:pPr>
            <a:r>
              <a:rPr lang="en-US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Sodium bicarbonate</a:t>
            </a:r>
          </a:p>
          <a:p>
            <a:pPr algn="l" rtl="0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it may be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indicated for correction of documented severe metabolic acidosis.</a:t>
            </a:r>
          </a:p>
          <a:p>
            <a:pPr algn="l" rtl="0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Do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not give sodium bicarbonate unless the lungs are being adequately ventilated.</a:t>
            </a:r>
          </a:p>
          <a:p>
            <a:pPr algn="l" rtl="0"/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Route</a:t>
            </a:r>
            <a:r>
              <a:rPr 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: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umbilical vein.</a:t>
            </a:r>
          </a:p>
          <a:p>
            <a:pPr algn="l" rtl="0"/>
            <a:r>
              <a:rPr lang="fr-FR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Dose</a:t>
            </a:r>
            <a:r>
              <a:rPr lang="fr-FR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: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2 </a:t>
            </a:r>
            <a:r>
              <a:rPr lang="fr-FR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mEq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/kg (8.4% concentration).</a:t>
            </a:r>
          </a:p>
          <a:p>
            <a:pPr algn="l" rtl="0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Preparation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: diluted 1:1 with appropriate diluent (glucose 5% or sterile water</a:t>
            </a:r>
          </a:p>
          <a:p>
            <a:pPr algn="l" rtl="0"/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Rate</a:t>
            </a:r>
            <a:r>
              <a:rPr 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: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slowly, no faster than a rate of 1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mEq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/kg/minute (to minimize the risk of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intraventricular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hemorrhage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).</a:t>
            </a:r>
            <a:endParaRPr lang="ar-EG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18069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Naloxone Hydrochloride</a:t>
            </a:r>
            <a:endParaRPr lang="ar-EG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rtl="0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If a mother has recently received narcotics within 4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hrs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 of delivery and her infant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fails to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breathe, first assist ventilation with positive pressure, and then consider giving</a:t>
            </a:r>
          </a:p>
          <a:p>
            <a:pPr algn="just" rtl="0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naloxone to the infant (0.1 mg/kg, 1mg/ml solution, I.V. or I.M).</a:t>
            </a:r>
            <a:endParaRPr lang="ar-EG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2499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890" name="Picture 2" descr="Picture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5891" name="Picture 3" descr="AG00180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1613" y="4357688"/>
            <a:ext cx="19812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5892" name="Picture 4" descr="AG00180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24638" y="4064000"/>
            <a:ext cx="1331912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5893" name="Picture 5" descr="AG00180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286250"/>
            <a:ext cx="19812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5894" name="Picture 6" descr="snowglobe10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488" y="836613"/>
            <a:ext cx="4897437" cy="397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5895" name="WordArt 7"/>
          <p:cNvSpPr>
            <a:spLocks noChangeArrowheads="1" noChangeShapeType="1" noTextEdit="1"/>
          </p:cNvSpPr>
          <p:nvPr/>
        </p:nvSpPr>
        <p:spPr bwMode="auto">
          <a:xfrm>
            <a:off x="1982788" y="5643563"/>
            <a:ext cx="4951412" cy="6810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2700">
                <a:solidFill>
                  <a:srgbClr val="B2B2B2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4800" b="1" kern="10" normalizeH="1"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Calisto MT"/>
              </a:rPr>
              <a:t>THANK YOU</a:t>
            </a:r>
            <a:endParaRPr lang="ar-EG" sz="4800" b="1" kern="10" normalizeH="1"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Calisto MT"/>
            </a:endParaRPr>
          </a:p>
        </p:txBody>
      </p:sp>
      <p:pic>
        <p:nvPicPr>
          <p:cNvPr id="165896" name="Picture 8" descr="dove0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11365">
            <a:off x="3995738" y="15875"/>
            <a:ext cx="1512887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53043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5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65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5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908720"/>
            <a:ext cx="7632848" cy="5040560"/>
          </a:xfrm>
        </p:spPr>
        <p:txBody>
          <a:bodyPr>
            <a:noAutofit/>
          </a:bodyPr>
          <a:lstStyle/>
          <a:p>
            <a:pPr algn="l" rtl="0"/>
            <a:r>
              <a:rPr lang="en-US" sz="4400" b="1" i="1" dirty="0" smtClean="0">
                <a:solidFill>
                  <a:srgbClr val="FF0000"/>
                </a:solidFill>
              </a:rPr>
              <a:t>Definition</a:t>
            </a:r>
            <a:endParaRPr lang="en-US" sz="4400" b="1" dirty="0">
              <a:solidFill>
                <a:srgbClr val="FF0000"/>
              </a:solidFill>
            </a:endParaRPr>
          </a:p>
          <a:p>
            <a:pPr algn="l" rtl="0"/>
            <a:r>
              <a:rPr lang="en-US" sz="4400" b="1" i="1" dirty="0" smtClean="0">
                <a:solidFill>
                  <a:srgbClr val="FF0000"/>
                </a:solidFill>
              </a:rPr>
              <a:t>Risk </a:t>
            </a:r>
            <a:r>
              <a:rPr lang="en-US" sz="4400" b="1" i="1" dirty="0">
                <a:solidFill>
                  <a:srgbClr val="FF0000"/>
                </a:solidFill>
              </a:rPr>
              <a:t>Factors Associated with the Need for Resuscitation </a:t>
            </a:r>
            <a:endParaRPr lang="en-US" sz="4400" b="1" dirty="0">
              <a:solidFill>
                <a:srgbClr val="FF0000"/>
              </a:solidFill>
            </a:endParaRPr>
          </a:p>
          <a:p>
            <a:pPr algn="l" rtl="0"/>
            <a:r>
              <a:rPr lang="en-US" sz="4400" b="1" i="1" dirty="0" smtClean="0">
                <a:solidFill>
                  <a:srgbClr val="FF0000"/>
                </a:solidFill>
              </a:rPr>
              <a:t>Equipment</a:t>
            </a:r>
            <a:endParaRPr lang="en-US" sz="4400" b="1" dirty="0">
              <a:solidFill>
                <a:srgbClr val="FF0000"/>
              </a:solidFill>
            </a:endParaRPr>
          </a:p>
          <a:p>
            <a:pPr algn="l" rtl="0"/>
            <a:r>
              <a:rPr lang="en-US" sz="4400" b="1" i="1" dirty="0" smtClean="0">
                <a:solidFill>
                  <a:srgbClr val="FF0000"/>
                </a:solidFill>
              </a:rPr>
              <a:t>Initial </a:t>
            </a:r>
            <a:r>
              <a:rPr lang="en-US" sz="4400" b="1" i="1" dirty="0">
                <a:solidFill>
                  <a:srgbClr val="FF0000"/>
                </a:solidFill>
              </a:rPr>
              <a:t>steps in </a:t>
            </a:r>
            <a:r>
              <a:rPr lang="en-US" sz="4400" b="1" i="1" dirty="0" smtClean="0">
                <a:solidFill>
                  <a:srgbClr val="FF0000"/>
                </a:solidFill>
              </a:rPr>
              <a:t>resuscitation</a:t>
            </a:r>
            <a:endParaRPr lang="en-US" sz="4400" b="1" dirty="0">
              <a:solidFill>
                <a:srgbClr val="FF0000"/>
              </a:solidFill>
            </a:endParaRPr>
          </a:p>
          <a:p>
            <a:pPr algn="justLow" rtl="0"/>
            <a:endParaRPr lang="ar-EG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83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187952" cy="1143000"/>
          </a:xfrm>
        </p:spPr>
        <p:txBody>
          <a:bodyPr/>
          <a:lstStyle/>
          <a:p>
            <a:r>
              <a:rPr lang="en-US" sz="5400" b="1" dirty="0" smtClean="0">
                <a:solidFill>
                  <a:schemeClr val="tx1"/>
                </a:solidFill>
              </a:rPr>
              <a:t>Objectives</a:t>
            </a:r>
            <a:endParaRPr lang="ar-EG" sz="5400" b="1" dirty="0">
              <a:solidFill>
                <a:schemeClr val="tx1"/>
              </a:solidFill>
            </a:endParaRP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92896"/>
            <a:ext cx="7560840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7371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32656"/>
            <a:ext cx="7620000" cy="6525344"/>
          </a:xfrm>
        </p:spPr>
        <p:txBody>
          <a:bodyPr>
            <a:normAutofit lnSpcReduction="10000"/>
          </a:bodyPr>
          <a:lstStyle/>
          <a:p>
            <a:pPr marL="114300" indent="0" algn="l" rtl="0">
              <a:buNone/>
            </a:pPr>
            <a:r>
              <a:rPr lang="en-US" sz="4000" b="1" i="1" dirty="0"/>
              <a:t>At the end of this lecture , the learners  will be able to do the following :-</a:t>
            </a:r>
          </a:p>
          <a:p>
            <a:pPr algn="l" rtl="0"/>
            <a:r>
              <a:rPr lang="en-US" sz="4000" b="1" i="1" dirty="0">
                <a:solidFill>
                  <a:srgbClr val="FF0000"/>
                </a:solidFill>
              </a:rPr>
              <a:t>Define neonatal resuscitation</a:t>
            </a:r>
          </a:p>
          <a:p>
            <a:pPr algn="l" rtl="0"/>
            <a:r>
              <a:rPr lang="en-US" sz="4000" b="1" i="1" dirty="0">
                <a:solidFill>
                  <a:srgbClr val="FF0000"/>
                </a:solidFill>
              </a:rPr>
              <a:t>Enumerate Risk Factors Associated with the Need for Resuscitation </a:t>
            </a:r>
            <a:endParaRPr lang="en-US" sz="4000" b="1" i="1" dirty="0" smtClean="0">
              <a:solidFill>
                <a:srgbClr val="FF0000"/>
              </a:solidFill>
            </a:endParaRPr>
          </a:p>
          <a:p>
            <a:pPr algn="l" rtl="0"/>
            <a:r>
              <a:rPr lang="en-US" sz="4000" b="1" i="1" dirty="0" smtClean="0">
                <a:solidFill>
                  <a:srgbClr val="FF0000"/>
                </a:solidFill>
              </a:rPr>
              <a:t>Identify equipment.</a:t>
            </a:r>
          </a:p>
          <a:p>
            <a:pPr algn="l" rtl="0"/>
            <a:r>
              <a:rPr lang="en-US" sz="4000" b="1" i="1" dirty="0" smtClean="0">
                <a:solidFill>
                  <a:srgbClr val="FF0000"/>
                </a:solidFill>
              </a:rPr>
              <a:t>Discuss initial </a:t>
            </a:r>
            <a:r>
              <a:rPr lang="en-US" sz="4000" b="1" i="1" dirty="0">
                <a:solidFill>
                  <a:srgbClr val="FF0000"/>
                </a:solidFill>
              </a:rPr>
              <a:t>steps in resuscitation</a:t>
            </a:r>
            <a:endParaRPr lang="en-US" sz="4000" b="1" dirty="0">
              <a:solidFill>
                <a:srgbClr val="FF0000"/>
              </a:solidFill>
            </a:endParaRPr>
          </a:p>
          <a:p>
            <a:pPr algn="l" rtl="0"/>
            <a:endParaRPr lang="en-US" sz="3600" b="1" i="1" dirty="0">
              <a:solidFill>
                <a:srgbClr val="FF0000"/>
              </a:solidFill>
            </a:endParaRPr>
          </a:p>
          <a:p>
            <a:pPr algn="l" rtl="0"/>
            <a:endParaRPr lang="en-US" sz="3600" b="1" dirty="0" smtClean="0">
              <a:cs typeface="Majalla UI"/>
            </a:endParaRPr>
          </a:p>
          <a:p>
            <a:pPr algn="l" rtl="0"/>
            <a:endParaRPr lang="en-US" sz="3600" b="1" dirty="0">
              <a:cs typeface="Majalla UI"/>
            </a:endParaRPr>
          </a:p>
        </p:txBody>
      </p:sp>
    </p:spTree>
    <p:extLst>
      <p:ext uri="{BB962C8B-B14F-4D97-AF65-F5344CB8AC3E}">
        <p14:creationId xmlns:p14="http://schemas.microsoft.com/office/powerpoint/2010/main" val="3352287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7620000" cy="1143000"/>
          </a:xfrm>
        </p:spPr>
        <p:txBody>
          <a:bodyPr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Introduction</a:t>
            </a:r>
            <a:r>
              <a:rPr lang="en-US" sz="5400" b="1" dirty="0">
                <a:solidFill>
                  <a:schemeClr val="tx1"/>
                </a:solidFill>
              </a:rPr>
              <a:t/>
            </a:r>
            <a:br>
              <a:rPr lang="en-US" sz="5400" b="1" dirty="0">
                <a:solidFill>
                  <a:schemeClr val="tx1"/>
                </a:solidFill>
              </a:rPr>
            </a:br>
            <a:endParaRPr lang="ar-EG" sz="5400" dirty="0">
              <a:solidFill>
                <a:schemeClr val="tx1"/>
              </a:solidFill>
            </a:endParaRPr>
          </a:p>
        </p:txBody>
      </p:sp>
      <p:pic>
        <p:nvPicPr>
          <p:cNvPr id="3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88840"/>
            <a:ext cx="7057479" cy="436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53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7776864" cy="4800600"/>
          </a:xfrm>
        </p:spPr>
        <p:txBody>
          <a:bodyPr>
            <a:noAutofit/>
          </a:bodyPr>
          <a:lstStyle/>
          <a:p>
            <a:pPr algn="just" rtl="0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Approximately 90% of newborns make smooth transition from intrauterine to extra uterine life requiring little or no assistance, 10% of newborns need some assistance, and only 1% requires extensive resuscitation.  </a:t>
            </a:r>
            <a:endParaRPr lang="ar-EG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7900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1201</TotalTime>
  <Words>760</Words>
  <Application>Microsoft Office PowerPoint</Application>
  <PresentationFormat>On-screen Show (4:3)</PresentationFormat>
  <Paragraphs>131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Adjacency</vt:lpstr>
      <vt:lpstr>Third year Pediatric Nursing  Clinical Lecture CPR (Neonatal Resuscitation) Prepared by: Fatma Abdellah Mohamed </vt:lpstr>
      <vt:lpstr>PowerPoint Presentation</vt:lpstr>
      <vt:lpstr>Neonatal Resuscitation </vt:lpstr>
      <vt:lpstr>PowerPoint Presentation</vt:lpstr>
      <vt:lpstr>PowerPoint Presentation</vt:lpstr>
      <vt:lpstr>Objectives</vt:lpstr>
      <vt:lpstr>PowerPoint Presentation</vt:lpstr>
      <vt:lpstr>Introduction </vt:lpstr>
      <vt:lpstr>PowerPoint Presentation</vt:lpstr>
      <vt:lpstr>Definition of resuscitation</vt:lpstr>
      <vt:lpstr>PowerPoint Presentation</vt:lpstr>
      <vt:lpstr>Risk Factors Associated with the Need for Resuscitation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Equipment</vt:lpstr>
      <vt:lpstr>1-Suction equipment:  </vt:lpstr>
      <vt:lpstr>PowerPoint Presentation</vt:lpstr>
      <vt:lpstr>2-Bag and mask equipment:</vt:lpstr>
      <vt:lpstr>3-Intubations equipment:-  </vt:lpstr>
      <vt:lpstr>4- Drugs:  </vt:lpstr>
      <vt:lpstr>5- Miscellaneous  </vt:lpstr>
      <vt:lpstr>Initial steps in resuscitation:  </vt:lpstr>
      <vt:lpstr>PowerPoint Presentation</vt:lpstr>
      <vt:lpstr>  1-Prevention of Heat Loss (warming)  </vt:lpstr>
      <vt:lpstr>2-Opening the Airway by positioning </vt:lpstr>
      <vt:lpstr>Head tilt –chin lift </vt:lpstr>
      <vt:lpstr>Jaw thrust method </vt:lpstr>
      <vt:lpstr>Suction</vt:lpstr>
      <vt:lpstr>Provision of Tactile Stimulation </vt:lpstr>
      <vt:lpstr>PowerPoint Presentation</vt:lpstr>
      <vt:lpstr>Three Items are assessed every 30 seconds</vt:lpstr>
      <vt:lpstr>PowerPoint Presentation</vt:lpstr>
      <vt:lpstr>Chest compression</vt:lpstr>
      <vt:lpstr>PowerPoint Presentation</vt:lpstr>
      <vt:lpstr>Medications</vt:lpstr>
      <vt:lpstr>PowerPoint Presentation</vt:lpstr>
      <vt:lpstr>PowerPoint Presentation</vt:lpstr>
      <vt:lpstr>PowerPoint Presentation</vt:lpstr>
      <vt:lpstr>Naloxone Hydrochloride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Blood disorders</dc:title>
  <dc:creator>Dream Os</dc:creator>
  <cp:lastModifiedBy>Bestavros</cp:lastModifiedBy>
  <cp:revision>88</cp:revision>
  <dcterms:created xsi:type="dcterms:W3CDTF">2016-04-06T17:07:28Z</dcterms:created>
  <dcterms:modified xsi:type="dcterms:W3CDTF">2020-03-18T07:51:20Z</dcterms:modified>
</cp:coreProperties>
</file>