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55" r:id="rId2"/>
  </p:sldMasterIdLst>
  <p:sldIdLst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22" d="100"/>
          <a:sy n="122" d="100"/>
        </p:scale>
        <p:origin x="-1278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22A7-7E27-4F63-A411-FFD0EE9018AE}" type="datetimeFigureOut">
              <a:rPr lang="ar-EG" smtClean="0"/>
              <a:t>24/07/1441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F51-748A-48E4-9875-2057168FE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6900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C29D5-9692-44ED-B95D-0C9A6C7AF21B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977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8F08-CBE5-4C18-86A4-F1FA3744F406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154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F3CFD-4F1F-4E0B-B0B7-07F07AC22F55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60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9EE60-3B89-41A0-AEC8-AC2C79A63173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752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A4E6E-D10E-4983-B097-668FB0D03173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764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E0AC-32DE-4FBB-99B8-F65480227CA4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221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748D-0F1C-4CEA-9E28-317420383274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755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1D0A7-F2DA-4034-8EDC-E3C21D0AF869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674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C6F8-530E-416A-820C-F46F71193347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027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49BB-5FDA-4CFC-A547-D5AA1555A2A8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489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57594-ED9B-48F4-B0A3-B6287EFB5315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335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CCF2-4FC2-439B-89D6-1B43E9F32125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079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22A7-7E27-4F63-A411-FFD0EE9018AE}" type="datetimeFigureOut">
              <a:rPr lang="ar-EG" smtClean="0"/>
              <a:t>24/07/1441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DF51-748A-48E4-9875-2057168FE51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1748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7574671A-21B9-45C3-BF54-06E9EC76311F}" type="slidenum">
              <a:rPr lang="ar-SA" altLang="en-US">
                <a:solidFill>
                  <a:srgbClr val="000000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3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/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90" descr="tamreed logo last"/>
          <p:cNvPicPr>
            <a:picLocks noChangeAspect="1" noChangeArrowheads="1"/>
          </p:cNvPicPr>
          <p:nvPr/>
        </p:nvPicPr>
        <p:blipFill>
          <a:blip r:embed="rId2"/>
          <a:srcRect l="476" t="-337" r="476" b="-337"/>
          <a:stretch>
            <a:fillRect/>
          </a:stretch>
        </p:blipFill>
        <p:spPr bwMode="auto">
          <a:xfrm>
            <a:off x="683569" y="338138"/>
            <a:ext cx="1170631" cy="1052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" name="Picture 3092" descr="svu_log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7688" y="255588"/>
            <a:ext cx="1209075" cy="1147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5156" y="1845624"/>
            <a:ext cx="4693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10" dirty="0">
                <a:ln/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Georgia"/>
              </a:rPr>
              <a:t>Decision Making</a:t>
            </a:r>
            <a:endParaRPr lang="ar-EG" sz="4000" b="1" i="1" kern="10" dirty="0">
              <a:ln/>
              <a:blipFill dpi="0" rotWithShape="1">
                <a:blip r:embed="rId4"/>
                <a:srcRect/>
                <a:stretch>
                  <a:fillRect/>
                </a:stretch>
              </a:blipFill>
              <a:latin typeface="Georg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14675"/>
            <a:ext cx="9144000" cy="1787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dirty="0">
                <a:ln/>
                <a:solidFill>
                  <a:srgbClr val="002060"/>
                </a:solidFill>
                <a:latin typeface="Georgia"/>
              </a:rPr>
              <a:t>Dr. </a:t>
            </a:r>
            <a:r>
              <a:rPr lang="en-US" sz="3600" b="1" i="1" kern="10" dirty="0" err="1">
                <a:ln/>
                <a:solidFill>
                  <a:srgbClr val="002060"/>
                </a:solidFill>
                <a:latin typeface="Georgia"/>
              </a:rPr>
              <a:t>Hanaa</a:t>
            </a:r>
            <a:r>
              <a:rPr lang="en-US" sz="3600" b="1" i="1" kern="10" dirty="0">
                <a:ln/>
                <a:solidFill>
                  <a:srgbClr val="002060"/>
                </a:solidFill>
                <a:latin typeface="Georgia"/>
              </a:rPr>
              <a:t> I. Sabra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Asis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 Prof,  of Nursing Administration, Faculty of Nursing South Valley University 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4010025" y="2735263"/>
            <a:ext cx="1123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7030A0"/>
                </a:solidFill>
                <a:latin typeface="Blackadder ITC" pitchFamily="82" charset="0"/>
                <a:ea typeface="SimHei" pitchFamily="49" charset="-122"/>
                <a:cs typeface="MCS Khaybar S_U normal." pitchFamily="2" charset="-78"/>
              </a:rPr>
              <a:t>Prepared by</a:t>
            </a:r>
            <a:endParaRPr lang="ar-EG" sz="2400" b="1" smtClean="0">
              <a:solidFill>
                <a:srgbClr val="7030A0"/>
              </a:solidFill>
              <a:latin typeface="Blackadder ITC" pitchFamily="82" charset="0"/>
              <a:ea typeface="SimHei" pitchFamily="49" charset="-122"/>
              <a:cs typeface="MCS Khaybar S_U normal.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89699"/>
            <a:ext cx="9017000" cy="231775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15-3-2020                                                                                                Fourth Year students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83198"/>
      </p:ext>
    </p:extLst>
  </p:cSld>
  <p:clrMapOvr>
    <a:masterClrMapping/>
  </p:clrMapOvr>
  <p:transition advTm="35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85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755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651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578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Creativity in decision-making</a:t>
            </a:r>
            <a:endParaRPr lang="ar-E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7342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Creativity in decision-making</a:t>
            </a:r>
            <a:endParaRPr lang="ar-E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77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/>
            </a:r>
            <a:b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</a:b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Factors affecting decision-making</a:t>
            </a:r>
            <a:b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</a:b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/>
            </a:r>
            <a:b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</a:br>
            <a:endParaRPr lang="ar-EG" sz="28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195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69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14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007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Objectives</a:t>
            </a:r>
            <a:endParaRPr lang="ar-EG" sz="28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087" y="-3315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10166"/>
      </p:ext>
    </p:extLst>
  </p:cSld>
  <p:clrMapOvr>
    <a:masterClrMapping/>
  </p:clrMapOvr>
  <p:transition advTm="56346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Causes of poor decisions</a:t>
            </a:r>
            <a:br>
              <a:rPr lang="en-US" sz="2800" b="1" u="sng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</a:br>
            <a:endParaRPr lang="ar-EG" sz="28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8960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759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796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568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02895"/>
      </p:ext>
    </p:extLst>
  </p:cSld>
  <p:clrMapOvr>
    <a:masterClrMapping/>
  </p:clrMapOvr>
  <p:transition advTm="53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9217"/>
      </p:ext>
    </p:extLst>
  </p:cSld>
  <p:clrMapOvr>
    <a:masterClrMapping/>
  </p:clrMapOvr>
  <p:transition advTm="121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47946"/>
      </p:ext>
    </p:extLst>
  </p:cSld>
  <p:clrMapOvr>
    <a:masterClrMapping/>
  </p:clrMapOvr>
  <p:transition advTm="4849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024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448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710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443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 3D Max Kufi" pitchFamily="2" charset="2"/>
            <a:ea typeface="Microsoft YaHei" pitchFamily="34" charset="-122"/>
            <a:cs typeface="MCS Khaybar S_U normal.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 3D Max Kufi" pitchFamily="2" charset="2"/>
            <a:ea typeface="Microsoft YaHei" pitchFamily="34" charset="-122"/>
            <a:cs typeface="MCS Khaybar S_U normal." pitchFamily="2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On-screen Show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تصميم افتراضي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Creativity in decision-making</vt:lpstr>
      <vt:lpstr>Creativity in decision-making</vt:lpstr>
      <vt:lpstr> Factors affecting decision-making  </vt:lpstr>
      <vt:lpstr>PowerPoint Presentation</vt:lpstr>
      <vt:lpstr>PowerPoint Presentation</vt:lpstr>
      <vt:lpstr>PowerPoint Presentation</vt:lpstr>
      <vt:lpstr>Causes of poor decisions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Dr.Hana</dc:creator>
  <cp:lastModifiedBy>Windows User</cp:lastModifiedBy>
  <cp:revision>4</cp:revision>
  <dcterms:created xsi:type="dcterms:W3CDTF">2020-03-17T23:41:27Z</dcterms:created>
  <dcterms:modified xsi:type="dcterms:W3CDTF">2020-03-18T08:11:05Z</dcterms:modified>
</cp:coreProperties>
</file>