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anchor="b" bIns="0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bIns="91440" tIns="91440">
            <a:normAutofit/>
          </a:bodyPr>
          <a:lstStyle>
            <a:lvl1pPr algn="l" indent="0" marL="0">
              <a:buNone/>
              <a:defRPr baseline="0" b="0" cap="all" sz="1800">
                <a:solidFill>
                  <a:schemeClr val="tx1"/>
                </a:solidFill>
              </a:defRPr>
            </a:lvl1pPr>
            <a:lvl2pPr algn="ctr" indent="0" marL="457200">
              <a:buNone/>
              <a:defRPr sz="18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5C6830-92FC-4DC2-8588-E33DDC55AF55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104858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p>
            <a:endParaRPr lang="en-GB"/>
          </a:p>
        </p:txBody>
      </p:sp>
      <p:sp>
        <p:nvSpPr>
          <p:cNvPr id="10485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p>
            <a:fld id="{5B38370F-076A-4839-8A26-CFEAE05BA916}" type="slidenum">
              <a:rPr lang="en-GB" smtClean="0"/>
              <a:t>‹#›</a:t>
            </a:fld>
            <a:endParaRPr lang="en-GB"/>
          </a:p>
        </p:txBody>
      </p:sp>
      <p:cxnSp>
        <p:nvCxnSpPr>
          <p:cNvPr id="3145729" name="Straight Connector 14"/>
          <p:cNvCxnSpPr>
            <a:cxnSpLocks/>
          </p:cNvCxnSpPr>
          <p:nvPr/>
        </p:nvCxnSpPr>
        <p:spPr>
          <a:xfrm>
            <a:off x="2417780" y="3528542"/>
            <a:ext cx="8637072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5C6830-92FC-4DC2-8588-E33DDC55AF55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38370F-076A-4839-8A26-CFEAE05BA916}" type="slidenum">
              <a:rPr lang="en-GB" smtClean="0"/>
              <a:t>‹#›</a:t>
            </a:fld>
            <a:endParaRPr lang="en-GB"/>
          </a:p>
        </p:txBody>
      </p:sp>
      <p:cxnSp>
        <p:nvCxnSpPr>
          <p:cNvPr id="3145734" name="Straight Connector 25"/>
          <p:cNvCxnSpPr>
            <a:cxnSpLocks/>
          </p:cNvCxnSpPr>
          <p:nvPr/>
        </p:nvCxnSpPr>
        <p:spPr>
          <a:xfrm>
            <a:off x="1453896" y="1847088"/>
            <a:ext cx="9607522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5C6830-92FC-4DC2-8588-E33DDC55AF55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38370F-076A-4839-8A26-CFEAE05BA916}" type="slidenum">
              <a:rPr lang="en-GB" smtClean="0"/>
              <a:t>‹#›</a:t>
            </a:fld>
            <a:endParaRPr lang="en-GB"/>
          </a:p>
        </p:txBody>
      </p:sp>
      <p:cxnSp>
        <p:nvCxnSpPr>
          <p:cNvPr id="3145732" name="Straight Connector 14"/>
          <p:cNvCxnSpPr>
            <a:cxnSpLocks/>
          </p:cNvCxnSpPr>
          <p:nvPr/>
        </p:nvCxnSpPr>
        <p:spPr>
          <a:xfrm>
            <a:off x="9439111" y="798973"/>
            <a:ext cx="0" cy="4659889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5C6830-92FC-4DC2-8588-E33DDC55AF55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38370F-076A-4839-8A26-CFEAE05BA916}" type="slidenum">
              <a:rPr lang="en-GB" smtClean="0"/>
              <a:t>‹#›</a:t>
            </a:fld>
            <a:endParaRPr lang="en-GB"/>
          </a:p>
        </p:txBody>
      </p:sp>
      <p:cxnSp>
        <p:nvCxnSpPr>
          <p:cNvPr id="3145730" name="Straight Connector 32"/>
          <p:cNvCxnSpPr>
            <a:cxnSpLocks/>
          </p:cNvCxnSpPr>
          <p:nvPr/>
        </p:nvCxnSpPr>
        <p:spPr>
          <a:xfrm>
            <a:off x="1453896" y="1847088"/>
            <a:ext cx="9607522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5C6830-92FC-4DC2-8588-E33DDC55AF55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38370F-076A-4839-8A26-CFEAE05BA916}" type="slidenum">
              <a:rPr lang="en-GB" smtClean="0"/>
              <a:t>‹#›</a:t>
            </a:fld>
            <a:endParaRPr lang="en-GB"/>
          </a:p>
        </p:txBody>
      </p:sp>
      <p:cxnSp>
        <p:nvCxnSpPr>
          <p:cNvPr id="3145735" name="Straight Connector 14"/>
          <p:cNvCxnSpPr>
            <a:cxnSpLocks/>
          </p:cNvCxnSpPr>
          <p:nvPr/>
        </p:nvCxnSpPr>
        <p:spPr>
          <a:xfrm>
            <a:off x="1454239" y="3804985"/>
            <a:ext cx="8630446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0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1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5C6830-92FC-4DC2-8588-E33DDC55AF55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10486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38370F-076A-4839-8A26-CFEAE05BA916}" type="slidenum">
              <a:rPr lang="en-GB" smtClean="0"/>
              <a:t>‹#›</a:t>
            </a:fld>
            <a:endParaRPr lang="en-GB"/>
          </a:p>
        </p:txBody>
      </p:sp>
      <p:cxnSp>
        <p:nvCxnSpPr>
          <p:cNvPr id="3145736" name="Straight Connector 34"/>
          <p:cNvCxnSpPr>
            <a:cxnSpLocks/>
          </p:cNvCxnSpPr>
          <p:nvPr/>
        </p:nvCxnSpPr>
        <p:spPr>
          <a:xfrm>
            <a:off x="1453896" y="1847088"/>
            <a:ext cx="9607522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indent="0" marL="0">
              <a:lnSpc>
                <a:spcPct val="100000"/>
              </a:lnSpc>
              <a:buNone/>
              <a:defRPr baseline="0" b="0" cap="all" sz="22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indent="0" marL="0">
              <a:lnSpc>
                <a:spcPct val="100000"/>
              </a:lnSpc>
              <a:buNone/>
              <a:defRPr baseline="0" b="0" cap="all" sz="22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9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5C6830-92FC-4DC2-8588-E33DDC55AF55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10486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38370F-076A-4839-8A26-CFEAE05BA916}" type="slidenum">
              <a:rPr lang="en-GB" smtClean="0"/>
              <a:t>‹#›</a:t>
            </a:fld>
            <a:endParaRPr lang="en-GB"/>
          </a:p>
        </p:txBody>
      </p:sp>
      <p:cxnSp>
        <p:nvCxnSpPr>
          <p:cNvPr id="3145737" name="Straight Connector 28"/>
          <p:cNvCxnSpPr>
            <a:cxnSpLocks/>
          </p:cNvCxnSpPr>
          <p:nvPr/>
        </p:nvCxnSpPr>
        <p:spPr>
          <a:xfrm>
            <a:off x="1453896" y="1847088"/>
            <a:ext cx="9607522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5C6830-92FC-4DC2-8588-E33DDC55AF55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10486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38370F-076A-4839-8A26-CFEAE05BA916}" type="slidenum">
              <a:rPr lang="en-GB" smtClean="0"/>
              <a:t>‹#›</a:t>
            </a:fld>
            <a:endParaRPr lang="en-GB"/>
          </a:p>
        </p:txBody>
      </p:sp>
      <p:cxnSp>
        <p:nvCxnSpPr>
          <p:cNvPr id="3145731" name="Straight Connector 24"/>
          <p:cNvCxnSpPr>
            <a:cxnSpLocks/>
          </p:cNvCxnSpPr>
          <p:nvPr/>
        </p:nvCxnSpPr>
        <p:spPr>
          <a:xfrm>
            <a:off x="1453896" y="1847088"/>
            <a:ext cx="9607522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5C6830-92FC-4DC2-8588-E33DDC55AF55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104864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38370F-076A-4839-8A26-CFEAE05BA9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algn="l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5C6830-92FC-4DC2-8588-E33DDC55AF55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38370F-076A-4839-8A26-CFEAE05BA916}" type="slidenum">
              <a:rPr lang="en-GB" smtClean="0"/>
              <a:t>‹#›</a:t>
            </a:fld>
            <a:endParaRPr lang="en-GB"/>
          </a:p>
        </p:txBody>
      </p:sp>
      <p:cxnSp>
        <p:nvCxnSpPr>
          <p:cNvPr id="3145738" name="Straight Connector 16"/>
          <p:cNvCxnSpPr>
            <a:cxnSpLocks/>
          </p:cNvCxnSpPr>
          <p:nvPr/>
        </p:nvCxnSpPr>
        <p:spPr>
          <a:xfrm>
            <a:off x="1448280" y="3205491"/>
            <a:ext cx="3269490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048611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/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algn="tl" blurRad="127000" dir="4740000" dist="228600" rotWithShape="0" sx="98000" sy="98000">
                <a:srgbClr val="000000">
                  <a:alpha val="34000"/>
                </a:srgbClr>
              </a:outerShdw>
            </a:effectLst>
            <a:scene3d>
              <a:camera prst="orthographicFront"/>
              <a:lightRig dir="t" rig="threeP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2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/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r="14100000" dist="88900">
                <a:srgbClr val="000000">
                  <a:alpha val="30000"/>
                </a:srgbClr>
              </a:innerShdw>
            </a:effectLst>
            <a:scene3d>
              <a:camera prst="orthographicFront"/>
              <a:lightRig dir="t" rig="threeP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algn="l"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6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/>
          </a:lstStyle>
          <a:p>
            <a:fld id="{E15C6830-92FC-4DC2-8588-E33DDC55AF55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10486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p>
            <a:endParaRPr lang="en-GB"/>
          </a:p>
        </p:txBody>
      </p:sp>
      <p:sp>
        <p:nvSpPr>
          <p:cNvPr id="10486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38370F-076A-4839-8A26-CFEAE05BA916}" type="slidenum">
              <a:rPr lang="en-GB" smtClean="0"/>
              <a:t>‹#›</a:t>
            </a:fld>
            <a:endParaRPr lang="en-GB"/>
          </a:p>
        </p:txBody>
      </p:sp>
      <p:cxnSp>
        <p:nvCxnSpPr>
          <p:cNvPr id="3145733" name="Straight Connector 30"/>
          <p:cNvCxnSpPr>
            <a:cxnSpLocks/>
          </p:cNvCxnSpPr>
          <p:nvPr/>
        </p:nvCxnSpPr>
        <p:spPr>
          <a:xfrm>
            <a:off x="1447382" y="3143605"/>
            <a:ext cx="5527351" cy="0"/>
          </a:xfrm>
          <a:prstGeom prst="line"/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7"/>
          <p:cNvSpPr/>
          <p:nvPr/>
        </p:nvSpPr>
        <p:spPr>
          <a:xfrm>
            <a:off x="0" y="2019476"/>
            <a:ext cx="12192000" cy="4105941"/>
          </a:xfrm>
          <a:prstGeom prst="rect"/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7152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2"/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/>
        </p:spPr>
      </p:pic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6830-92FC-4DC2-8588-E33DDC55AF55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/>
        </p:spPr>
        <p:txBody>
          <a:bodyPr anchor="t" bIns="45720" lIns="91440" rIns="91440" rtlCol="0" tIns="45720" vert="horz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B38370F-076A-4839-8A26-CFEAE05BA916}" type="slidenum">
              <a:rPr lang="en-GB" smtClean="0"/>
              <a:t>‹#›</a:t>
            </a:fld>
            <a:endParaRPr lang="en-GB"/>
          </a:p>
        </p:txBody>
      </p:sp>
      <p:cxnSp>
        <p:nvCxnSpPr>
          <p:cNvPr id="3145728" name="Straight Connector 9"/>
          <p:cNvCxnSpPr>
            <a:cxnSpLocks/>
          </p:cNvCxnSpPr>
          <p:nvPr/>
        </p:nvCxnSpPr>
        <p:spPr>
          <a:xfrm>
            <a:off x="0" y="6128413"/>
            <a:ext cx="12192000" cy="0"/>
          </a:xfrm>
          <a:prstGeom prst="line"/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="0" cap="all" sz="3200" i="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baseline="0" cap="none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baseline="0" cap="none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baseline="0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baseline="0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audio" Target="../media/media1.m4a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pPr algn="ctr"/>
            <a:r>
              <a:rPr dirty="0" sz="11500" lang="en-GB"/>
              <a:t>protozoa</a:t>
            </a:r>
          </a:p>
        </p:txBody>
      </p:sp>
      <p:pic>
        <p:nvPicPr>
          <p:cNvPr id="2097153" name="20200316_1018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32348" y="497498"/>
            <a:ext cx="609600" cy="6096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" fill="hold" id="6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61" name="Content Placeholder 4" descr="A close up of text on a white background  Description automatically generated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indent="-457200" marL="457200">
              <a:buFont typeface="+mj-lt"/>
              <a:buAutoNum type="arabicPeriod"/>
            </a:pPr>
            <a:r>
              <a:rPr dirty="0" sz="5400" lang="en-GB" err="1"/>
              <a:t>Entameba</a:t>
            </a:r>
            <a:r>
              <a:rPr dirty="0" sz="5400" lang="en-GB"/>
              <a:t> histolytica</a:t>
            </a:r>
          </a:p>
          <a:p>
            <a:pPr indent="-457200" marL="457200">
              <a:buFont typeface="+mj-lt"/>
              <a:buAutoNum type="arabicPeriod"/>
            </a:pPr>
            <a:r>
              <a:rPr dirty="0" sz="5400" lang="en-GB"/>
              <a:t>Balantidium coli</a:t>
            </a:r>
          </a:p>
          <a:p>
            <a:pPr indent="-457200" marL="457200">
              <a:buFont typeface="+mj-lt"/>
              <a:buAutoNum type="arabicPeriod"/>
            </a:pPr>
            <a:r>
              <a:rPr dirty="0" sz="5400" lang="en-GB"/>
              <a:t>Giardia lamblia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54" name="Content Placeholder 4" descr="A picture containing food  Description automatically generated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55" name="Content Placeholder 4" descr="A picture containing sitting, man, sign, table  Description automatically generated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337625" y="0"/>
            <a:ext cx="12529625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56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57" name="Content Placeholder 4" descr="A picture containing indoor, sitting, doughnut, black  Description automatically generated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58" name="Content Placeholder 4" descr="A picture containing indoor, doughnut, donut, sitting  Description automatically generated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59" name="Content Placeholder 4" descr="A picture containing sitting, food, table, black  Description automatically generated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60" name="Content Placeholder 4" descr="A close up of a clock  Description automatically generated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lastClr="000000" val="windowText"/>
      </a:dk1>
      <a:lt1>
        <a:sysClr lastClr="FFFFFF" val="window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r="5400000" dist="50800" rotWithShape="0" sx="96000" sy="9600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protozoa</dc:title>
  <dc:creator>عبدالله  عصام حسن عمر</dc:creator>
  <cp:lastModifiedBy>عبدالله  عصام حسن عمر</cp:lastModifiedBy>
  <dcterms:created xsi:type="dcterms:W3CDTF">٢٠٢٠-٠٣-١٦T٠٥:٣٤:٢٣Z</dcterms:created>
  <dcterms:modified xsi:type="dcterms:W3CDTF">٢٠٢٠-٠٣-١٦T١٨:٥٣:١٩Z</dcterms:modified>
</cp:coreProperties>
</file>