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5381" autoAdjust="0"/>
    <p:restoredTop sz="86424" autoAdjust="0"/>
  </p:normalViewPr>
  <p:slideViewPr>
    <p:cSldViewPr>
      <p:cViewPr varScale="1">
        <p:scale>
          <a:sx n="55" d="100"/>
          <a:sy n="55" d="100"/>
        </p:scale>
        <p:origin x="-5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4500A-7B03-4E6D-9214-F51DDECCC15B}" type="datetimeFigureOut">
              <a:rPr lang="ar-EG" smtClean="0"/>
              <a:pPr/>
              <a:t>20/07/1441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7ADBF-0BAC-4FBA-B353-2CB308127E3E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Congenital Diseases of the larynx</a:t>
            </a:r>
            <a:endParaRPr lang="ar-EG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_</a:t>
            </a:r>
            <a:endParaRPr lang="ar-EG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/>
              <a:t>heimlich</a:t>
            </a:r>
            <a:r>
              <a:rPr lang="en-US" sz="6000" b="1" dirty="0" smtClean="0"/>
              <a:t> maneuver</a:t>
            </a:r>
            <a:endParaRPr lang="ar-EG" sz="6000" b="1" dirty="0"/>
          </a:p>
        </p:txBody>
      </p:sp>
      <p:pic>
        <p:nvPicPr>
          <p:cNvPr id="4" name="عنصر نائب للمحتوى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000240"/>
            <a:ext cx="3834156" cy="404424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US" sz="4800" dirty="0" err="1" smtClean="0"/>
              <a:t>Laryngomalacia</a:t>
            </a:r>
            <a:endParaRPr lang="ar-EG" dirty="0"/>
          </a:p>
        </p:txBody>
      </p:sp>
      <p:pic>
        <p:nvPicPr>
          <p:cNvPr id="4" name="عنصر نائب للمحتوى 3" descr="malac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928802"/>
            <a:ext cx="5572164" cy="429183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Laryngeal</a:t>
            </a:r>
            <a:r>
              <a:rPr lang="en-US" dirty="0" smtClean="0"/>
              <a:t> </a:t>
            </a:r>
            <a:r>
              <a:rPr lang="en-US" b="1" dirty="0" smtClean="0"/>
              <a:t>web</a:t>
            </a:r>
            <a:endParaRPr lang="ar-EG" b="1" dirty="0"/>
          </a:p>
        </p:txBody>
      </p:sp>
      <p:pic>
        <p:nvPicPr>
          <p:cNvPr id="4" name="عنصر نائب للمحتوى 3" descr="we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643050"/>
            <a:ext cx="4725363" cy="45396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laryngeal</a:t>
            </a:r>
            <a:r>
              <a:rPr lang="en-US" dirty="0" smtClean="0"/>
              <a:t> </a:t>
            </a:r>
            <a:r>
              <a:rPr lang="en-US" b="1" dirty="0" err="1" smtClean="0"/>
              <a:t>subglottic</a:t>
            </a:r>
            <a:r>
              <a:rPr lang="en-US" dirty="0" smtClean="0"/>
              <a:t> </a:t>
            </a:r>
            <a:r>
              <a:rPr lang="en-US" b="1" dirty="0" err="1" smtClean="0"/>
              <a:t>stenosis</a:t>
            </a:r>
            <a:endParaRPr lang="ar-EG" b="1" dirty="0"/>
          </a:p>
        </p:txBody>
      </p:sp>
      <p:pic>
        <p:nvPicPr>
          <p:cNvPr id="4" name="عنصر نائب للمحتوى 3" descr="st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000240"/>
            <a:ext cx="4572032" cy="392909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laryngeal </a:t>
            </a:r>
            <a:r>
              <a:rPr lang="en-US" b="1" dirty="0" err="1" smtClean="0"/>
              <a:t>subglottic</a:t>
            </a:r>
            <a:r>
              <a:rPr lang="en-US" b="1" dirty="0" smtClean="0"/>
              <a:t> </a:t>
            </a:r>
            <a:r>
              <a:rPr lang="en-US" b="1" dirty="0" err="1" smtClean="0"/>
              <a:t>haemangioma</a:t>
            </a:r>
            <a:endParaRPr lang="ar-EG" b="1" dirty="0"/>
          </a:p>
        </p:txBody>
      </p:sp>
      <p:pic>
        <p:nvPicPr>
          <p:cNvPr id="4" name="عنصر نائب للمحتوى 3" descr="haema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285992"/>
            <a:ext cx="7157682" cy="286307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laryngo-tracheo-oesophageadeft</a:t>
            </a:r>
            <a:r>
              <a:rPr lang="en-US" b="1" dirty="0" smtClean="0"/>
              <a:t>:</a:t>
            </a:r>
            <a:endParaRPr lang="ar-EG" b="1" dirty="0"/>
          </a:p>
        </p:txBody>
      </p:sp>
      <p:pic>
        <p:nvPicPr>
          <p:cNvPr id="4" name="عنصر نائب للمحتوى 3" descr="clef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28926" y="1643050"/>
            <a:ext cx="3286148" cy="446098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Laryngeal Trauma</a:t>
            </a:r>
            <a:endParaRPr lang="ar-EG" sz="6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1472" y="5572140"/>
            <a:ext cx="5857916" cy="1882757"/>
          </a:xfrm>
        </p:spPr>
        <p:txBody>
          <a:bodyPr/>
          <a:lstStyle/>
          <a:p>
            <a:endParaRPr lang="ar-E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Types of Trauma:</a:t>
            </a:r>
          </a:p>
          <a:p>
            <a:pPr algn="l"/>
            <a:r>
              <a:rPr lang="en-US" b="1" dirty="0" smtClean="0"/>
              <a:t>1- Mechanical:</a:t>
            </a:r>
          </a:p>
          <a:p>
            <a:pPr algn="l"/>
            <a:r>
              <a:rPr lang="en-US" dirty="0" smtClean="0"/>
              <a:t>a) </a:t>
            </a:r>
            <a:r>
              <a:rPr lang="en-US" dirty="0" err="1" smtClean="0"/>
              <a:t>Surgical:y</a:t>
            </a:r>
            <a:endParaRPr lang="en-US" dirty="0" smtClean="0"/>
          </a:p>
          <a:p>
            <a:pPr algn="l"/>
            <a:r>
              <a:rPr lang="en-US" dirty="0" smtClean="0"/>
              <a:t>b) Accidental:</a:t>
            </a:r>
          </a:p>
          <a:p>
            <a:pPr algn="l"/>
            <a:r>
              <a:rPr lang="en-US" b="1" dirty="0" smtClean="0"/>
              <a:t>2- Physical:</a:t>
            </a:r>
            <a:endParaRPr lang="en-US" b="1" dirty="0" smtClean="0"/>
          </a:p>
          <a:p>
            <a:pPr algn="l"/>
            <a:r>
              <a:rPr lang="en-US" dirty="0" smtClean="0"/>
              <a:t>-Radiotherapy (Irradiation </a:t>
            </a:r>
            <a:r>
              <a:rPr lang="en-US" dirty="0" err="1" smtClean="0"/>
              <a:t>perichondritis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-Hot steam inhalation.</a:t>
            </a:r>
          </a:p>
          <a:p>
            <a:pPr algn="l"/>
            <a:r>
              <a:rPr lang="en-US" b="1" dirty="0" smtClean="0"/>
              <a:t>3- Chemical:</a:t>
            </a:r>
            <a:endParaRPr lang="ar-E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FB</a:t>
            </a:r>
            <a:r>
              <a:rPr lang="en-US" b="1" dirty="0" smtClean="0"/>
              <a:t> </a:t>
            </a:r>
            <a:r>
              <a:rPr lang="en-US" sz="5400" b="1" dirty="0" smtClean="0"/>
              <a:t>inhalation</a:t>
            </a:r>
            <a:endParaRPr lang="ar-EG" sz="5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Comlete</a:t>
            </a:r>
            <a:r>
              <a:rPr lang="en-US" dirty="0" smtClean="0"/>
              <a:t> closure</a:t>
            </a:r>
          </a:p>
          <a:p>
            <a:pPr algn="ctr">
              <a:buNone/>
            </a:pPr>
            <a:endParaRPr lang="ar-EG" dirty="0" smtClean="0"/>
          </a:p>
          <a:p>
            <a:pPr algn="ctr">
              <a:buNone/>
            </a:pPr>
            <a:r>
              <a:rPr lang="en-US" dirty="0" smtClean="0"/>
              <a:t>Incomplete closure</a:t>
            </a:r>
            <a:endParaRPr lang="ar-E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58</Words>
  <Application>Microsoft Office PowerPoint</Application>
  <PresentationFormat>عرض على الشاشة (3:4)‏</PresentationFormat>
  <Paragraphs>21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Congenital Diseases of the larynx</vt:lpstr>
      <vt:lpstr>Laryngomalacia</vt:lpstr>
      <vt:lpstr>Laryngeal web</vt:lpstr>
      <vt:lpstr>laryngeal subglottic stenosis</vt:lpstr>
      <vt:lpstr>laryngeal subglottic haemangioma</vt:lpstr>
      <vt:lpstr>laryngo-tracheo-oesophageadeft:</vt:lpstr>
      <vt:lpstr>Laryngeal Trauma</vt:lpstr>
      <vt:lpstr>الشريحة 8</vt:lpstr>
      <vt:lpstr>FB inhalation</vt:lpstr>
      <vt:lpstr>heimlich maneuver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Diseases of the larynx</dc:title>
  <dc:creator>DR- Zaki</dc:creator>
  <cp:lastModifiedBy>DR- Zaki</cp:lastModifiedBy>
  <cp:revision>16</cp:revision>
  <dcterms:created xsi:type="dcterms:W3CDTF">2020-03-14T21:27:32Z</dcterms:created>
  <dcterms:modified xsi:type="dcterms:W3CDTF">2020-03-14T22:37:38Z</dcterms:modified>
</cp:coreProperties>
</file>