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7"/>
  </p:notesMasterIdLst>
  <p:sldIdLst>
    <p:sldId id="305" r:id="rId2"/>
    <p:sldId id="284" r:id="rId3"/>
    <p:sldId id="308" r:id="rId4"/>
    <p:sldId id="285" r:id="rId5"/>
    <p:sldId id="286" r:id="rId6"/>
    <p:sldId id="269" r:id="rId7"/>
    <p:sldId id="272" r:id="rId8"/>
    <p:sldId id="310" r:id="rId9"/>
    <p:sldId id="309" r:id="rId10"/>
    <p:sldId id="274" r:id="rId11"/>
    <p:sldId id="275" r:id="rId12"/>
    <p:sldId id="277" r:id="rId13"/>
    <p:sldId id="279" r:id="rId14"/>
    <p:sldId id="280" r:id="rId15"/>
    <p:sldId id="281" r:id="rId16"/>
    <p:sldId id="282" r:id="rId17"/>
    <p:sldId id="278" r:id="rId18"/>
    <p:sldId id="262" r:id="rId19"/>
    <p:sldId id="263" r:id="rId20"/>
    <p:sldId id="264" r:id="rId21"/>
    <p:sldId id="265" r:id="rId22"/>
    <p:sldId id="266" r:id="rId23"/>
    <p:sldId id="307" r:id="rId24"/>
    <p:sldId id="306" r:id="rId25"/>
    <p:sldId id="31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FF"/>
    <a:srgbClr val="800080"/>
    <a:srgbClr val="CC99FF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3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AD6396D-D9BE-4CA0-9887-65BCA002A116}" type="datetimeFigureOut">
              <a:rPr lang="en-US"/>
              <a:pPr>
                <a:defRPr/>
              </a:pPr>
              <a:t>10/24/2020</a:t>
            </a:fld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D23C1BC-EC5E-4D25-810D-752EA0F31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ar-EG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353AB-9C16-40C4-88EF-A642750542F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 smtClean="0"/>
              <a:t>مع تحيات وحدة الخدمات الالكترونية بالكلية                                                                                </a:t>
            </a:r>
          </a:p>
          <a:p>
            <a:endParaRPr lang="ar-EG" dirty="0" smtClean="0"/>
          </a:p>
          <a:p>
            <a:endParaRPr lang="ar-EG" dirty="0" smtClean="0"/>
          </a:p>
          <a:p>
            <a:endParaRPr lang="ar-EG" dirty="0" smtClean="0"/>
          </a:p>
          <a:p>
            <a:endParaRPr lang="ar-EG" dirty="0" smtClean="0"/>
          </a:p>
          <a:p>
            <a:endParaRPr lang="ar-EG" dirty="0" smtClean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1BC-EC5E-4D25-810D-752EA0F3188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A803-B3FC-43F5-B954-E4D6BAD43BF5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5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742F-A619-4B61-87AD-C7D355A82B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3DC33-B45E-4694-8468-CB61E628D0AE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5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08F52-B940-486F-BC89-4838CDD5F3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C780-6851-40D3-90D3-FA160A1FD6B5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5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B2B5-28D0-4CEA-A0D1-FE254B847F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7E7D4-03B1-4920-BE7B-64ED2F098E37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5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34416-30FB-4F10-A7EC-892DC6D19D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F175-3946-4FD5-A98A-75F1293D55E6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5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C7CB-950B-410D-B539-926D05ED0F4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71B9-F268-4208-8779-F2C9187E41DB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6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C909-73E9-4EAD-AF84-7FD9DBA578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5ED4-B268-4B13-A6BB-C577B1901BCB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8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A3EA-F948-465C-8339-0677B7D052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22FD3-F8C8-429A-B404-013AD2D0C2F9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4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FB60-65FF-435B-A160-F74C66A375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D7162-894B-4D7A-ABED-E30AACAAFF4B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3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F7DA-E203-44FC-8390-B65C3DD7DE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36D06-CD19-4A8E-B34A-C7E0ACF9A611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6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ED734-92C1-43AC-882D-C81AAF3C08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CE5D4-C961-4DE6-AC3E-CC51C78FF666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6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C2E14-705F-4DDD-9027-9073A86757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1028" name="مجموعة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70667" name="عنصر نائب للعنوان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70668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4" name="عنصر نائب للتاريخ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4F7129-300D-4FAF-8C14-CF4DFB8B1CD9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15" name="عنصر نائب للتذييل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عنصر نائب لرقم الشريحة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EAEE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6A85283-666C-485F-8839-A06C63AEB5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/>
      <p:bldP spid="70667" grpId="1"/>
      <p:bldP spid="70667" grpId="2"/>
      <p:bldP spid="7066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668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0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0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0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0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0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cs typeface="+mn-cs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cs typeface="+mn-cs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cs typeface="+mn-cs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cs typeface="+mn-cs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6"/>
          <p:cNvSpPr>
            <a:spLocks noChangeArrowheads="1" noChangeShapeType="1" noTextEdit="1"/>
          </p:cNvSpPr>
          <p:nvPr/>
        </p:nvSpPr>
        <p:spPr bwMode="auto">
          <a:xfrm>
            <a:off x="1042988" y="2852738"/>
            <a:ext cx="6481762" cy="143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EG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البريد الإلكترونى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a-steps-pic-full\step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42976" y="2285992"/>
            <a:ext cx="692948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خطوات تغيير كلمة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المرور الخاصة ببريدك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الالكتروني الجامعي   </a:t>
            </a:r>
            <a:endParaRPr lang="ar-SA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a-steps-pic-full\step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Desktop\c-steps-pic-full\step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Desktop\New Folder (2)\c-steps-pic-full\step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Desktop\New Folder (2)\c-steps-pic-full\step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Desktop\New Folder (2)\c-steps-pic-full\step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Desktop\c-steps-pic-full\step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85918" y="857232"/>
            <a:ext cx="591860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مميزات البريد الالكتروني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الجامعي  .....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459" name="Picture 3" descr="C:\Documents and Settings\USER\Desktop\Medical-travel-ag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714625"/>
            <a:ext cx="67151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71736" y="967633"/>
            <a:ext cx="6356298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يمنحك الصفة الرسمية </a:t>
            </a:r>
          </a:p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التي تمكنك من التواصل </a:t>
            </a:r>
          </a:p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مع أساتذة الجامعات المصرية والأجنبية . </a:t>
            </a:r>
            <a:endParaRPr lang="ar-S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83" name="Picture 2" descr="C:\Documents and Settings\USER\Desktop\Contact_u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3381375"/>
            <a:ext cx="4430712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5786" y="1500174"/>
            <a:ext cx="7929617" cy="42473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خطوات الحصول على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البريد الإلكترونى الجامعى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 كلمة المرور الخاصة </a:t>
            </a:r>
            <a:r>
              <a:rPr lang="ar-EG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به</a:t>
            </a:r>
            <a:r>
              <a:rPr lang="ar-EG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عن طريق الرقم </a:t>
            </a:r>
            <a:r>
              <a:rPr lang="ar-EG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القومى</a:t>
            </a:r>
            <a:r>
              <a:rPr lang="ar-EG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من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الصفحة الرئيسية لموقع الجامعة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57818" y="785794"/>
            <a:ext cx="3571900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المساحة التخزينية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الهائلة و التي تعادل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تقريبا حوالي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55 جيجا بايت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للبيانات</a:t>
            </a:r>
            <a:endParaRPr lang="ar-S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1507" name="Picture 5" descr="C:\Documents and Settings\edku dreams\Desktop\Box-clou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000125"/>
            <a:ext cx="4572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714488"/>
            <a:ext cx="5214974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يمكنك رفع بيانات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Attachment</a:t>
            </a:r>
            <a:endParaRPr lang="ar-EG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بمساحة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25 ميجابايت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endParaRPr lang="ar-S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2531" name="Picture 4" descr="C:\Documents and Settings\edku dreams\Desktop\cloudlaptop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285875"/>
            <a:ext cx="40005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4282" y="1253385"/>
            <a:ext cx="4786346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يمكنك من الحصول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على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office_2010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بإصدارة معتمدة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و مفعلة دائما </a:t>
            </a:r>
            <a:endParaRPr lang="ar-S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3555" name="Picture 2" descr="C:\Documents and Settings\USER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071563"/>
            <a:ext cx="35718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285860"/>
            <a:ext cx="8786874" cy="437042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EG" sz="4000" b="1" dirty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للأستفســــــار والتواصـــــــل </a:t>
            </a:r>
          </a:p>
          <a:p>
            <a:pPr algn="ctr" rtl="1">
              <a:defRPr/>
            </a:pPr>
            <a:r>
              <a:rPr lang="ar-EG" sz="4000" b="1" dirty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فريـق تسويـق جامعـة جنـوب الـوادي </a:t>
            </a:r>
          </a:p>
          <a:p>
            <a:pPr algn="ctr" rtl="1">
              <a:defRPr/>
            </a:pPr>
            <a:r>
              <a:rPr lang="ar-EG" sz="3600" b="1" dirty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منـي أحمـد عبـاس – عمـاد عبـد الحميـد متولـي </a:t>
            </a:r>
          </a:p>
          <a:p>
            <a:pPr algn="ctr" rtl="1">
              <a:defRPr/>
            </a:pPr>
            <a:r>
              <a:rPr lang="en-US" sz="4000" b="1" dirty="0">
                <a:solidFill>
                  <a:srgbClr val="002060"/>
                </a:solidFill>
              </a:rPr>
              <a:t>Email : </a:t>
            </a:r>
            <a:r>
              <a:rPr lang="en-US" sz="4000" b="1" dirty="0">
                <a:solidFill>
                  <a:srgbClr val="FFFF00"/>
                </a:solidFill>
                <a:latin typeface="Bell MT" pitchFamily="18" charset="0"/>
              </a:rPr>
              <a:t>E_ictp_m@svu.edu.eg</a:t>
            </a:r>
          </a:p>
          <a:p>
            <a:pPr algn="ctr" rtl="1">
              <a:defRPr/>
            </a:pPr>
            <a:endParaRPr lang="ar-EG" sz="1400" b="1" dirty="0"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 rtl="1">
              <a:defRPr/>
            </a:pPr>
            <a:r>
              <a:rPr lang="ar-EG" sz="4000" b="1" dirty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مبنـي المركزيـة الـدور الثالـث</a:t>
            </a:r>
          </a:p>
          <a:p>
            <a:pPr algn="ctr" rtl="1">
              <a:defRPr/>
            </a:pPr>
            <a:r>
              <a:rPr lang="ar-EG" sz="4000" b="1" dirty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وللتواصــل عبـر الفيـس بـوك </a:t>
            </a:r>
            <a:r>
              <a:rPr lang="en-US" sz="2800" b="1" dirty="0">
                <a:solidFill>
                  <a:srgbClr val="FFFF00"/>
                </a:solidFill>
                <a:latin typeface="Bell MT" pitchFamily="18" charset="0"/>
              </a:rPr>
              <a:t>http://www.facebook.com/groups/117418104974028/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5"/>
          <p:cNvSpPr>
            <a:spLocks noChangeArrowheads="1" noChangeShapeType="1" noTextEdit="1"/>
          </p:cNvSpPr>
          <p:nvPr/>
        </p:nvSpPr>
        <p:spPr bwMode="auto">
          <a:xfrm>
            <a:off x="357188" y="2636838"/>
            <a:ext cx="8429625" cy="1987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1">
              <a:defRPr/>
            </a:pPr>
            <a:r>
              <a:rPr lang="ar-EG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</a:t>
            </a:r>
            <a:r>
              <a:rPr lang="ar-EG" sz="3600" b="1" kern="1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</a:t>
            </a:r>
            <a:endParaRPr lang="en-US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/>
            </a:endParaRPr>
          </a:p>
        </p:txBody>
      </p:sp>
      <p:pic>
        <p:nvPicPr>
          <p:cNvPr id="25603" name="Picture 3" descr="C:\Documents and Settings\USER\Desktop\trush\last-steps\gif-wonders\image39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229225"/>
            <a:ext cx="152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Documents and Settings\USER\Desktop\trush\last-steps\gif-wonders\image39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620713"/>
            <a:ext cx="152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85720" y="2636838"/>
            <a:ext cx="8358245" cy="1987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1">
              <a:defRPr/>
            </a:pPr>
            <a:r>
              <a:rPr lang="ar-EG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شكراً لحسن إستماعكم</a:t>
            </a:r>
            <a:endParaRPr lang="en-US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830412"/>
          </a:xfrm>
        </p:spPr>
        <p:txBody>
          <a:bodyPr/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769360" algn="l"/>
              </a:tabLst>
            </a:pPr>
            <a:r>
              <a:rPr lang="ar-MA" sz="1600" u="sng" dirty="0" smtClean="0"/>
              <a:t>)</a:t>
            </a:r>
            <a:endParaRPr lang="ar-EG" sz="1600" u="sn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EG" sz="4000" b="1" dirty="0" smtClean="0"/>
              <a:t>مع  تحيات وحدة الخدمات الالكترونية بكلية الاعلام وتكنولوجيا الاتصال </a:t>
            </a:r>
          </a:p>
          <a:p>
            <a:endParaRPr lang="ar-EG" dirty="0"/>
          </a:p>
          <a:p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7133"/>
            <a:ext cx="7776864" cy="141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7446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Documents and Settings\USER\Desktop\STEP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USER\Desktop\STEP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14348" y="1643050"/>
            <a:ext cx="7643866" cy="25853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خطوات تفعيل البريد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الالكتروني الجامعي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 إستخدامه للمرة الأولى 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-steps-pic-full\step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11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22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4_تدفق">
  <a:themeElements>
    <a:clrScheme name="4_تدفق 1">
      <a:dk1>
        <a:srgbClr val="04617B"/>
      </a:dk1>
      <a:lt1>
        <a:srgbClr val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4_تدفق">
      <a:majorFont>
        <a:latin typeface="Calibri"/>
        <a:ea typeface=""/>
        <a:cs typeface="Arial"/>
      </a:majorFont>
      <a:minorFont>
        <a:latin typeface="Constant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تدفق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580</TotalTime>
  <Words>138</Words>
  <Application>Microsoft Office PowerPoint</Application>
  <PresentationFormat>عرض على الشاشة (3:4)‏</PresentationFormat>
  <Paragraphs>49</Paragraphs>
  <Slides>25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4_تدفق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)</vt:lpstr>
    </vt:vector>
  </TitlesOfParts>
  <Company>MXG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MXG</dc:creator>
  <cp:lastModifiedBy>itmass1</cp:lastModifiedBy>
  <cp:revision>100</cp:revision>
  <dcterms:created xsi:type="dcterms:W3CDTF">2011-10-17T07:45:38Z</dcterms:created>
  <dcterms:modified xsi:type="dcterms:W3CDTF">2020-10-24T07:38:40Z</dcterms:modified>
</cp:coreProperties>
</file>