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7787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4940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223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4157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3703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760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827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7895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4238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6149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357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BB836-668E-4329-886D-763881115F47}" type="datetimeFigureOut">
              <a:rPr lang="ar-EG" smtClean="0"/>
              <a:t>05/09/1441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3E472-820E-46F4-8D69-FF956507C38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6243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مصطلحات عامة فى العلاقات العامة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5758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عامة فى العلاقات العامة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Affective Attitude</a:t>
            </a:r>
          </a:p>
          <a:p>
            <a:r>
              <a:rPr lang="ar-EG" dirty="0" smtClean="0"/>
              <a:t>موقــف مــؤثّر</a:t>
            </a:r>
          </a:p>
          <a:p>
            <a:pPr algn="l" rtl="0"/>
            <a:r>
              <a:rPr lang="en-US" dirty="0" smtClean="0"/>
              <a:t>Awareness</a:t>
            </a:r>
          </a:p>
          <a:p>
            <a:r>
              <a:rPr lang="ar-EG" dirty="0" smtClean="0"/>
              <a:t>إدراك/ وعي</a:t>
            </a:r>
          </a:p>
          <a:p>
            <a:pPr algn="l" rtl="0"/>
            <a:r>
              <a:rPr lang="en-US" dirty="0" smtClean="0"/>
              <a:t>Attitude Change</a:t>
            </a:r>
          </a:p>
          <a:p>
            <a:endParaRPr lang="ar-EG" dirty="0" smtClean="0"/>
          </a:p>
          <a:p>
            <a:r>
              <a:rPr lang="ar-EG" dirty="0" smtClean="0"/>
              <a:t>تغيـر الموقف/الاتجـاه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53292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عامة فى العلاقات العامة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Attitude Research</a:t>
            </a:r>
          </a:p>
          <a:p>
            <a:r>
              <a:rPr lang="ar-EG" dirty="0" smtClean="0"/>
              <a:t>بحـث فــي الاتجــاه العــام</a:t>
            </a:r>
          </a:p>
          <a:p>
            <a:pPr algn="l" rtl="0"/>
            <a:r>
              <a:rPr lang="en-US" dirty="0" smtClean="0"/>
              <a:t>Attitude Scale</a:t>
            </a:r>
          </a:p>
          <a:p>
            <a:r>
              <a:rPr lang="ar-EG" dirty="0" smtClean="0"/>
              <a:t>معيـــــار الاتجـــــاه</a:t>
            </a:r>
          </a:p>
          <a:p>
            <a:pPr algn="l" rtl="0"/>
            <a:r>
              <a:rPr lang="en-US" dirty="0" smtClean="0"/>
              <a:t>Authenticity</a:t>
            </a:r>
          </a:p>
          <a:p>
            <a:r>
              <a:rPr lang="ar-EG" dirty="0" smtClean="0"/>
              <a:t>الموثوقيـة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2065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عامة فى العلاقات العامة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Behavior Change</a:t>
            </a:r>
          </a:p>
          <a:p>
            <a:r>
              <a:rPr lang="ar-EG" dirty="0" smtClean="0"/>
              <a:t>تغيـر فـي السـلوك</a:t>
            </a:r>
          </a:p>
          <a:p>
            <a:pPr algn="l" rtl="0"/>
            <a:r>
              <a:rPr lang="en-US" dirty="0" smtClean="0"/>
              <a:t>Behavioral Objective</a:t>
            </a:r>
          </a:p>
          <a:p>
            <a:r>
              <a:rPr lang="ar-EG" dirty="0" smtClean="0"/>
              <a:t>هدف سلوكي</a:t>
            </a:r>
          </a:p>
          <a:p>
            <a:pPr algn="l" rtl="0"/>
            <a:r>
              <a:rPr lang="en-US" dirty="0" smtClean="0"/>
              <a:t>Belief</a:t>
            </a:r>
          </a:p>
          <a:p>
            <a:r>
              <a:rPr lang="ar-EG" dirty="0" smtClean="0"/>
              <a:t>تصور/ اعتقاد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962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عامة فى العلاقات العامة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Benefit-Cost Ratio (BCR)</a:t>
            </a:r>
          </a:p>
          <a:p>
            <a:r>
              <a:rPr lang="ar-EG" dirty="0" smtClean="0"/>
              <a:t>الفوائـد المتوقعـة أو المـردود المـادي مقسـمة علـى التكلفـة المحتملــة</a:t>
            </a:r>
          </a:p>
          <a:p>
            <a:pPr algn="l" rtl="0"/>
            <a:r>
              <a:rPr lang="en-US" dirty="0" smtClean="0"/>
              <a:t>Campaign (Program)</a:t>
            </a:r>
          </a:p>
          <a:p>
            <a:pPr algn="r"/>
            <a:r>
              <a:rPr lang="ar-EG" dirty="0" smtClean="0"/>
              <a:t>برنـامج حملـة</a:t>
            </a:r>
          </a:p>
          <a:p>
            <a:pPr algn="l" rtl="0"/>
            <a:r>
              <a:rPr lang="en-US" dirty="0" smtClean="0"/>
              <a:t>Case Study Methodology</a:t>
            </a:r>
          </a:p>
          <a:p>
            <a:r>
              <a:rPr lang="ar-EG" dirty="0" smtClean="0"/>
              <a:t>منهج لدراسة قضية أو حالـة مـا</a:t>
            </a:r>
            <a:br>
              <a:rPr lang="ar-EG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3063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عامة فى العلاقات العامة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Cohort Survey</a:t>
            </a:r>
          </a:p>
          <a:p>
            <a:r>
              <a:rPr lang="ar-EG" dirty="0" smtClean="0"/>
              <a:t>اسـتطلاع حـول جماعـة</a:t>
            </a:r>
          </a:p>
          <a:p>
            <a:pPr algn="l" rtl="0"/>
            <a:r>
              <a:rPr lang="en-US" dirty="0" smtClean="0"/>
              <a:t>Cognitive Attitude</a:t>
            </a:r>
          </a:p>
          <a:p>
            <a:r>
              <a:rPr lang="ar-EG" dirty="0" smtClean="0"/>
              <a:t>موقـف معرفـي</a:t>
            </a:r>
          </a:p>
          <a:p>
            <a:pPr algn="l" rtl="0"/>
            <a:r>
              <a:rPr lang="en-US" dirty="0" smtClean="0"/>
              <a:t>Communication(s) Audit</a:t>
            </a:r>
          </a:p>
          <a:p>
            <a:r>
              <a:rPr lang="ar-EG" dirty="0" smtClean="0"/>
              <a:t>تـدقيق الاتصـالات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28349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عامة فى العلاقات العامة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Connotative Attitude</a:t>
            </a:r>
          </a:p>
          <a:p>
            <a:r>
              <a:rPr lang="ar-EG" dirty="0" smtClean="0"/>
              <a:t>موقف ضمني: ُ موقف ذو بعد يعكس سلوكاً متعمداً</a:t>
            </a:r>
          </a:p>
          <a:p>
            <a:pPr algn="l" rtl="0"/>
            <a:r>
              <a:rPr lang="en-US" dirty="0" smtClean="0"/>
              <a:t>Community Case Study</a:t>
            </a:r>
          </a:p>
          <a:p>
            <a:r>
              <a:rPr lang="ar-EG" dirty="0" smtClean="0"/>
              <a:t>دراسـة حالـة المجتمـع</a:t>
            </a:r>
          </a:p>
          <a:p>
            <a:pPr algn="l" rtl="0"/>
            <a:r>
              <a:rPr lang="en-US" dirty="0" smtClean="0"/>
              <a:t>Cost-Benefit Analysis (CBA)</a:t>
            </a:r>
          </a:p>
          <a:p>
            <a:r>
              <a:rPr lang="ar-EG" dirty="0" smtClean="0"/>
              <a:t>تحليــل التكلفــة بالنســبة للــربح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2572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عامة فى العلاقات العامة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Cost-Effectiveness</a:t>
            </a:r>
          </a:p>
          <a:p>
            <a:r>
              <a:rPr lang="ar-EG" dirty="0" smtClean="0"/>
              <a:t>فعاليـــة التكلفـــة</a:t>
            </a:r>
          </a:p>
          <a:p>
            <a:pPr algn="l" rtl="0"/>
            <a:r>
              <a:rPr lang="en-US" dirty="0" smtClean="0"/>
              <a:t>Earned Media</a:t>
            </a:r>
          </a:p>
          <a:p>
            <a:r>
              <a:rPr lang="ar-EG" dirty="0" smtClean="0"/>
              <a:t>وسـائل الإعـلام المجانيـة</a:t>
            </a:r>
          </a:p>
          <a:p>
            <a:pPr algn="l" rtl="0"/>
            <a:r>
              <a:rPr lang="en-US" dirty="0" smtClean="0"/>
              <a:t>Impressions</a:t>
            </a:r>
          </a:p>
          <a:p>
            <a:r>
              <a:rPr lang="ar-EG" dirty="0" smtClean="0"/>
              <a:t>الانطباعات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46999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مصطلحات عامة فى العلاقات العامة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Program (Campaign)</a:t>
            </a:r>
          </a:p>
          <a:p>
            <a:r>
              <a:rPr lang="ar-EG" dirty="0" smtClean="0"/>
              <a:t>برنامج حملة</a:t>
            </a:r>
          </a:p>
          <a:p>
            <a:pPr algn="l" rtl="0"/>
            <a:r>
              <a:rPr lang="en-US" dirty="0" smtClean="0"/>
              <a:t>PR Return on Investment</a:t>
            </a:r>
          </a:p>
          <a:p>
            <a:r>
              <a:rPr lang="ar-EG" dirty="0" smtClean="0"/>
              <a:t>عوائـــد العلاقـــات العامـــة مـــن الاســـتثمار</a:t>
            </a:r>
          </a:p>
          <a:p>
            <a:pPr algn="l" rtl="0"/>
            <a:r>
              <a:rPr lang="en-US" dirty="0" smtClean="0"/>
              <a:t>Public Relations Effectiveness</a:t>
            </a:r>
          </a:p>
          <a:p>
            <a:endParaRPr lang="ar-EG" dirty="0" smtClean="0"/>
          </a:p>
          <a:p>
            <a:r>
              <a:rPr lang="ar-EG" dirty="0" smtClean="0"/>
              <a:t>فعالية العلاقات العامـة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995132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FFFF00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183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مصطلحات عامة فى العلاقات العامة</vt:lpstr>
      <vt:lpstr>مصطلحات عامة فى العلاقات العامة</vt:lpstr>
      <vt:lpstr>مصطلحات عامة فى العلاقات العامة</vt:lpstr>
      <vt:lpstr>مصطلحات عامة فى العلاقات العامة</vt:lpstr>
      <vt:lpstr>مصطلحات عامة فى العلاقات العامة</vt:lpstr>
      <vt:lpstr>مصطلحات عامة فى العلاقات العامة</vt:lpstr>
      <vt:lpstr>مصطلحات عامة فى العلاقات العامة</vt:lpstr>
      <vt:lpstr>مصطلحات عامة فى العلاقات العامة</vt:lpstr>
      <vt:lpstr>مصطلحات عامة فى العلاقات العامة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مصطلحات عامة فى العلاقات العامة</dc:title>
  <dc:creator>UG</dc:creator>
  <cp:lastModifiedBy>UG</cp:lastModifiedBy>
  <cp:revision>4</cp:revision>
  <dcterms:created xsi:type="dcterms:W3CDTF">2020-04-27T11:39:07Z</dcterms:created>
  <dcterms:modified xsi:type="dcterms:W3CDTF">2020-04-27T12:00:17Z</dcterms:modified>
</cp:coreProperties>
</file>