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1332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3777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1653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9510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240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5411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8388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160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4522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073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25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E8B88-3210-4EA7-9CC6-3C6B16A6B44E}" type="datetimeFigureOut">
              <a:rPr lang="ar-EG" smtClean="0"/>
              <a:t>29/08/1441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7E676-0840-4F46-8A0B-476BCEE7447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02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4647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Pop-under</a:t>
            </a:r>
          </a:p>
          <a:p>
            <a:r>
              <a:rPr lang="ar-EG" dirty="0" smtClean="0"/>
              <a:t>طريقة ظهور للإعلان </a:t>
            </a:r>
          </a:p>
          <a:p>
            <a:pPr algn="l" rtl="0"/>
            <a:r>
              <a:rPr lang="en-US" dirty="0" smtClean="0"/>
              <a:t>Tab-under</a:t>
            </a:r>
          </a:p>
          <a:p>
            <a:r>
              <a:rPr lang="ar-EG" dirty="0" smtClean="0"/>
              <a:t>طريقة ظهور للإعلان عندما يضغط الزائر فى أي مكان يظهر الإعلان في تبويب جديد فى نفس النافذة</a:t>
            </a:r>
          </a:p>
          <a:p>
            <a:pPr algn="l" rtl="0"/>
            <a:r>
              <a:rPr lang="en-US" dirty="0" smtClean="0"/>
              <a:t>Pop-up</a:t>
            </a:r>
          </a:p>
          <a:p>
            <a:r>
              <a:rPr lang="ar-EG" dirty="0" smtClean="0"/>
              <a:t>طريقة ظهور للإعلان و هي تظهر فى صورة نافذة منبثقة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44110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Banner</a:t>
            </a:r>
          </a:p>
          <a:p>
            <a:r>
              <a:rPr lang="ar-EG" dirty="0" smtClean="0"/>
              <a:t>البنرات هي طريقة ظهور للإعلان و هي مساحات ثابته فى الموقع يظهر فيها إعلان و يكون ثابت ويتم تحميله مع باقي محتويات الصفحة</a:t>
            </a:r>
          </a:p>
          <a:p>
            <a:pPr algn="l" rtl="0"/>
            <a:r>
              <a:rPr lang="en-US" dirty="0" smtClean="0"/>
              <a:t>Ad space</a:t>
            </a:r>
          </a:p>
          <a:p>
            <a:r>
              <a:rPr lang="ar-EG" dirty="0" smtClean="0"/>
              <a:t>هي المساحة المخصصه لظهور الإعلان في المواقع و تكون مساحات ثابته و هذه المساحات تكون لإعلانات البنرات فقط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3853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Ad</a:t>
            </a:r>
          </a:p>
          <a:p>
            <a:r>
              <a:rPr lang="ar-EG" dirty="0" smtClean="0"/>
              <a:t>إختصار لكلمة </a:t>
            </a:r>
            <a:r>
              <a:rPr lang="en-US" dirty="0" smtClean="0"/>
              <a:t>advertisement </a:t>
            </a:r>
            <a:r>
              <a:rPr lang="ar-EG" dirty="0" smtClean="0"/>
              <a:t>و هي تعني ” إعلان “</a:t>
            </a:r>
          </a:p>
          <a:p>
            <a:pPr algn="l" rtl="0"/>
            <a:r>
              <a:rPr lang="en-US" dirty="0" smtClean="0"/>
              <a:t>(Cost Per view) CPV</a:t>
            </a:r>
          </a:p>
          <a:p>
            <a:r>
              <a:rPr lang="ar-EG" dirty="0" smtClean="0"/>
              <a:t>التكلفة مقابل الظهور الإعلاني الواحد </a:t>
            </a:r>
          </a:p>
          <a:p>
            <a:pPr algn="l" rtl="0"/>
            <a:r>
              <a:rPr lang="en-US" dirty="0" smtClean="0"/>
              <a:t> (Cost Per Mile) CPM</a:t>
            </a:r>
          </a:p>
          <a:p>
            <a:r>
              <a:rPr lang="ar-EG" dirty="0" smtClean="0"/>
              <a:t>التكلفة مقابل كل 1000 ظهور للإعلان ، و تكون رقم ثابت لكل 1000 زيارة 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5149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(Smart Cost Per Mile (SCPM)</a:t>
            </a:r>
          </a:p>
          <a:p>
            <a:r>
              <a:rPr lang="ar-EG" dirty="0" smtClean="0"/>
              <a:t>التكلفة مقابل كل 1000 ظهور للإعلان و لكنها تختلف عن الـ</a:t>
            </a:r>
            <a:r>
              <a:rPr lang="en-US" dirty="0" smtClean="0"/>
              <a:t>CPM </a:t>
            </a:r>
            <a:r>
              <a:rPr lang="ar-EG" dirty="0" smtClean="0"/>
              <a:t>أنها ليست رقم ثابت ولكنها رقم يتغير تلقائيا .</a:t>
            </a:r>
          </a:p>
          <a:p>
            <a:pPr algn="l" rtl="0"/>
            <a:r>
              <a:rPr lang="en-US" dirty="0" smtClean="0"/>
              <a:t>(Effective Cost Per Mile (ECPM)</a:t>
            </a:r>
          </a:p>
          <a:p>
            <a:r>
              <a:rPr lang="ar-EG" dirty="0" smtClean="0"/>
              <a:t>طريقة لحساب تكلفة شيء معين بالنسبة لعدد الزيارات</a:t>
            </a:r>
          </a:p>
          <a:p>
            <a:pPr algn="l" rtl="0"/>
            <a:r>
              <a:rPr lang="en-US" dirty="0" smtClean="0"/>
              <a:t> (Cost Per Click (CPC)</a:t>
            </a:r>
          </a:p>
          <a:p>
            <a:r>
              <a:rPr lang="ar-EG" dirty="0" smtClean="0"/>
              <a:t>التكلفة مقابل النقرة الواحدة</a:t>
            </a:r>
            <a:endParaRPr lang="en-US" dirty="0" smtClean="0"/>
          </a:p>
          <a:p>
            <a:pPr algn="r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0669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(Cost Per Action (CPA)</a:t>
            </a:r>
          </a:p>
          <a:p>
            <a:r>
              <a:rPr lang="ar-EG" dirty="0" smtClean="0"/>
              <a:t>التكلفة مقابل حدث معين</a:t>
            </a:r>
          </a:p>
          <a:p>
            <a:pPr algn="l" rtl="0"/>
            <a:r>
              <a:rPr lang="en-US" dirty="0" smtClean="0"/>
              <a:t>(Cost Per Sale (CPS)</a:t>
            </a:r>
          </a:p>
          <a:p>
            <a:r>
              <a:rPr lang="ar-EG" dirty="0" smtClean="0"/>
              <a:t>التكلفة مقابل عملية البيع الواحدة</a:t>
            </a:r>
          </a:p>
          <a:p>
            <a:pPr algn="l" rtl="0"/>
            <a:r>
              <a:rPr lang="en-US" dirty="0" smtClean="0"/>
              <a:t> (Cost Per Install (CPI)</a:t>
            </a:r>
          </a:p>
          <a:p>
            <a:r>
              <a:rPr lang="ar-EG" dirty="0" smtClean="0"/>
              <a:t>التكلفة مقابل تنصيب شىء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854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(Cost Per Lead (CPL)</a:t>
            </a:r>
          </a:p>
          <a:p>
            <a:r>
              <a:rPr lang="ar-EG" dirty="0" smtClean="0"/>
              <a:t>التكلفة مقابل كل عميل محتمل </a:t>
            </a:r>
          </a:p>
          <a:p>
            <a:pPr algn="l" rtl="0"/>
            <a:r>
              <a:rPr lang="en-US" dirty="0" smtClean="0"/>
              <a:t>(Landing Page (LP)</a:t>
            </a:r>
          </a:p>
          <a:p>
            <a:r>
              <a:rPr lang="ar-EG" dirty="0" smtClean="0"/>
              <a:t>صفحة الهبوط </a:t>
            </a:r>
          </a:p>
          <a:p>
            <a:pPr algn="l" rtl="0"/>
            <a:r>
              <a:rPr lang="en-US" dirty="0" smtClean="0"/>
              <a:t>Bots</a:t>
            </a:r>
          </a:p>
          <a:p>
            <a:r>
              <a:rPr lang="ar-EG" dirty="0" smtClean="0"/>
              <a:t>برنامج تم برمجته للدخول على الصفحة حتى يزيد عدد الزيارات المحسوبه للصفحة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8895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Ad fraud</a:t>
            </a:r>
          </a:p>
          <a:p>
            <a:r>
              <a:rPr lang="ar-EG" dirty="0" smtClean="0"/>
              <a:t>يقصد بها الزيارات الوهمية التي تأتي من مصدر الترافيك </a:t>
            </a:r>
          </a:p>
          <a:p>
            <a:pPr algn="l" rtl="0"/>
            <a:r>
              <a:rPr lang="en-US" dirty="0" smtClean="0"/>
              <a:t>Ad exchange</a:t>
            </a:r>
          </a:p>
          <a:p>
            <a:r>
              <a:rPr lang="ar-EG" dirty="0" smtClean="0"/>
              <a:t>التبادل الإعلاني </a:t>
            </a:r>
          </a:p>
          <a:p>
            <a:pPr algn="l" rtl="0"/>
            <a:r>
              <a:rPr lang="en-US" dirty="0" smtClean="0"/>
              <a:t>Ad rotation</a:t>
            </a:r>
          </a:p>
          <a:p>
            <a:r>
              <a:rPr lang="ar-EG" dirty="0" smtClean="0"/>
              <a:t>الإعلان المتغير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7871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algn="l" rtl="0"/>
            <a:r>
              <a:rPr lang="en-US" dirty="0" smtClean="0"/>
              <a:t>Ad Network</a:t>
            </a:r>
          </a:p>
          <a:p>
            <a:r>
              <a:rPr lang="ar-EG" dirty="0" smtClean="0"/>
              <a:t>شبكة إعلانية </a:t>
            </a:r>
          </a:p>
          <a:p>
            <a:pPr algn="l" rtl="0"/>
            <a:r>
              <a:rPr lang="en-US" dirty="0" smtClean="0"/>
              <a:t>Ad Unit</a:t>
            </a:r>
          </a:p>
          <a:p>
            <a:r>
              <a:rPr lang="ar-EG" dirty="0" smtClean="0"/>
              <a:t>وحدة الإعلان </a:t>
            </a:r>
          </a:p>
          <a:p>
            <a:pPr algn="l" rtl="0"/>
            <a:r>
              <a:rPr lang="en-US" dirty="0" smtClean="0"/>
              <a:t>Campaign</a:t>
            </a:r>
          </a:p>
          <a:p>
            <a:r>
              <a:rPr lang="ar-EG" dirty="0" smtClean="0"/>
              <a:t>حملة</a:t>
            </a:r>
          </a:p>
          <a:p>
            <a:pPr algn="l" rtl="0"/>
            <a:r>
              <a:rPr lang="en-US" dirty="0" smtClean="0"/>
              <a:t>Ad dimensions</a:t>
            </a:r>
          </a:p>
          <a:p>
            <a:r>
              <a:rPr lang="ar-EG" dirty="0" smtClean="0"/>
              <a:t>أبعاد الإعلان </a:t>
            </a:r>
            <a:endParaRPr lang="en-US" dirty="0" smtClean="0"/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5919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Tracking code</a:t>
            </a:r>
            <a:endParaRPr lang="ar-EG" dirty="0" smtClean="0"/>
          </a:p>
          <a:p>
            <a:r>
              <a:rPr lang="ar-EG" dirty="0" smtClean="0"/>
              <a:t>هو كود يتم وضعه داخل صفحة الهبوط لمراقبة الإعلان</a:t>
            </a:r>
          </a:p>
          <a:p>
            <a:pPr algn="l" rtl="0"/>
            <a:r>
              <a:rPr lang="ar-EG" dirty="0" smtClean="0"/>
              <a:t> </a:t>
            </a:r>
            <a:r>
              <a:rPr lang="en-US" dirty="0" smtClean="0"/>
              <a:t>(Bidding (Bid</a:t>
            </a:r>
            <a:r>
              <a:rPr lang="ar-EG" dirty="0" smtClean="0"/>
              <a:t>(</a:t>
            </a:r>
          </a:p>
          <a:p>
            <a:r>
              <a:rPr lang="ar-EG" dirty="0" smtClean="0"/>
              <a:t>المزايدة التي تحدث على سعر الزوار </a:t>
            </a:r>
          </a:p>
          <a:p>
            <a:pPr algn="l" rtl="0"/>
            <a:r>
              <a:rPr lang="en-US" dirty="0" smtClean="0"/>
              <a:t>Impressions</a:t>
            </a:r>
          </a:p>
          <a:p>
            <a:r>
              <a:rPr lang="ar-EG" dirty="0" smtClean="0"/>
              <a:t>هو عدد مرات ظهور الإعلان أو صفحة الهبوط 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4069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</a:t>
            </a:r>
            <a:r>
              <a:rPr lang="en-US" dirty="0" smtClean="0"/>
              <a:t>chapter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Affiliate Marketing</a:t>
            </a:r>
          </a:p>
          <a:p>
            <a:r>
              <a:rPr lang="ar-EG" dirty="0" smtClean="0"/>
              <a:t>التسويق عن طريق العمولة </a:t>
            </a:r>
          </a:p>
          <a:p>
            <a:pPr algn="l" rtl="0"/>
            <a:r>
              <a:rPr lang="en-US" dirty="0" smtClean="0"/>
              <a:t>Audience</a:t>
            </a:r>
          </a:p>
          <a:p>
            <a:r>
              <a:rPr lang="ar-EG" dirty="0" smtClean="0"/>
              <a:t>الجمهور المستهدف </a:t>
            </a:r>
          </a:p>
          <a:p>
            <a:pPr algn="l" rtl="0"/>
            <a:r>
              <a:rPr lang="en-US" dirty="0" smtClean="0"/>
              <a:t>Inventory</a:t>
            </a:r>
          </a:p>
          <a:p>
            <a:r>
              <a:rPr lang="ar-EG" dirty="0" smtClean="0"/>
              <a:t>هو جدول أو عرض لأعداد الزوار المتاحة من كل دولة معينة و متوسط سعر الزوار و عدد المعلنين الذين يستهدفوا دول معينة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95306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376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مصطلحات chapter 3 </vt:lpstr>
      <vt:lpstr>مصطلحات chapter 3</vt:lpstr>
      <vt:lpstr>مصطلحات chapter 3</vt:lpstr>
      <vt:lpstr>مصطلحات chapter 3</vt:lpstr>
      <vt:lpstr>مصطلحات chapter 3</vt:lpstr>
      <vt:lpstr>مصطلحات chapter 3</vt:lpstr>
      <vt:lpstr>مصطلحات chapter 3</vt:lpstr>
      <vt:lpstr>مصطلحات chapter 3</vt:lpstr>
      <vt:lpstr>مصطلحات chapter 3</vt:lpstr>
      <vt:lpstr>مصطلحات chapter 3</vt:lpstr>
      <vt:lpstr>مصطلحات chapter 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مصطلحات chapter 3 </dc:title>
  <dc:creator>UG</dc:creator>
  <cp:lastModifiedBy>UG</cp:lastModifiedBy>
  <cp:revision>14</cp:revision>
  <dcterms:created xsi:type="dcterms:W3CDTF">2020-04-22T17:29:23Z</dcterms:created>
  <dcterms:modified xsi:type="dcterms:W3CDTF">2020-04-22T18:16:11Z</dcterms:modified>
</cp:coreProperties>
</file>