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64" r:id="rId5"/>
    <p:sldId id="296" r:id="rId6"/>
    <p:sldId id="298" r:id="rId7"/>
    <p:sldId id="299" r:id="rId8"/>
    <p:sldId id="301" r:id="rId9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9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3F51C8-7DCE-4939-A047-809DFF79557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5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E686B-1D7B-4101-A691-B77AE545DF6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3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1A4217-30FF-4932-B4D4-48EECABD791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3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1C9E9-8E1E-4F9C-A535-F0E036B903A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8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6343F3-7FB2-4A25-848F-B834F3BB5FB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90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15E8F-F90B-4C32-8036-E6647FCAA37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4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1EF69-AEB6-4359-AE5A-9A78AF93AA5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EA921-6D9E-4970-BBFD-D7D1FE86D1E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3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A2C11-1BBA-468F-89DC-22529E3AD74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8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B25D3-1BBD-47D9-8B66-B9E55BBC562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9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A9E763-CE25-4E1B-BE41-69946AF1887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5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C70D4E-6697-4A0B-B574-B1450C654AD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87" r:id="rId2"/>
    <p:sldLayoutId id="2147484295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6" r:id="rId9"/>
    <p:sldLayoutId id="2147484293" r:id="rId10"/>
    <p:sldLayoutId id="2147484297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9213" y="2055813"/>
            <a:ext cx="8097838" cy="4586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نظـــــــــريات الإعــــــــــــلام 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(الفرقة الثانية – عــام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ea typeface="Arial" pitchFamily="34" charset="0"/>
                <a:cs typeface="Bader" pitchFamily="2" charset="-78"/>
              </a:rPr>
              <a:t> –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 جميع الأقسام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ea typeface="Arial" pitchFamily="34" charset="0"/>
                <a:cs typeface="Bader" pitchFamily="2" charset="-78"/>
              </a:rPr>
              <a:t> –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26إبريل2020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)</a:t>
            </a:r>
          </a:p>
          <a:p>
            <a:pPr algn="ctr">
              <a:defRPr/>
            </a:pP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93663"/>
            <a:ext cx="20161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23510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63102937.wav">
            <a:hlinkClick r:id="" action="ppaction://media"/>
          </p:cNvPr>
          <p:cNvPicPr>
            <a:picLocks noChangeAspect="1"/>
          </p:cNvPicPr>
          <p:nvPr>
            <a:wavAudioFile r:embed="rId1" name="631014D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9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6225" y="260350"/>
            <a:ext cx="4722813" cy="9239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A139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نظريات الإعلام </a:t>
            </a:r>
          </a:p>
        </p:txBody>
      </p:sp>
      <p:pic>
        <p:nvPicPr>
          <p:cNvPr id="717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365375"/>
            <a:ext cx="69246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1975" y="2773363"/>
            <a:ext cx="6692900" cy="58420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نظرية القائم بالإتصال وحارس البوابة الإعلامية </a:t>
            </a:r>
          </a:p>
        </p:txBody>
      </p:sp>
      <p:pic>
        <p:nvPicPr>
          <p:cNvPr id="9" name="3DA52953.wav">
            <a:hlinkClick r:id="" action="ppaction://media"/>
          </p:cNvPr>
          <p:cNvPicPr>
            <a:picLocks noChangeAspect="1"/>
          </p:cNvPicPr>
          <p:nvPr>
            <a:wavAudioFile r:embed="rId1" name="3DA555A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25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684371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16013" y="2790825"/>
            <a:ext cx="48101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نظرية الإستخــدامات والإشباعات </a:t>
            </a:r>
          </a:p>
        </p:txBody>
      </p:sp>
      <p:pic>
        <p:nvPicPr>
          <p:cNvPr id="9" name="73302968.wav">
            <a:hlinkClick r:id="" action="ppaction://media"/>
          </p:cNvPr>
          <p:cNvPicPr>
            <a:picLocks noChangeAspect="1"/>
          </p:cNvPicPr>
          <p:nvPr>
            <a:wavAudioFile r:embed="rId1" name="7330B0A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95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69262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79613" y="2959100"/>
            <a:ext cx="350043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نظرية  ترتيب الأولويات </a:t>
            </a:r>
          </a:p>
        </p:txBody>
      </p:sp>
      <p:pic>
        <p:nvPicPr>
          <p:cNvPr id="3" name="5A2F2984.wav">
            <a:hlinkClick r:id="" action="ppaction://media"/>
          </p:cNvPr>
          <p:cNvPicPr>
            <a:picLocks noChangeAspect="1"/>
          </p:cNvPicPr>
          <p:nvPr>
            <a:wavAudioFile r:embed="rId1" name="5A2FFACB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4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375"/>
            <a:ext cx="69310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6013" y="2959100"/>
            <a:ext cx="4873625" cy="58420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نظرية الإعتماد على وسائل الإعــلام</a:t>
            </a:r>
          </a:p>
        </p:txBody>
      </p:sp>
      <p:pic>
        <p:nvPicPr>
          <p:cNvPr id="3" name="B9652984.wav">
            <a:hlinkClick r:id="" action="ppaction://media"/>
          </p:cNvPr>
          <p:cNvPicPr>
            <a:picLocks noChangeAspect="1"/>
          </p:cNvPicPr>
          <p:nvPr>
            <a:wavAudioFile r:embed="rId1" name="B9658E7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54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69262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2275" y="2871788"/>
            <a:ext cx="4167188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نظرية تحليل الإطار الإعــلامى </a:t>
            </a:r>
          </a:p>
        </p:txBody>
      </p:sp>
      <p:pic>
        <p:nvPicPr>
          <p:cNvPr id="3" name="DF793000.wav">
            <a:hlinkClick r:id="" action="ppaction://media"/>
          </p:cNvPr>
          <p:cNvPicPr>
            <a:picLocks noChangeAspect="1"/>
          </p:cNvPicPr>
          <p:nvPr>
            <a:wavAudioFile r:embed="rId1" name="DF79AAC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87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69262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4525" y="2598738"/>
            <a:ext cx="63960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نظرية المسئولية الإجتماعية لوسائل الإعــــــــلام</a:t>
            </a:r>
          </a:p>
        </p:txBody>
      </p:sp>
      <p:pic>
        <p:nvPicPr>
          <p:cNvPr id="3" name="FE9A3015.wav">
            <a:hlinkClick r:id="" action="ppaction://media"/>
          </p:cNvPr>
          <p:cNvPicPr>
            <a:picLocks noChangeAspect="1"/>
          </p:cNvPicPr>
          <p:nvPr>
            <a:wavAudioFile r:embed="rId1" name="FE9AD3A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7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457200" y="368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t="27246" r="37172" b="30809"/>
          <a:stretch>
            <a:fillRect/>
          </a:stretch>
        </p:blipFill>
        <p:spPr bwMode="auto">
          <a:xfrm>
            <a:off x="0" y="476250"/>
            <a:ext cx="8172450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FA573015.wav">
            <a:hlinkClick r:id="" action="ppaction://media"/>
          </p:cNvPr>
          <p:cNvPicPr>
            <a:picLocks noChangeAspect="1"/>
          </p:cNvPicPr>
          <p:nvPr>
            <a:wavAudioFile r:embed="rId1" name="FA575D4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3970</TotalTime>
  <Words>50</Words>
  <Application>Microsoft Office PowerPoint</Application>
  <PresentationFormat>عرض على الشاشة (3:4)‏</PresentationFormat>
  <Paragraphs>14</Paragraphs>
  <Slides>8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9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fares</cp:lastModifiedBy>
  <cp:revision>288</cp:revision>
  <dcterms:created xsi:type="dcterms:W3CDTF">2010-07-18T23:56:38Z</dcterms:created>
  <dcterms:modified xsi:type="dcterms:W3CDTF">2020-04-26T13:26:43Z</dcterms:modified>
</cp:coreProperties>
</file>