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64" r:id="rId5"/>
    <p:sldId id="296" r:id="rId6"/>
    <p:sldId id="298" r:id="rId7"/>
    <p:sldId id="299" r:id="rId8"/>
    <p:sldId id="297" r:id="rId9"/>
    <p:sldId id="302" r:id="rId10"/>
    <p:sldId id="303" r:id="rId11"/>
    <p:sldId id="305" r:id="rId12"/>
    <p:sldId id="306" r:id="rId13"/>
    <p:sldId id="308" r:id="rId14"/>
    <p:sldId id="307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01" r:id="rId26"/>
    <p:sldId id="309" r:id="rId27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6888B5-1CF5-4EFF-BD18-225AE6945E9F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8E7A4F2C-E735-4918-A19A-E6EFB82D04AE}">
      <dgm:prSet custT="1"/>
      <dgm:spPr/>
      <dgm:t>
        <a:bodyPr/>
        <a:lstStyle/>
        <a:p>
          <a:pPr rtl="1"/>
          <a:r>
            <a:rPr lang="en-US" sz="2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AWI-3-58" pitchFamily="2" charset="-78"/>
            </a:rPr>
            <a:t>karema.kamal@svu.edu.eg</a:t>
          </a:r>
          <a:endParaRPr lang="ar-EG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LAWI-3-58" pitchFamily="2" charset="-78"/>
          </a:endParaRPr>
        </a:p>
      </dgm:t>
    </dgm:pt>
    <dgm:pt modelId="{3EB25CCD-E6E8-4377-93C9-E53FD9F78958}" type="parTrans" cxnId="{7CBC91DE-ED9B-4A21-8DB3-BDC4A4819AC8}">
      <dgm:prSet/>
      <dgm:spPr/>
      <dgm:t>
        <a:bodyPr/>
        <a:lstStyle/>
        <a:p>
          <a:pPr rtl="1"/>
          <a:endParaRPr lang="ar-EG"/>
        </a:p>
      </dgm:t>
    </dgm:pt>
    <dgm:pt modelId="{0BC80E96-46B9-4E70-9B75-22BB047B9C91}" type="sibTrans" cxnId="{7CBC91DE-ED9B-4A21-8DB3-BDC4A4819AC8}">
      <dgm:prSet/>
      <dgm:spPr/>
      <dgm:t>
        <a:bodyPr/>
        <a:lstStyle/>
        <a:p>
          <a:pPr rtl="1"/>
          <a:endParaRPr lang="ar-EG"/>
        </a:p>
      </dgm:t>
    </dgm:pt>
    <dgm:pt modelId="{736EDF1C-5CBC-4131-BEAF-E6FC9690A6B3}" type="pres">
      <dgm:prSet presAssocID="{786888B5-1CF5-4EFF-BD18-225AE6945E9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E481C097-6A4C-4469-A2AA-E62617D66E89}" type="pres">
      <dgm:prSet presAssocID="{8E7A4F2C-E735-4918-A19A-E6EFB82D04AE}" presName="composite" presStyleCnt="0"/>
      <dgm:spPr/>
    </dgm:pt>
    <dgm:pt modelId="{0152F947-D5A3-45D2-99A7-85CF10778801}" type="pres">
      <dgm:prSet presAssocID="{8E7A4F2C-E735-4918-A19A-E6EFB82D04AE}" presName="imgShp" presStyleLbl="fgImgPlace1" presStyleIdx="0" presStyleCnt="1" custScaleY="100098" custLinFactNeighborX="-24945" custLinFactNeighborY="-4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pPr rtl="1"/>
          <a:endParaRPr lang="ar-EG"/>
        </a:p>
      </dgm:t>
    </dgm:pt>
    <dgm:pt modelId="{E8299339-262B-40EC-9225-D1AA4DE33E1E}" type="pres">
      <dgm:prSet presAssocID="{8E7A4F2C-E735-4918-A19A-E6EFB82D04AE}" presName="txShp" presStyleLbl="node1" presStyleIdx="0" presStyleCnt="1" custScaleX="127935" custScaleY="62893" custLinFactNeighborX="6518" custLinFactNeighborY="200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7CBC91DE-ED9B-4A21-8DB3-BDC4A4819AC8}" srcId="{786888B5-1CF5-4EFF-BD18-225AE6945E9F}" destId="{8E7A4F2C-E735-4918-A19A-E6EFB82D04AE}" srcOrd="0" destOrd="0" parTransId="{3EB25CCD-E6E8-4377-93C9-E53FD9F78958}" sibTransId="{0BC80E96-46B9-4E70-9B75-22BB047B9C91}"/>
    <dgm:cxn modelId="{341B2090-7ECE-4FE9-99F7-7A63F8DCBE46}" type="presOf" srcId="{786888B5-1CF5-4EFF-BD18-225AE6945E9F}" destId="{736EDF1C-5CBC-4131-BEAF-E6FC9690A6B3}" srcOrd="0" destOrd="0" presId="urn:microsoft.com/office/officeart/2005/8/layout/vList3"/>
    <dgm:cxn modelId="{E3E87F9A-1956-493C-AFD5-64D6EE6646D3}" type="presOf" srcId="{8E7A4F2C-E735-4918-A19A-E6EFB82D04AE}" destId="{E8299339-262B-40EC-9225-D1AA4DE33E1E}" srcOrd="0" destOrd="0" presId="urn:microsoft.com/office/officeart/2005/8/layout/vList3"/>
    <dgm:cxn modelId="{C5D4EAA8-65C1-4025-B7B2-E43FC197C5E8}" type="presParOf" srcId="{736EDF1C-5CBC-4131-BEAF-E6FC9690A6B3}" destId="{E481C097-6A4C-4469-A2AA-E62617D66E89}" srcOrd="0" destOrd="0" presId="urn:microsoft.com/office/officeart/2005/8/layout/vList3"/>
    <dgm:cxn modelId="{7871C89E-4EED-4F26-9C72-2A7F93477935}" type="presParOf" srcId="{E481C097-6A4C-4469-A2AA-E62617D66E89}" destId="{0152F947-D5A3-45D2-99A7-85CF10778801}" srcOrd="0" destOrd="0" presId="urn:microsoft.com/office/officeart/2005/8/layout/vList3"/>
    <dgm:cxn modelId="{7B057A6A-8CA0-4982-A5DE-28CE7DB02DCF}" type="presParOf" srcId="{E481C097-6A4C-4469-A2AA-E62617D66E89}" destId="{E8299339-262B-40EC-9225-D1AA4DE33E1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299339-262B-40EC-9225-D1AA4DE33E1E}">
      <dsp:nvSpPr>
        <dsp:cNvPr id="0" name=""/>
        <dsp:cNvSpPr/>
      </dsp:nvSpPr>
      <dsp:spPr>
        <a:xfrm rot="10800000">
          <a:off x="1028263" y="311603"/>
          <a:ext cx="7316167" cy="103958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8905" tIns="106680" rIns="199136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LAWI-3-58" pitchFamily="2" charset="-78"/>
            </a:rPr>
            <a:t>karema.kamal@svu.edu.eg</a:t>
          </a:r>
          <a:endParaRPr lang="ar-EG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ALAWI-3-58" pitchFamily="2" charset="-78"/>
          </a:endParaRPr>
        </a:p>
      </dsp:txBody>
      <dsp:txXfrm rot="10800000">
        <a:off x="1288160" y="311603"/>
        <a:ext cx="7056270" cy="1039589"/>
      </dsp:txXfrm>
    </dsp:sp>
    <dsp:sp modelId="{0152F947-D5A3-45D2-99A7-85CF10778801}">
      <dsp:nvSpPr>
        <dsp:cNvPr id="0" name=""/>
        <dsp:cNvSpPr/>
      </dsp:nvSpPr>
      <dsp:spPr>
        <a:xfrm>
          <a:off x="215471" y="0"/>
          <a:ext cx="1652949" cy="165456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9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5AA76D6-71C1-4445-A906-0ED4A4960B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81CDE-3DD2-4257-A277-59EDA1D02D2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4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31BCFC-1B3E-4A88-B6F7-4CD83F12732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1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79373-82F6-4EA7-8972-003A3F0FE09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679ED6-D7D4-4C68-9674-606DFA4B3B8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34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A2020-D944-4291-AA84-00CD732C85B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78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0582B-958A-45E8-8D98-711411AAC10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56334-1C3C-4B61-B88F-0EAAB2EA413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8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2E9DE-1096-418C-B62B-82C03FEF9B8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0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5BB6D-344B-4841-8A55-B9C676CBD8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29D1DD-CDEE-4CCE-89E7-85FBCB70F34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4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2F2558-881D-4780-B2B7-6F7FDC79FAC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42" r:id="rId2"/>
    <p:sldLayoutId id="2147484250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51" r:id="rId9"/>
    <p:sldLayoutId id="2147484248" r:id="rId10"/>
    <p:sldLayoutId id="214748425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1933575"/>
            <a:ext cx="8097838" cy="4586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فلسفة الإعــلام ونظرياته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الأولى – دبلوم  العلاقات العامة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25إبريل2020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)</a:t>
            </a:r>
          </a:p>
          <a:p>
            <a:pPr algn="ctr">
              <a:defRPr/>
            </a:pP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0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6A0D250.wav">
            <a:hlinkClick r:id="" action="ppaction://media"/>
          </p:cNvPr>
          <p:cNvPicPr>
            <a:picLocks noChangeAspect="1"/>
          </p:cNvPicPr>
          <p:nvPr>
            <a:wavAudioFile r:embed="rId1" name="6A0D587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1073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98EA343.wav">
            <a:hlinkClick r:id="" action="ppaction://media"/>
          </p:cNvPr>
          <p:cNvPicPr>
            <a:picLocks noChangeAspect="1"/>
          </p:cNvPicPr>
          <p:nvPr>
            <a:wavAudioFile r:embed="rId1" name="98EA81F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62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7878763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608359.wav">
            <a:hlinkClick r:id="" action="ppaction://media"/>
          </p:cNvPr>
          <p:cNvPicPr>
            <a:picLocks noChangeAspect="1"/>
          </p:cNvPicPr>
          <p:nvPr>
            <a:wavAudioFile r:embed="rId1" name="260860D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012113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09900"/>
            <a:ext cx="7904163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8E72359.wav">
            <a:hlinkClick r:id="" action="ppaction://media"/>
          </p:cNvPr>
          <p:cNvPicPr>
            <a:picLocks noChangeAspect="1"/>
          </p:cNvPicPr>
          <p:nvPr>
            <a:wavAudioFile r:embed="rId1" name="8E7246E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7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027988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08275"/>
            <a:ext cx="78105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BB6375.wav">
            <a:hlinkClick r:id="" action="ppaction://media"/>
          </p:cNvPr>
          <p:cNvPicPr>
            <a:picLocks noChangeAspect="1"/>
          </p:cNvPicPr>
          <p:nvPr>
            <a:wavAudioFile r:embed="rId1" name="2BB6660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>
            <a:fillRect/>
          </a:stretch>
        </p:blipFill>
        <p:spPr bwMode="auto">
          <a:xfrm>
            <a:off x="179388" y="209550"/>
            <a:ext cx="7885112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200025" y="3943350"/>
            <a:ext cx="7883525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BFA375.wav">
            <a:hlinkClick r:id="" action="ppaction://media"/>
          </p:cNvPr>
          <p:cNvPicPr>
            <a:picLocks noChangeAspect="1"/>
          </p:cNvPicPr>
          <p:nvPr>
            <a:wavAudioFile r:embed="rId1" name="EBFA14D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6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820025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34B390.wav">
            <a:hlinkClick r:id="" action="ppaction://media"/>
          </p:cNvPr>
          <p:cNvPicPr>
            <a:picLocks noChangeAspect="1"/>
          </p:cNvPicPr>
          <p:nvPr>
            <a:wavAudioFile r:embed="rId1" name="834BD7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5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77581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7970838" cy="486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6A8390.wav">
            <a:hlinkClick r:id="" action="ppaction://media"/>
          </p:cNvPr>
          <p:cNvPicPr>
            <a:picLocks noChangeAspect="1"/>
          </p:cNvPicPr>
          <p:nvPr>
            <a:wavAudioFile r:embed="rId1" name="A6A8885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7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51800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649406.wav">
            <a:hlinkClick r:id="" action="ppaction://media"/>
          </p:cNvPr>
          <p:cNvPicPr>
            <a:picLocks noChangeAspect="1"/>
          </p:cNvPicPr>
          <p:nvPr>
            <a:wavAudioFile r:embed="rId1" name="3649A0F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87558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141663"/>
            <a:ext cx="8069263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355421.wav">
            <a:hlinkClick r:id="" action="ppaction://media"/>
          </p:cNvPr>
          <p:cNvPicPr>
            <a:picLocks noChangeAspect="1"/>
          </p:cNvPicPr>
          <p:nvPr>
            <a:wavAudioFile r:embed="rId1" name="235576B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78882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982421.wav">
            <a:hlinkClick r:id="" action="ppaction://media"/>
          </p:cNvPr>
          <p:cNvPicPr>
            <a:picLocks noChangeAspect="1"/>
          </p:cNvPicPr>
          <p:nvPr>
            <a:wavAudioFile r:embed="rId1" name="F982A2E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9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913"/>
            <a:ext cx="5761038" cy="64611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  <a:cs typeface="Arial" pitchFamily="34" charset="0"/>
              </a:rPr>
              <a:t>نظرية الإعتماد على وسائل الإعلام </a:t>
            </a:r>
          </a:p>
        </p:txBody>
      </p:sp>
      <p:sp>
        <p:nvSpPr>
          <p:cNvPr id="4" name="Left Arrow 3"/>
          <p:cNvSpPr/>
          <p:nvPr/>
        </p:nvSpPr>
        <p:spPr>
          <a:xfrm rot="20834647">
            <a:off x="6225755" y="243809"/>
            <a:ext cx="2736304" cy="936104"/>
          </a:xfrm>
          <a:prstGeom prst="leftArrow">
            <a:avLst>
              <a:gd name="adj1" fmla="val 61663"/>
              <a:gd name="adj2" fmla="val 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 A SHMOOKH" pitchFamily="2" charset="-78"/>
              </a:rPr>
              <a:t>إستكمال</a:t>
            </a:r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46163"/>
            <a:ext cx="5543550" cy="712787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8040688" cy="480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B0F250.wav">
            <a:hlinkClick r:id="" action="ppaction://media"/>
          </p:cNvPr>
          <p:cNvPicPr>
            <a:picLocks noChangeAspect="1"/>
          </p:cNvPicPr>
          <p:nvPr>
            <a:wavAudioFile r:embed="rId1" name="CB0FDF2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3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021638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0F1437.wav">
            <a:hlinkClick r:id="" action="ppaction://media"/>
          </p:cNvPr>
          <p:cNvPicPr>
            <a:picLocks noChangeAspect="1"/>
          </p:cNvPicPr>
          <p:nvPr>
            <a:wavAudioFile r:embed="rId1" name="30F1DF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2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8099425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2FB437.wav">
            <a:hlinkClick r:id="" action="ppaction://media"/>
          </p:cNvPr>
          <p:cNvPicPr>
            <a:picLocks noChangeAspect="1"/>
          </p:cNvPicPr>
          <p:nvPr>
            <a:wavAudioFile r:embed="rId1" name="B2FB474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9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93075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90D453.wav">
            <a:hlinkClick r:id="" action="ppaction://media"/>
          </p:cNvPr>
          <p:cNvPicPr>
            <a:picLocks noChangeAspect="1"/>
          </p:cNvPicPr>
          <p:nvPr>
            <a:wavAudioFile r:embed="rId1" name="190D4E1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8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02798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70453.wav">
            <a:hlinkClick r:id="" action="ppaction://media"/>
          </p:cNvPr>
          <p:cNvPicPr>
            <a:picLocks noChangeAspect="1"/>
          </p:cNvPicPr>
          <p:nvPr>
            <a:wavAudioFile r:embed="rId1" name="E970684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8056563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2E7468.wav">
            <a:hlinkClick r:id="" action="ppaction://media"/>
          </p:cNvPr>
          <p:cNvPicPr>
            <a:picLocks noChangeAspect="1"/>
          </p:cNvPicPr>
          <p:nvPr>
            <a:wavAudioFile r:embed="rId1" name="12E7863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8913"/>
            <a:ext cx="749935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3600" b="1" dirty="0" smtClean="0">
                <a:solidFill>
                  <a:srgbClr val="A1398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للإستزادة  بحثياً من خلال المراجع العلمية: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79388" y="1125538"/>
            <a:ext cx="7993062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ar-EG" sz="3200" b="1"/>
              <a:t>1- عبدالنبي عبدالله الطيب ، فلسفة ونظريات الإعلام </a:t>
            </a:r>
          </a:p>
          <a:p>
            <a:r>
              <a:rPr lang="ar-EG" sz="2800" b="1"/>
              <a:t>                 </a:t>
            </a:r>
            <a:r>
              <a:rPr lang="en-US" sz="2800" b="1"/>
              <a:t>     </a:t>
            </a:r>
            <a:r>
              <a:rPr lang="ar-EG" sz="3200" b="1"/>
              <a:t>( الدار العالمية للنشر والتوزيع،  2014)</a:t>
            </a:r>
          </a:p>
          <a:p>
            <a:r>
              <a:rPr lang="ar-EG" sz="3200" b="1"/>
              <a:t>2-علي عبد الفتاح كنعان ، نظريات الإعلام ، دار اليازوري العلمية للنشر و التوزيع،2014.</a:t>
            </a:r>
          </a:p>
          <a:p>
            <a:r>
              <a:rPr lang="ar-EG" sz="3200" b="1"/>
              <a:t>3- محمد على القعاري ، نظريات الإتصال – رؤي فلسفية                       </a:t>
            </a:r>
          </a:p>
          <a:p>
            <a:r>
              <a:rPr lang="ar-EG" sz="3200" b="1"/>
              <a:t>       وتطبيقات عملية ( الرشـد ، الطبعة الأولى ، 2019)</a:t>
            </a:r>
          </a:p>
          <a:p>
            <a:endParaRPr lang="en-US" sz="3200" b="1"/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600" b="1" u="sng">
              <a:solidFill>
                <a:srgbClr val="DF93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ar-EG" sz="1600" b="1" u="sng">
                <a:solidFill>
                  <a:srgbClr val="DF9307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457200" y="368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3" name="0393468.wav">
            <a:hlinkClick r:id="" action="ppaction://media"/>
          </p:cNvPr>
          <p:cNvPicPr>
            <a:picLocks noChangeAspect="1"/>
          </p:cNvPicPr>
          <p:nvPr>
            <a:wavAudioFile r:embed="rId1" name="0393304D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620713"/>
            <a:ext cx="6669088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/>
        </p:nvGraphicFramePr>
        <p:xfrm>
          <a:off x="-209625" y="2276872"/>
          <a:ext cx="859948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6840538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240546.wav">
            <a:hlinkClick r:id="" action="ppaction://media"/>
          </p:cNvPr>
          <p:cNvPicPr>
            <a:picLocks noChangeAspect="1"/>
          </p:cNvPicPr>
          <p:nvPr>
            <a:wavAudioFile r:embed="rId1" name="B2406DB7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5725"/>
            <a:ext cx="7986713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7997825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6DCE281.wav">
            <a:hlinkClick r:id="" action="ppaction://media"/>
          </p:cNvPr>
          <p:cNvPicPr>
            <a:picLocks noChangeAspect="1"/>
          </p:cNvPicPr>
          <p:nvPr>
            <a:wavAudioFile r:embed="rId1" name="6DCEA10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7974013" cy="6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6AC5281.wav">
            <a:hlinkClick r:id="" action="ppaction://media"/>
          </p:cNvPr>
          <p:cNvPicPr>
            <a:picLocks noChangeAspect="1"/>
          </p:cNvPicPr>
          <p:nvPr>
            <a:wavAudioFile r:embed="rId1" name="6AC571B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7897813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57E296.wav">
            <a:hlinkClick r:id="" action="ppaction://media"/>
          </p:cNvPr>
          <p:cNvPicPr>
            <a:picLocks noChangeAspect="1"/>
          </p:cNvPicPr>
          <p:nvPr>
            <a:wavAudioFile r:embed="rId1" name="B57E12A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5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7848872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ounded Rectangle 5"/>
          <p:cNvSpPr/>
          <p:nvPr/>
        </p:nvSpPr>
        <p:spPr>
          <a:xfrm>
            <a:off x="3779838" y="4221163"/>
            <a:ext cx="3863975" cy="2087562"/>
          </a:xfrm>
          <a:prstGeom prst="roundRect">
            <a:avLst>
              <a:gd name="adj" fmla="val 3861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446588"/>
            <a:ext cx="2879725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8" y="4149725"/>
            <a:ext cx="3086100" cy="2355850"/>
          </a:xfrm>
          <a:prstGeom prst="rect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92E296.wav">
            <a:hlinkClick r:id="" action="ppaction://media"/>
          </p:cNvPr>
          <p:cNvPicPr>
            <a:picLocks noChangeAspect="1"/>
          </p:cNvPicPr>
          <p:nvPr>
            <a:wavAudioFile r:embed="rId1" name="E92EACA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6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76612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8"/>
          <a:stretch>
            <a:fillRect/>
          </a:stretch>
        </p:blipFill>
        <p:spPr bwMode="auto">
          <a:xfrm>
            <a:off x="1116013" y="485775"/>
            <a:ext cx="6246812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79565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652838"/>
            <a:ext cx="6391275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2D7312.wav">
            <a:hlinkClick r:id="" action="ppaction://media"/>
          </p:cNvPr>
          <p:cNvPicPr>
            <a:picLocks noChangeAspect="1"/>
          </p:cNvPicPr>
          <p:nvPr>
            <a:wavAudioFile r:embed="rId1" name="32D7CED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8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260350"/>
            <a:ext cx="5192712" cy="973138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"/>
          <a:stretch>
            <a:fillRect/>
          </a:stretch>
        </p:blipFill>
        <p:spPr bwMode="auto">
          <a:xfrm>
            <a:off x="87313" y="1628775"/>
            <a:ext cx="7877175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487312.wav">
            <a:hlinkClick r:id="" action="ppaction://media"/>
          </p:cNvPr>
          <p:cNvPicPr>
            <a:picLocks noChangeAspect="1"/>
          </p:cNvPicPr>
          <p:nvPr>
            <a:wavAudioFile r:embed="rId1" name="D487ED7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7926388" cy="590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6327775"/>
            <a:ext cx="358298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207328.wav">
            <a:hlinkClick r:id="" action="ppaction://media"/>
          </p:cNvPr>
          <p:cNvPicPr>
            <a:picLocks noChangeAspect="1"/>
          </p:cNvPicPr>
          <p:nvPr>
            <a:wavAudioFile r:embed="rId1" name="C207DB1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66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3918</TotalTime>
  <Words>89</Words>
  <Application>Microsoft Office PowerPoint</Application>
  <PresentationFormat>عرض على الشاشة (3:4)‏</PresentationFormat>
  <Paragraphs>21</Paragraphs>
  <Slides>26</Slides>
  <Notes>0</Notes>
  <HiddenSlides>0</HiddenSlides>
  <MMClips>26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8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Times New Roman</vt:lpstr>
      <vt:lpstr>Opulent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fares</cp:lastModifiedBy>
  <cp:revision>287</cp:revision>
  <dcterms:created xsi:type="dcterms:W3CDTF">2010-07-18T23:56:38Z</dcterms:created>
  <dcterms:modified xsi:type="dcterms:W3CDTF">2020-04-26T13:27:12Z</dcterms:modified>
</cp:coreProperties>
</file>