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791" r:id="rId1"/>
  </p:sldMasterIdLst>
  <p:sldIdLst>
    <p:sldId id="274" r:id="rId2"/>
    <p:sldId id="278" r:id="rId3"/>
    <p:sldId id="259" r:id="rId4"/>
    <p:sldId id="264" r:id="rId5"/>
    <p:sldId id="296" r:id="rId6"/>
    <p:sldId id="298" r:id="rId7"/>
    <p:sldId id="299" r:id="rId8"/>
    <p:sldId id="297" r:id="rId9"/>
    <p:sldId id="301" r:id="rId10"/>
  </p:sldIdLst>
  <p:sldSz cx="9144000" cy="6858000" type="screen4x3"/>
  <p:notesSz cx="6858000" cy="9144000"/>
  <p:defaultTextStyle>
    <a:defPPr>
      <a:defRPr lang="ar-SA"/>
    </a:defPPr>
    <a:lvl1pPr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 Black" pitchFamily="34" charset="0"/>
        <a:ea typeface="+mn-ea"/>
        <a:cs typeface="Arial" pitchFamily="34" charset="0"/>
      </a:defRPr>
    </a:lvl1pPr>
    <a:lvl2pPr marL="4572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 Black" pitchFamily="34" charset="0"/>
        <a:ea typeface="+mn-ea"/>
        <a:cs typeface="Arial" pitchFamily="34" charset="0"/>
      </a:defRPr>
    </a:lvl2pPr>
    <a:lvl3pPr marL="9144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 Black" pitchFamily="34" charset="0"/>
        <a:ea typeface="+mn-ea"/>
        <a:cs typeface="Arial" pitchFamily="34" charset="0"/>
      </a:defRPr>
    </a:lvl3pPr>
    <a:lvl4pPr marL="13716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 Black" pitchFamily="34" charset="0"/>
        <a:ea typeface="+mn-ea"/>
        <a:cs typeface="Arial" pitchFamily="34" charset="0"/>
      </a:defRPr>
    </a:lvl4pPr>
    <a:lvl5pPr marL="18288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 Black" pitchFamily="34" charset="0"/>
        <a:ea typeface="+mn-ea"/>
        <a:cs typeface="Arial" pitchFamily="34" charset="0"/>
      </a:defRPr>
    </a:lvl5pPr>
    <a:lvl6pPr marL="2286000" algn="r" defTabSz="914400" rtl="1" eaLnBrk="1" latinLnBrk="0" hangingPunct="1">
      <a:defRPr kern="1200">
        <a:solidFill>
          <a:schemeClr val="tx1"/>
        </a:solidFill>
        <a:latin typeface="Arial Black" pitchFamily="34" charset="0"/>
        <a:ea typeface="+mn-ea"/>
        <a:cs typeface="Arial" pitchFamily="34" charset="0"/>
      </a:defRPr>
    </a:lvl6pPr>
    <a:lvl7pPr marL="2743200" algn="r" defTabSz="914400" rtl="1" eaLnBrk="1" latinLnBrk="0" hangingPunct="1">
      <a:defRPr kern="1200">
        <a:solidFill>
          <a:schemeClr val="tx1"/>
        </a:solidFill>
        <a:latin typeface="Arial Black" pitchFamily="34" charset="0"/>
        <a:ea typeface="+mn-ea"/>
        <a:cs typeface="Arial" pitchFamily="34" charset="0"/>
      </a:defRPr>
    </a:lvl7pPr>
    <a:lvl8pPr marL="3200400" algn="r" defTabSz="914400" rtl="1" eaLnBrk="1" latinLnBrk="0" hangingPunct="1">
      <a:defRPr kern="1200">
        <a:solidFill>
          <a:schemeClr val="tx1"/>
        </a:solidFill>
        <a:latin typeface="Arial Black" pitchFamily="34" charset="0"/>
        <a:ea typeface="+mn-ea"/>
        <a:cs typeface="Arial" pitchFamily="34" charset="0"/>
      </a:defRPr>
    </a:lvl8pPr>
    <a:lvl9pPr marL="3657600" algn="r" defTabSz="914400" rtl="1" eaLnBrk="1" latinLnBrk="0" hangingPunct="1">
      <a:defRPr kern="1200">
        <a:solidFill>
          <a:schemeClr val="tx1"/>
        </a:solidFill>
        <a:latin typeface="Arial Black" pitchFamily="34" charset="0"/>
        <a:ea typeface="+mn-ea"/>
        <a:cs typeface="Arial" pitchFamily="34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1398D"/>
    <a:srgbClr val="9900CC"/>
    <a:srgbClr val="193DD7"/>
    <a:srgbClr val="009900"/>
    <a:srgbClr val="CC3399"/>
    <a:srgbClr val="CC0066"/>
    <a:srgbClr val="17452D"/>
    <a:srgbClr val="30905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89474" autoAdjust="0"/>
    <p:restoredTop sz="94624" autoAdjust="0"/>
  </p:normalViewPr>
  <p:slideViewPr>
    <p:cSldViewPr>
      <p:cViewPr varScale="1">
        <p:scale>
          <a:sx n="70" d="100"/>
          <a:sy n="70" d="100"/>
        </p:scale>
        <p:origin x="-1578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28" d="100"/>
        <a:sy n="128" d="100"/>
      </p:scale>
      <p:origin x="0" y="143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/>
          <p:nvPr/>
        </p:nvSpPr>
        <p:spPr>
          <a:xfrm flipH="1">
            <a:off x="2667000" y="0"/>
            <a:ext cx="6477000" cy="6858000"/>
          </a:xfrm>
          <a:prstGeom prst="rect">
            <a:avLst/>
          </a:prstGeom>
          <a:blipFill>
            <a:blip r:embed="rId2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00000" r="50000"/>
                </a:path>
                <a:tileRect/>
              </a:gradFill>
            </a:fillOverlay>
            <a:innerShdw blurRad="63500" dist="44450" dir="10800000">
              <a:srgbClr val="000000">
                <a:alpha val="5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sp>
        <p:nvSpPr>
          <p:cNvPr id="5" name="Straight Connector 9"/>
          <p:cNvSpPr>
            <a:spLocks noChangeShapeType="1"/>
          </p:cNvSpPr>
          <p:nvPr/>
        </p:nvSpPr>
        <p:spPr bwMode="auto">
          <a:xfrm rot="16200000">
            <a:off x="-762000" y="3429000"/>
            <a:ext cx="6858000" cy="0"/>
          </a:xfrm>
          <a:prstGeom prst="line">
            <a:avLst/>
          </a:prstGeom>
          <a:noFill/>
          <a:ln w="11430" cap="flat" cmpd="sng" algn="ctr">
            <a:solidFill>
              <a:schemeClr val="bg1">
                <a:shade val="9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12" name="Title 11"/>
          <p:cNvSpPr>
            <a:spLocks noGrp="1"/>
          </p:cNvSpPr>
          <p:nvPr>
            <p:ph type="ctrTitle"/>
          </p:nvPr>
        </p:nvSpPr>
        <p:spPr>
          <a:xfrm>
            <a:off x="3366868" y="533400"/>
            <a:ext cx="5105400" cy="2868168"/>
          </a:xfrm>
        </p:spPr>
        <p:txBody>
          <a:bodyPr>
            <a:noAutofit/>
          </a:bodyPr>
          <a:lstStyle>
            <a:lvl1pPr algn="r">
              <a:defRPr sz="4200" b="1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5" name="Subtitle 24"/>
          <p:cNvSpPr>
            <a:spLocks noGrp="1"/>
          </p:cNvSpPr>
          <p:nvPr>
            <p:ph type="subTitle" idx="1"/>
          </p:nvPr>
        </p:nvSpPr>
        <p:spPr>
          <a:xfrm>
            <a:off x="3354442" y="3539864"/>
            <a:ext cx="5114778" cy="1101248"/>
          </a:xfrm>
        </p:spPr>
        <p:txBody>
          <a:bodyPr lIns="45720" tIns="0" rIns="45720" bIns="0"/>
          <a:lstStyle>
            <a:lvl1pPr marL="0" indent="0" algn="r">
              <a:buNone/>
              <a:defRPr sz="2200">
                <a:solidFill>
                  <a:srgbClr val="FFFFFF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6" name="Date Placeholder 30"/>
          <p:cNvSpPr>
            <a:spLocks noGrp="1"/>
          </p:cNvSpPr>
          <p:nvPr>
            <p:ph type="dt" sz="half" idx="10"/>
          </p:nvPr>
        </p:nvSpPr>
        <p:spPr>
          <a:xfrm>
            <a:off x="5870575" y="6557963"/>
            <a:ext cx="2003425" cy="227012"/>
          </a:xfrm>
        </p:spPr>
        <p:txBody>
          <a:bodyPr/>
          <a:lstStyle>
            <a:lvl1pPr>
              <a:defRPr lang="en-US"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endParaRPr/>
          </a:p>
        </p:txBody>
      </p:sp>
      <p:sp>
        <p:nvSpPr>
          <p:cNvPr id="7" name="Footer Placeholder 17"/>
          <p:cNvSpPr>
            <a:spLocks noGrp="1"/>
          </p:cNvSpPr>
          <p:nvPr>
            <p:ph type="ftr" sz="quarter" idx="11"/>
          </p:nvPr>
        </p:nvSpPr>
        <p:spPr>
          <a:xfrm>
            <a:off x="2819400" y="6557963"/>
            <a:ext cx="2927350" cy="228600"/>
          </a:xfrm>
        </p:spPr>
        <p:txBody>
          <a:bodyPr/>
          <a:lstStyle>
            <a:lvl1pPr>
              <a:defRPr lang="en-US"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endParaRPr/>
          </a:p>
        </p:txBody>
      </p:sp>
      <p:sp>
        <p:nvSpPr>
          <p:cNvPr id="8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7880350" y="6556375"/>
            <a:ext cx="588963" cy="228600"/>
          </a:xfrm>
        </p:spPr>
        <p:txBody>
          <a:bodyPr/>
          <a:lstStyle>
            <a:lvl1pPr>
              <a:defRPr smtClean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C3511587-5282-4DD2-87F8-4D72C1A3103D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03962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2B5693-C7E7-4135-BFEC-8D6D50A6A177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98128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3200" y="274955"/>
            <a:ext cx="1524000" cy="5851525"/>
          </a:xfrm>
        </p:spPr>
        <p:txBody>
          <a:bodyPr vert="eaVert" anchor="t"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243388" y="6557963"/>
            <a:ext cx="2001837" cy="227012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6556375"/>
            <a:ext cx="3657600" cy="228600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54750" y="6553200"/>
            <a:ext cx="587375" cy="2286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24E2A65-68E8-4034-8C5C-F946835DBFA5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23276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0B8B49-03EB-4D68-97DD-8D8BCBBDA0A2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69361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2821837"/>
            <a:ext cx="6255488" cy="1362075"/>
          </a:xfrm>
        </p:spPr>
        <p:txBody>
          <a:bodyPr anchor="t"/>
          <a:lstStyle>
            <a:lvl1pPr algn="r">
              <a:buNone/>
              <a:defRPr sz="4200" b="1" cap="all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1905000"/>
            <a:ext cx="6255488" cy="743507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24400" y="6556375"/>
            <a:ext cx="2001838" cy="227013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735138" y="6556375"/>
            <a:ext cx="2895600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34175" y="6554788"/>
            <a:ext cx="587375" cy="2286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63CF458-B0BC-48A9-9862-E0AD8DFE3C94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428525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5204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178808" y="1600200"/>
            <a:ext cx="35204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197B0A-3C64-424B-A36E-C2E3C6E6B59E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26598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lvl1pPr>
              <a:defRPr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178808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178808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E7EAB5-ECEA-43A0-B6FA-7C73465B0021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88800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11B3DE-9FEF-4B35-8AD1-AD8F90E1843D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17693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1120CA-D8F5-4FDD-8BEE-B7D2E76A2D62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77899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5897880" cy="1173480"/>
          </a:xfrm>
        </p:spPr>
        <p:txBody>
          <a:bodyPr wrap="square"/>
          <a:lstStyle>
            <a:lvl1pPr algn="l">
              <a:buNone/>
              <a:defRPr lang="en-US" sz="2400" baseline="0" smtClean="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497416"/>
            <a:ext cx="5897880" cy="602512"/>
          </a:xfrm>
        </p:spPr>
        <p:txBody>
          <a:bodyPr rot="0" spcFirstLastPara="0" vertOverflow="overflow" horzOverflow="overflow" lIns="45720" tIns="0" rIns="0" bIns="0" spcCol="0" rtlCol="0" fromWordArt="0" forceAA="0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7239000" cy="437175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98BB57-C5F4-410E-9E36-B7BED49A0137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05811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/>
          <p:nvPr/>
        </p:nvSpPr>
        <p:spPr>
          <a:xfrm rot="21240000">
            <a:off x="598488" y="1004888"/>
            <a:ext cx="4319587" cy="4311650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5000" dist="127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sp>
        <p:nvSpPr>
          <p:cNvPr id="6" name="Rectangle 9"/>
          <p:cNvSpPr/>
          <p:nvPr/>
        </p:nvSpPr>
        <p:spPr>
          <a:xfrm rot="21420000">
            <a:off x="596900" y="998538"/>
            <a:ext cx="4319588" cy="4313237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8000" dist="12700" dir="54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89098" y="1143000"/>
            <a:ext cx="3429000" cy="2057400"/>
          </a:xfrm>
        </p:spPr>
        <p:txBody>
          <a:bodyPr/>
          <a:lstStyle>
            <a:lvl1pPr algn="l">
              <a:buNone/>
              <a:defRPr sz="3000" b="1" baseline="0">
                <a:ln w="500">
                  <a:solidFill>
                    <a:schemeClr val="tx2">
                      <a:shade val="10000"/>
                      <a:satMod val="135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89098" y="3283634"/>
            <a:ext cx="3429000" cy="1920240"/>
          </a:xfrm>
        </p:spPr>
        <p:txBody>
          <a:bodyPr rot="0" spcFirstLastPara="0" vertOverflow="overflow" horzOverflow="overflow" lIns="82296" tIns="0" rIns="0" bIns="0" spcCol="0" rtlCol="0" fromWordArt="0" forceAA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aseline="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idx="1"/>
          </p:nvPr>
        </p:nvSpPr>
        <p:spPr>
          <a:xfrm>
            <a:off x="663682" y="1041002"/>
            <a:ext cx="4206240" cy="4206240"/>
          </a:xfrm>
          <a:solidFill>
            <a:schemeClr val="bg2">
              <a:shade val="50000"/>
            </a:schemeClr>
          </a:solidFill>
          <a:ln w="107950">
            <a:solidFill>
              <a:srgbClr val="FFFFFF"/>
            </a:solidFill>
            <a:miter lim="800000"/>
          </a:ln>
          <a:effectLst>
            <a:outerShdw blurRad="44450" dist="3810" dir="5400000" algn="tl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/>
          </a:scene3d>
          <a:sp3d contourW="3810">
            <a:contourClr>
              <a:srgbClr val="969696"/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DF5E5F50-BD3D-494B-B219-C5E747FE1527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60579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 flipH="1">
            <a:off x="8153400" y="0"/>
            <a:ext cx="990600" cy="6858000"/>
          </a:xfrm>
          <a:prstGeom prst="rect">
            <a:avLst/>
          </a:prstGeom>
          <a:blipFill>
            <a:blip r:embed="rId13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10000" r="50000" b="-10000"/>
                </a:path>
                <a:tileRect/>
              </a:gradFill>
            </a:fillOverlay>
            <a:innerShdw blurRad="63500" dist="44450" dir="10800000">
              <a:srgbClr val="000000">
                <a:alpha val="45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sp>
        <p:nvSpPr>
          <p:cNvPr id="3" name="Title Placeholder 2"/>
          <p:cNvSpPr>
            <a:spLocks noGrp="1"/>
          </p:cNvSpPr>
          <p:nvPr>
            <p:ph type="title"/>
          </p:nvPr>
        </p:nvSpPr>
        <p:spPr>
          <a:xfrm>
            <a:off x="457200" y="320675"/>
            <a:ext cx="7239000" cy="1143000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30" name="Text Placeholder 30"/>
          <p:cNvSpPr>
            <a:spLocks noGrp="1"/>
          </p:cNvSpPr>
          <p:nvPr>
            <p:ph type="body" idx="1"/>
          </p:nvPr>
        </p:nvSpPr>
        <p:spPr bwMode="auto">
          <a:xfrm>
            <a:off x="457200" y="1609725"/>
            <a:ext cx="7239000" cy="4846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7" name="Date Placeholder 26"/>
          <p:cNvSpPr>
            <a:spLocks noGrp="1"/>
          </p:cNvSpPr>
          <p:nvPr>
            <p:ph type="dt" sz="half" idx="2"/>
          </p:nvPr>
        </p:nvSpPr>
        <p:spPr>
          <a:xfrm>
            <a:off x="4246563" y="6557963"/>
            <a:ext cx="2001837" cy="227012"/>
          </a:xfrm>
          <a:prstGeom prst="rect">
            <a:avLst/>
          </a:prstGeom>
        </p:spPr>
        <p:txBody>
          <a:bodyPr vert="horz" tIns="0" bIns="0" anchor="b"/>
          <a:lstStyle>
            <a:lvl1pPr algn="l" eaLnBrk="1" latinLnBrk="0" hangingPunct="1">
              <a:defRPr kumimoji="0" sz="1000">
                <a:solidFill>
                  <a:schemeClr val="tx2"/>
                </a:solidFill>
                <a:ea typeface="+mn-ea"/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457200" y="6557963"/>
            <a:ext cx="3657600" cy="228600"/>
          </a:xfrm>
          <a:prstGeom prst="rect">
            <a:avLst/>
          </a:prstGeom>
        </p:spPr>
        <p:txBody>
          <a:bodyPr vert="horz" tIns="0" bIns="0" anchor="b"/>
          <a:lstStyle>
            <a:lvl1pPr algn="r" eaLnBrk="1" latinLnBrk="0" hangingPunct="1">
              <a:defRPr kumimoji="0" sz="1000">
                <a:solidFill>
                  <a:schemeClr val="tx2"/>
                </a:solidFill>
                <a:ea typeface="+mn-ea"/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4"/>
          </p:nvPr>
        </p:nvSpPr>
        <p:spPr>
          <a:xfrm>
            <a:off x="6251575" y="6556375"/>
            <a:ext cx="588963" cy="228600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defRPr sz="1100" smtClean="0">
                <a:solidFill>
                  <a:schemeClr val="tx2"/>
                </a:solidFill>
                <a:ea typeface="Arial" pitchFamily="34" charset="0"/>
              </a:defRPr>
            </a:lvl1pPr>
          </a:lstStyle>
          <a:p>
            <a:pPr>
              <a:defRPr/>
            </a:pPr>
            <a:fld id="{B971C8FF-30F4-41C2-AC67-5F2A87765E95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19" r:id="rId1"/>
    <p:sldLayoutId id="2147484212" r:id="rId2"/>
    <p:sldLayoutId id="2147484220" r:id="rId3"/>
    <p:sldLayoutId id="2147484213" r:id="rId4"/>
    <p:sldLayoutId id="2147484214" r:id="rId5"/>
    <p:sldLayoutId id="2147484215" r:id="rId6"/>
    <p:sldLayoutId id="2147484216" r:id="rId7"/>
    <p:sldLayoutId id="2147484217" r:id="rId8"/>
    <p:sldLayoutId id="2147484221" r:id="rId9"/>
    <p:sldLayoutId id="2147484218" r:id="rId10"/>
    <p:sldLayoutId id="2147484222" r:id="rId11"/>
  </p:sldLayoutIdLst>
  <p:txStyles>
    <p:titleStyle>
      <a:lvl1pPr algn="l" rtl="1" eaLnBrk="0" fontAlgn="base" hangingPunct="0">
        <a:spcBef>
          <a:spcPct val="0"/>
        </a:spcBef>
        <a:spcAft>
          <a:spcPct val="0"/>
        </a:spcAft>
        <a:defRPr sz="3800" b="1" kern="1200" cap="all">
          <a:ln w="500">
            <a:solidFill>
              <a:schemeClr val="tx2">
                <a:shade val="20000"/>
                <a:satMod val="120000"/>
              </a:schemeClr>
            </a:solidFill>
          </a:ln>
          <a:gradFill>
            <a:gsLst>
              <a:gs pos="0">
                <a:schemeClr val="accent4">
                  <a:tint val="13000"/>
                </a:schemeClr>
              </a:gs>
              <a:gs pos="10000">
                <a:schemeClr val="accent4">
                  <a:tint val="20000"/>
                </a:schemeClr>
              </a:gs>
              <a:gs pos="49000">
                <a:schemeClr val="accent4">
                  <a:tint val="70000"/>
                </a:schemeClr>
              </a:gs>
              <a:gs pos="50000">
                <a:schemeClr val="accent4">
                  <a:tint val="97000"/>
                </a:schemeClr>
              </a:gs>
              <a:gs pos="100000">
                <a:schemeClr val="accent4">
                  <a:tint val="20000"/>
                </a:schemeClr>
              </a:gs>
            </a:gsLst>
            <a:lin ang="5400000" scaled="1"/>
          </a:gradFill>
          <a:latin typeface="+mj-lt"/>
          <a:ea typeface="+mj-ea"/>
          <a:cs typeface="+mj-cs"/>
        </a:defRPr>
      </a:lvl1pPr>
      <a:lvl2pPr algn="l" rtl="1" eaLnBrk="0" fontAlgn="base" hangingPunct="0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rebuchet MS" pitchFamily="34" charset="0"/>
          <a:cs typeface="Tahoma" pitchFamily="34" charset="0"/>
        </a:defRPr>
      </a:lvl2pPr>
      <a:lvl3pPr algn="l" rtl="1" eaLnBrk="0" fontAlgn="base" hangingPunct="0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rebuchet MS" pitchFamily="34" charset="0"/>
          <a:cs typeface="Tahoma" pitchFamily="34" charset="0"/>
        </a:defRPr>
      </a:lvl3pPr>
      <a:lvl4pPr algn="l" rtl="1" eaLnBrk="0" fontAlgn="base" hangingPunct="0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rebuchet MS" pitchFamily="34" charset="0"/>
          <a:cs typeface="Tahoma" pitchFamily="34" charset="0"/>
        </a:defRPr>
      </a:lvl4pPr>
      <a:lvl5pPr algn="l" rtl="1" eaLnBrk="0" fontAlgn="base" hangingPunct="0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rebuchet MS" pitchFamily="34" charset="0"/>
          <a:cs typeface="Tahoma" pitchFamily="34" charset="0"/>
        </a:defRPr>
      </a:lvl5pPr>
      <a:lvl6pPr marL="457200" algn="l" rtl="1" fontAlgn="base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rebuchet MS" pitchFamily="34" charset="0"/>
          <a:cs typeface="Tahoma" pitchFamily="34" charset="0"/>
        </a:defRPr>
      </a:lvl6pPr>
      <a:lvl7pPr marL="914400" algn="l" rtl="1" fontAlgn="base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rebuchet MS" pitchFamily="34" charset="0"/>
          <a:cs typeface="Tahoma" pitchFamily="34" charset="0"/>
        </a:defRPr>
      </a:lvl7pPr>
      <a:lvl8pPr marL="1371600" algn="l" rtl="1" fontAlgn="base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rebuchet MS" pitchFamily="34" charset="0"/>
          <a:cs typeface="Tahoma" pitchFamily="34" charset="0"/>
        </a:defRPr>
      </a:lvl8pPr>
      <a:lvl9pPr marL="1828800" algn="l" rtl="1" fontAlgn="base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rebuchet MS" pitchFamily="34" charset="0"/>
          <a:cs typeface="Tahoma" pitchFamily="34" charset="0"/>
        </a:defRPr>
      </a:lvl9pPr>
      <a:extLst/>
    </p:titleStyle>
    <p:bodyStyle>
      <a:lvl1pPr marL="273050" indent="-273050" algn="r" rtl="1" eaLnBrk="0" fontAlgn="base" hangingPunct="0">
        <a:spcBef>
          <a:spcPts val="600"/>
        </a:spcBef>
        <a:spcAft>
          <a:spcPct val="0"/>
        </a:spcAft>
        <a:buClr>
          <a:schemeClr val="tx2"/>
        </a:buClr>
        <a:buSzPct val="73000"/>
        <a:buFont typeface="Wingdings 2" pitchFamily="18" charset="2"/>
        <a:buChar char="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20700" indent="-228600" algn="r" rtl="1" eaLnBrk="0" fontAlgn="base" hangingPunct="0">
        <a:spcBef>
          <a:spcPts val="500"/>
        </a:spcBef>
        <a:spcAft>
          <a:spcPct val="0"/>
        </a:spcAft>
        <a:buClr>
          <a:srgbClr val="F9B639"/>
        </a:buClr>
        <a:buSzPct val="80000"/>
        <a:buFont typeface="Wingdings 2" pitchFamily="18" charset="2"/>
        <a:buChar char=""/>
        <a:defRPr sz="2300" kern="1200">
          <a:solidFill>
            <a:srgbClr val="6C6C6C"/>
          </a:solidFill>
          <a:latin typeface="+mn-lt"/>
          <a:ea typeface="+mn-ea"/>
          <a:cs typeface="+mn-cs"/>
        </a:defRPr>
      </a:lvl2pPr>
      <a:lvl3pPr marL="758825" indent="-228600" algn="r" rtl="1" eaLnBrk="0" fontAlgn="base" hangingPunct="0">
        <a:spcBef>
          <a:spcPts val="400"/>
        </a:spcBef>
        <a:spcAft>
          <a:spcPct val="0"/>
        </a:spcAft>
        <a:buClr>
          <a:srgbClr val="F9B639"/>
        </a:buClr>
        <a:buSzPct val="60000"/>
        <a:buFont typeface="Wingdings" pitchFamily="2" charset="2"/>
        <a:buChar char="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04888" indent="-228600" algn="r" rtl="1" eaLnBrk="0" fontAlgn="base" hangingPunct="0">
        <a:spcBef>
          <a:spcPct val="20000"/>
        </a:spcBef>
        <a:spcAft>
          <a:spcPct val="0"/>
        </a:spcAft>
        <a:buClr>
          <a:srgbClr val="F9B639"/>
        </a:buClr>
        <a:buSzPct val="80000"/>
        <a:buFont typeface="Wingdings 2" pitchFamily="18" charset="2"/>
        <a:buChar char=""/>
        <a:defRPr sz="2000" kern="1200">
          <a:solidFill>
            <a:srgbClr val="6C6C6C"/>
          </a:solidFill>
          <a:latin typeface="+mn-lt"/>
          <a:ea typeface="+mn-ea"/>
          <a:cs typeface="+mn-cs"/>
        </a:defRPr>
      </a:lvl4pPr>
      <a:lvl5pPr marL="1279525" indent="-228600" algn="r" rtl="1" eaLnBrk="0" fontAlgn="base" hangingPunct="0">
        <a:spcBef>
          <a:spcPts val="400"/>
        </a:spcBef>
        <a:spcAft>
          <a:spcPct val="0"/>
        </a:spcAft>
        <a:buClr>
          <a:srgbClr val="F9B639"/>
        </a:buClr>
        <a:buSzPct val="70000"/>
        <a:buFont typeface="Wingdings" pitchFamily="2" charset="2"/>
        <a:buChar char="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472184" indent="-182880" algn="r" rtl="1" eaLnBrk="1" latinLnBrk="0" hangingPunct="1">
        <a:spcBef>
          <a:spcPts val="400"/>
        </a:spcBef>
        <a:buClr>
          <a:schemeClr val="accent4"/>
        </a:buClr>
        <a:buSzPct val="80000"/>
        <a:buFont typeface="Wingdings 2"/>
        <a:buChar char=""/>
        <a:defRPr kumimoji="0" sz="18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6pPr>
      <a:lvl7pPr marL="1673352" indent="-182880" algn="r" rtl="1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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47088" indent="-182880" algn="r" rtl="1" eaLnBrk="1" latinLnBrk="0" hangingPunct="1">
        <a:spcBef>
          <a:spcPts val="300"/>
        </a:spcBef>
        <a:buClr>
          <a:schemeClr val="accent4"/>
        </a:buClr>
        <a:buSzPct val="100000"/>
        <a:buChar char="•"/>
        <a:defRPr kumimoji="0" sz="1600" kern="1200" baseline="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8pPr>
      <a:lvl9pPr marL="2057400" indent="-182880" algn="r" rtl="1" eaLnBrk="1" latinLnBrk="0" hangingPunct="1">
        <a:spcBef>
          <a:spcPct val="20000"/>
        </a:spcBef>
        <a:buClr>
          <a:schemeClr val="accent4"/>
        </a:buClr>
        <a:buSzPct val="100000"/>
        <a:buFont typeface="Wingdings"/>
        <a:buChar char="§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.wav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2.wav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3.wav"/><Relationship Id="rId5" Type="http://schemas.openxmlformats.org/officeDocument/2006/relationships/image" Target="../media/image4.png"/><Relationship Id="rId4" Type="http://schemas.openxmlformats.org/officeDocument/2006/relationships/image" Target="../media/image8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4.wav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5.wav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6.wav"/><Relationship Id="rId5" Type="http://schemas.openxmlformats.org/officeDocument/2006/relationships/image" Target="../media/image4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7.wav"/><Relationship Id="rId6" Type="http://schemas.openxmlformats.org/officeDocument/2006/relationships/image" Target="../media/image4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8.wav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drsabrikhalil.wordpress.com/2011/06/30/%D9%81%D9%84%D8%B3%D9%81%D9%87%D8%A7%D9%84%D8%A5%D8%B9%D9%84%D8%A7%D9%85/" TargetMode="External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9.wav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WordArt 4"/>
          <p:cNvSpPr>
            <a:spLocks noChangeArrowheads="1" noChangeShapeType="1" noTextEdit="1"/>
          </p:cNvSpPr>
          <p:nvPr/>
        </p:nvSpPr>
        <p:spPr bwMode="auto">
          <a:xfrm>
            <a:off x="395288" y="1946275"/>
            <a:ext cx="7731125" cy="243998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endParaRPr lang="ar-EG" sz="4800" b="1" kern="10">
              <a:gradFill rotWithShape="1">
                <a:gsLst>
                  <a:gs pos="0">
                    <a:srgbClr val="55261C"/>
                  </a:gs>
                  <a:gs pos="3000">
                    <a:srgbClr val="EBDAD4"/>
                  </a:gs>
                  <a:gs pos="14499">
                    <a:srgbClr val="C0524E"/>
                  </a:gs>
                  <a:gs pos="21001">
                    <a:srgbClr val="80302D"/>
                  </a:gs>
                  <a:gs pos="22000">
                    <a:srgbClr val="9C6563"/>
                  </a:gs>
                  <a:gs pos="24001">
                    <a:srgbClr val="FFFFFF"/>
                  </a:gs>
                  <a:gs pos="39500">
                    <a:srgbClr val="83A7C3"/>
                  </a:gs>
                  <a:gs pos="43500">
                    <a:srgbClr val="768FB9"/>
                  </a:gs>
                  <a:gs pos="46001">
                    <a:srgbClr val="83A7C3"/>
                  </a:gs>
                  <a:gs pos="50000">
                    <a:srgbClr val="DCEBF5"/>
                  </a:gs>
                  <a:gs pos="53999">
                    <a:srgbClr val="83A7C3"/>
                  </a:gs>
                  <a:gs pos="56500">
                    <a:srgbClr val="768FB9"/>
                  </a:gs>
                  <a:gs pos="60501">
                    <a:srgbClr val="83A7C3"/>
                  </a:gs>
                  <a:gs pos="75999">
                    <a:srgbClr val="FFFFFF"/>
                  </a:gs>
                  <a:gs pos="78000">
                    <a:srgbClr val="9C6563"/>
                  </a:gs>
                  <a:gs pos="78999">
                    <a:srgbClr val="80302D"/>
                  </a:gs>
                  <a:gs pos="85501">
                    <a:srgbClr val="C0524E"/>
                  </a:gs>
                  <a:gs pos="97000">
                    <a:srgbClr val="EBDAD4"/>
                  </a:gs>
                  <a:gs pos="100000">
                    <a:srgbClr val="55261C"/>
                  </a:gs>
                </a:gsLst>
                <a:lin ang="540000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-34925" y="1933575"/>
            <a:ext cx="8097838" cy="45862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ar-EG" sz="5400" b="1" dirty="0">
                <a:solidFill>
                  <a:srgbClr val="002060"/>
                </a:solidFill>
                <a:latin typeface="Rockwell Extra Bold" pitchFamily="18" charset="0"/>
                <a:cs typeface="Bader" pitchFamily="2" charset="-78"/>
              </a:rPr>
              <a:t>محـــــــاضــــــــــــرة</a:t>
            </a:r>
          </a:p>
          <a:p>
            <a:pPr algn="ctr">
              <a:defRPr/>
            </a:pPr>
            <a:r>
              <a:rPr lang="ar-EG" sz="5400" b="1" dirty="0">
                <a:solidFill>
                  <a:srgbClr val="FF0000"/>
                </a:solidFill>
                <a:latin typeface="Rockwell Extra Bold" pitchFamily="18" charset="0"/>
                <a:cs typeface="Bader" pitchFamily="2" charset="-78"/>
              </a:rPr>
              <a:t>فى مادة: </a:t>
            </a:r>
            <a:r>
              <a:rPr lang="ar-EG" sz="5400" b="1" dirty="0">
                <a:solidFill>
                  <a:srgbClr val="002060"/>
                </a:solidFill>
                <a:latin typeface="Rockwell Extra Bold" pitchFamily="18" charset="0"/>
                <a:cs typeface="Bader" pitchFamily="2" charset="-78"/>
              </a:rPr>
              <a:t>فلسفة الإعــلام ونظرياته</a:t>
            </a:r>
          </a:p>
          <a:p>
            <a:pPr algn="ctr">
              <a:defRPr/>
            </a:pPr>
            <a:r>
              <a:rPr lang="ar-EG" sz="3200" dirty="0">
                <a:solidFill>
                  <a:srgbClr val="193DD7"/>
                </a:solidFill>
                <a:latin typeface="Rockwell Extra Bold" pitchFamily="18" charset="0"/>
                <a:cs typeface="Bader" pitchFamily="2" charset="-78"/>
              </a:rPr>
              <a:t>(الفرقة الأولى – دبلوم  العلاقات العامة 11إبريل2020)</a:t>
            </a:r>
          </a:p>
          <a:p>
            <a:pPr algn="ctr">
              <a:defRPr/>
            </a:pPr>
            <a:endParaRPr lang="en-US" sz="3200" dirty="0">
              <a:solidFill>
                <a:srgbClr val="193DD7"/>
              </a:solidFill>
              <a:latin typeface="Rockwell Extra Bold" pitchFamily="18" charset="0"/>
              <a:cs typeface="Bader" pitchFamily="2" charset="-78"/>
            </a:endParaRPr>
          </a:p>
          <a:p>
            <a:pPr algn="ctr">
              <a:defRPr/>
            </a:pPr>
            <a:r>
              <a:rPr lang="ar-EG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 Extra Bold" pitchFamily="18" charset="0"/>
                <a:cs typeface="Bader" pitchFamily="2" charset="-78"/>
              </a:rPr>
              <a:t>إعـــــــــــــــداد</a:t>
            </a:r>
          </a:p>
          <a:p>
            <a:pPr algn="ctr">
              <a:defRPr/>
            </a:pPr>
            <a:r>
              <a:rPr lang="ar-EG" sz="6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 Extra Bold" pitchFamily="18" charset="0"/>
                <a:cs typeface="MCS Erwah S_U normal." pitchFamily="2" charset="-78"/>
              </a:rPr>
              <a:t>د. كــريمة كــمال</a:t>
            </a:r>
          </a:p>
        </p:txBody>
      </p:sp>
      <p:pic>
        <p:nvPicPr>
          <p:cNvPr id="6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93663"/>
            <a:ext cx="2016125" cy="1852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0"/>
            <a:ext cx="2351087" cy="1881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23B91157.wav">
            <a:hlinkClick r:id="" action="ppaction://media"/>
          </p:cNvPr>
          <p:cNvPicPr>
            <a:picLocks noChangeAspect="1"/>
          </p:cNvPicPr>
          <p:nvPr>
            <a:wavAudioFile r:embed="rId1" name="23B9DF60.wav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2049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038" y="188913"/>
            <a:ext cx="4518025" cy="647700"/>
          </a:xfrm>
          <a:prstGeom prst="rect">
            <a:avLst/>
          </a:prstGeom>
          <a:solidFill>
            <a:srgbClr val="A1398D"/>
          </a:solidFill>
          <a:ln w="57150">
            <a:solidFill>
              <a:srgbClr val="A1398D"/>
            </a:solidFill>
            <a:miter lim="800000"/>
            <a:headEnd/>
            <a:tailEnd/>
          </a:ln>
        </p:spPr>
      </p:pic>
      <p:pic>
        <p:nvPicPr>
          <p:cNvPr id="7171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981075"/>
            <a:ext cx="7848600" cy="4895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C67A1172.wav">
            <a:hlinkClick r:id="" action="ppaction://media"/>
          </p:cNvPr>
          <p:cNvPicPr>
            <a:picLocks noChangeAspect="1"/>
          </p:cNvPicPr>
          <p:nvPr>
            <a:wavAudioFile r:embed="rId1" name="C67A23B8.wav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6122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0"/>
            <a:ext cx="7023100" cy="422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68275" y="4437063"/>
            <a:ext cx="7689850" cy="1816100"/>
          </a:xfrm>
          <a:prstGeom prst="rect">
            <a:avLst/>
          </a:prstGeom>
          <a:noFill/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 Black" pitchFamily="34" charset="0"/>
                <a:ea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Black" pitchFamily="34" charset="0"/>
                <a:ea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Black" pitchFamily="34" charset="0"/>
                <a:ea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Black" pitchFamily="34" charset="0"/>
                <a:ea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Black" pitchFamily="34" charset="0"/>
                <a:ea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  <a:ea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  <a:ea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  <a:ea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  <a:ea typeface="Arial" pitchFamily="34" charset="0"/>
                <a:cs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ar-EG" sz="2800" b="1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مثـــــــــــــــــــــــــــــــــــــال: </a:t>
            </a:r>
          </a:p>
          <a:p>
            <a:pPr eaLnBrk="1" hangingPunct="1">
              <a:defRPr/>
            </a:pPr>
            <a:r>
              <a:rPr lang="ar-EG" sz="2800" b="1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الإعلانات عن المرشحين السياسيين من خلال وسيلة كالتلفزيون</a:t>
            </a:r>
          </a:p>
          <a:p>
            <a:pPr eaLnBrk="1" hangingPunct="1">
              <a:defRPr/>
            </a:pPr>
            <a:r>
              <a:rPr lang="ar-EG" sz="2800" b="1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   هناك علاقة إرتباط إيجابية بين حجم التعرض للإعلانات التلفزيونية ومعرفة الناخبين بالمرشحين  والقضايا الإنتخابية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20024">
            <a:off x="-624736" y="-242506"/>
            <a:ext cx="1925711" cy="1858204"/>
          </a:xfrm>
          <a:prstGeom prst="roundRect">
            <a:avLst>
              <a:gd name="adj" fmla="val 5000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" name="C4631203.wav">
            <a:hlinkClick r:id="" action="ppaction://media"/>
          </p:cNvPr>
          <p:cNvPicPr>
            <a:picLocks noChangeAspect="1"/>
          </p:cNvPicPr>
          <p:nvPr>
            <a:wavAudioFile r:embed="rId1" name="C463C37D.wav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7157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513" y="204788"/>
            <a:ext cx="7885112" cy="5168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0EA81235.wav">
            <a:hlinkClick r:id="" action="ppaction://media"/>
          </p:cNvPr>
          <p:cNvPicPr>
            <a:picLocks noChangeAspect="1"/>
          </p:cNvPicPr>
          <p:nvPr>
            <a:wavAudioFile r:embed="rId1" name="0EA87A32.wav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3848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60350"/>
            <a:ext cx="7883525" cy="6121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4C001250.wav">
            <a:hlinkClick r:id="" action="ppaction://media"/>
          </p:cNvPr>
          <p:cNvPicPr>
            <a:picLocks noChangeAspect="1"/>
          </p:cNvPicPr>
          <p:nvPr>
            <a:wavAudioFile r:embed="rId1" name="4C001B10.wav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442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725"/>
          <a:stretch>
            <a:fillRect/>
          </a:stretch>
        </p:blipFill>
        <p:spPr bwMode="auto">
          <a:xfrm>
            <a:off x="2627313" y="260350"/>
            <a:ext cx="5310187" cy="720725"/>
          </a:xfrm>
          <a:prstGeom prst="rect">
            <a:avLst/>
          </a:prstGeom>
          <a:solidFill>
            <a:srgbClr val="A1398D"/>
          </a:solidFill>
          <a:ln w="57150">
            <a:solidFill>
              <a:srgbClr val="A1398D"/>
            </a:solidFill>
            <a:miter lim="800000"/>
            <a:headEnd/>
            <a:tailEnd/>
          </a:ln>
        </p:spPr>
      </p:pic>
      <p:pic>
        <p:nvPicPr>
          <p:cNvPr id="11267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338" y="1174750"/>
            <a:ext cx="7777162" cy="5662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D6F01281.wav">
            <a:hlinkClick r:id="" action="ppaction://media"/>
          </p:cNvPr>
          <p:cNvPicPr>
            <a:picLocks noChangeAspect="1"/>
          </p:cNvPicPr>
          <p:nvPr>
            <a:wavAudioFile r:embed="rId1" name="D6F0675A.wav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7044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9" t="12697" r="2167" b="12836"/>
          <a:stretch>
            <a:fillRect/>
          </a:stretch>
        </p:blipFill>
        <p:spPr bwMode="auto">
          <a:xfrm>
            <a:off x="3659188" y="231775"/>
            <a:ext cx="4230687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0"/>
            <a:ext cx="3089275" cy="908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143000"/>
            <a:ext cx="7545388" cy="5310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1C991297.wav">
            <a:hlinkClick r:id="" action="ppaction://media"/>
          </p:cNvPr>
          <p:cNvPicPr>
            <a:picLocks noChangeAspect="1"/>
          </p:cNvPicPr>
          <p:nvPr>
            <a:wavAudioFile r:embed="rId1" name="1C99EC34.wav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9213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41" b="9312"/>
          <a:stretch>
            <a:fillRect/>
          </a:stretch>
        </p:blipFill>
        <p:spPr bwMode="auto">
          <a:xfrm>
            <a:off x="323850" y="260350"/>
            <a:ext cx="7773988" cy="2443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A6731313.wav">
            <a:hlinkClick r:id="" action="ppaction://media"/>
          </p:cNvPr>
          <p:cNvPicPr>
            <a:picLocks noChangeAspect="1"/>
          </p:cNvPicPr>
          <p:nvPr>
            <a:wavAudioFile r:embed="rId1" name="A673A102.wav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1574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35150" y="188913"/>
            <a:ext cx="6121400" cy="584200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 Black" pitchFamily="34" charset="0"/>
                <a:ea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Black" pitchFamily="34" charset="0"/>
                <a:ea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Black" pitchFamily="34" charset="0"/>
                <a:ea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Black" pitchFamily="34" charset="0"/>
                <a:ea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Black" pitchFamily="34" charset="0"/>
                <a:ea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  <a:ea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  <a:ea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  <a:ea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  <a:ea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defRPr/>
            </a:pPr>
            <a:r>
              <a:rPr lang="ar-EG" sz="3200" b="1" smtClean="0">
                <a:solidFill>
                  <a:srgbClr val="A1398D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للإستزادة  بحثياً من خلال المراجع العلمية:</a:t>
            </a:r>
          </a:p>
        </p:txBody>
      </p:sp>
      <p:sp>
        <p:nvSpPr>
          <p:cNvPr id="14339" name="Rectangle 2"/>
          <p:cNvSpPr>
            <a:spLocks noChangeArrowheads="1"/>
          </p:cNvSpPr>
          <p:nvPr/>
        </p:nvSpPr>
        <p:spPr bwMode="auto">
          <a:xfrm>
            <a:off x="179388" y="800100"/>
            <a:ext cx="7993062" cy="550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ar-EG" sz="2800" b="1"/>
              <a:t>1- صبــــري محمد خليل خيري ، فلسفة الإعــلام ،</a:t>
            </a:r>
          </a:p>
          <a:p>
            <a:pPr algn="l"/>
            <a:r>
              <a:rPr lang="en-US" sz="1600" b="1" u="sng">
                <a:solidFill>
                  <a:srgbClr val="DF9307"/>
                </a:solidFill>
                <a:latin typeface="Times New Roman" pitchFamily="18" charset="0"/>
                <a:cs typeface="Times New Roman" pitchFamily="18" charset="0"/>
              </a:rPr>
              <a:t>Available:</a:t>
            </a:r>
            <a:r>
              <a:rPr lang="ar-EG" sz="1600" b="1" u="sng">
                <a:solidFill>
                  <a:srgbClr val="DF9307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u="sng">
                <a:solidFill>
                  <a:srgbClr val="DF9307"/>
                </a:solidFill>
                <a:latin typeface="Times New Roman" pitchFamily="18" charset="0"/>
                <a:cs typeface="Times New Roman" pitchFamily="18" charset="0"/>
                <a:hlinkClick r:id="rId3"/>
              </a:rPr>
              <a:t>https://drsabrikhalil.wordpress.com/2011/06/30/%D9%81%D9%84%D8%B3%D9%81%D9%87%D8%A7%D9%84%D8%A5%D8%B9%D9%84%D8%A7%D9%85/</a:t>
            </a:r>
            <a:endParaRPr lang="en-US" sz="1600" b="1" u="sng">
              <a:solidFill>
                <a:srgbClr val="DF9307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ar-EG" sz="2800" b="1"/>
              <a:t>2- عبدالنبي عبدالله الطيب ، فلسفة ونظريات الإعلام </a:t>
            </a:r>
          </a:p>
          <a:p>
            <a:pPr algn="l"/>
            <a:r>
              <a:rPr lang="ar-EG" sz="2800" b="1"/>
              <a:t> ( الدار العالمية للنشر والتوزيع،  2014)</a:t>
            </a:r>
          </a:p>
          <a:p>
            <a:r>
              <a:rPr lang="ar-EG" sz="2800" b="1"/>
              <a:t>3-علي عبد الفتاح كنعان ، نظريات الإعلام ، دار اليازوري العلمية للنشر و التوزيع،2014.</a:t>
            </a:r>
          </a:p>
          <a:p>
            <a:r>
              <a:rPr lang="ar-EG" sz="2800" b="1"/>
              <a:t>4- محمد على القعاري ، نظريات الإتصال – رؤي فلسفية                       </a:t>
            </a:r>
          </a:p>
          <a:p>
            <a:r>
              <a:rPr lang="ar-EG" sz="2800" b="1"/>
              <a:t>                 وتطبيقات عملية ( الرشـد ، الطبعة الأولى ، 2019)</a:t>
            </a:r>
          </a:p>
          <a:p>
            <a:endParaRPr lang="en-US" sz="2800" b="1"/>
          </a:p>
          <a:p>
            <a:pPr algn="l"/>
            <a:endParaRPr lang="en-US" sz="1600" b="1" u="sng">
              <a:solidFill>
                <a:srgbClr val="DF9307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/>
            <a:endParaRPr lang="en-US" sz="1600" b="1" u="sng">
              <a:solidFill>
                <a:srgbClr val="DF9307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/>
            <a:endParaRPr lang="en-US" sz="1600" b="1" u="sng">
              <a:solidFill>
                <a:srgbClr val="DF9307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/>
            <a:endParaRPr lang="en-US" sz="1600" b="1" u="sng">
              <a:solidFill>
                <a:srgbClr val="DF9307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/>
            <a:r>
              <a:rPr lang="ar-EG" sz="1600" b="1" u="sng">
                <a:solidFill>
                  <a:srgbClr val="DF9307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4" name="Rectangle 3"/>
          <p:cNvSpPr/>
          <p:nvPr/>
        </p:nvSpPr>
        <p:spPr>
          <a:xfrm>
            <a:off x="603250" y="4830763"/>
            <a:ext cx="6337300" cy="107950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ar-EG" sz="32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Arial" pitchFamily="34" charset="0"/>
              </a:rPr>
              <a:t>للتو</a:t>
            </a:r>
            <a:r>
              <a:rPr lang="ar-EG" sz="32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Arial" pitchFamily="34" charset="0"/>
              </a:rPr>
              <a:t>ا</a:t>
            </a:r>
            <a:r>
              <a:rPr lang="ar-EG" sz="32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Arial" pitchFamily="34" charset="0"/>
              </a:rPr>
              <a:t>صل مع أستاذ المادة فى أى أسئلة</a:t>
            </a:r>
          </a:p>
          <a:p>
            <a:pPr algn="ctr">
              <a:defRPr/>
            </a:pPr>
            <a:r>
              <a:rPr lang="en-US" sz="32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Arial" pitchFamily="34" charset="0"/>
              </a:rPr>
              <a:t>Karema.kamal@svu.edu.eg</a:t>
            </a:r>
            <a:endParaRPr lang="ar-EG" sz="3200" b="1"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  <a:ea typeface="Arial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92125" y="5910263"/>
            <a:ext cx="6299200" cy="7683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ar-EG" sz="44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Arial" pitchFamily="34" charset="0"/>
              </a:rPr>
              <a:t> أشكركم وأتمنى لكم كل التوفيق</a:t>
            </a:r>
          </a:p>
        </p:txBody>
      </p:sp>
      <p:sp>
        <p:nvSpPr>
          <p:cNvPr id="14342" name="Rectangle 7"/>
          <p:cNvSpPr>
            <a:spLocks noChangeArrowheads="1"/>
          </p:cNvSpPr>
          <p:nvPr/>
        </p:nvSpPr>
        <p:spPr bwMode="auto">
          <a:xfrm>
            <a:off x="457200" y="36830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eaLnBrk="0" hangingPunct="0"/>
            <a:r>
              <a:rPr lang="en-US"/>
              <a:t/>
            </a:r>
            <a:br>
              <a:rPr lang="en-US"/>
            </a:br>
            <a:endParaRPr lang="en-US"/>
          </a:p>
        </p:txBody>
      </p:sp>
      <p:pic>
        <p:nvPicPr>
          <p:cNvPr id="3" name="728D1359.wav">
            <a:hlinkClick r:id="" action="ppaction://media"/>
          </p:cNvPr>
          <p:cNvPicPr>
            <a:picLocks noChangeAspect="1"/>
          </p:cNvPicPr>
          <p:nvPr>
            <a:wavAudioFile r:embed="rId1" name="728D76DC.wav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4715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pulent">
  <a:themeElements>
    <a:clrScheme name="Opulent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Opulent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pulent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80000"/>
              </a:schemeClr>
              <a:schemeClr val="phClr">
                <a:tint val="500"/>
                <a:satMod val="150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pulent">
    <a:dk1>
      <a:sysClr val="windowText" lastClr="000000"/>
    </a:dk1>
    <a:lt1>
      <a:sysClr val="window" lastClr="FFFFFF"/>
    </a:lt1>
    <a:dk2>
      <a:srgbClr val="B13F9A"/>
    </a:dk2>
    <a:lt2>
      <a:srgbClr val="F4E7ED"/>
    </a:lt2>
    <a:accent1>
      <a:srgbClr val="B83D68"/>
    </a:accent1>
    <a:accent2>
      <a:srgbClr val="AC66BB"/>
    </a:accent2>
    <a:accent3>
      <a:srgbClr val="DE6C36"/>
    </a:accent3>
    <a:accent4>
      <a:srgbClr val="F9B639"/>
    </a:accent4>
    <a:accent5>
      <a:srgbClr val="CF6DA4"/>
    </a:accent5>
    <a:accent6>
      <a:srgbClr val="FA8D3D"/>
    </a:accent6>
    <a:hlink>
      <a:srgbClr val="FFDE66"/>
    </a:hlink>
    <a:folHlink>
      <a:srgbClr val="D490C5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Opulent</Template>
  <TotalTime>3782</TotalTime>
  <Words>138</Words>
  <Application>Microsoft Office PowerPoint</Application>
  <PresentationFormat>عرض على الشاشة (3:4)‏</PresentationFormat>
  <Paragraphs>27</Paragraphs>
  <Slides>9</Slides>
  <Notes>0</Notes>
  <HiddenSlides>0</HiddenSlides>
  <MMClips>9</MMClips>
  <ScaleCrop>false</ScaleCrop>
  <HeadingPairs>
    <vt:vector size="6" baseType="variant">
      <vt:variant>
        <vt:lpstr>الخطوط المستخدمة</vt:lpstr>
      </vt:variant>
      <vt:variant>
        <vt:i4>11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9</vt:i4>
      </vt:variant>
    </vt:vector>
  </HeadingPairs>
  <TitlesOfParts>
    <vt:vector size="21" baseType="lpstr">
      <vt:lpstr>Arial Black</vt:lpstr>
      <vt:lpstr>Arial</vt:lpstr>
      <vt:lpstr>Trebuchet MS</vt:lpstr>
      <vt:lpstr>Tahoma</vt:lpstr>
      <vt:lpstr>Wingdings 2</vt:lpstr>
      <vt:lpstr>Wingdings</vt:lpstr>
      <vt:lpstr>Calibri</vt:lpstr>
      <vt:lpstr>Rockwell Extra Bold</vt:lpstr>
      <vt:lpstr>Bader</vt:lpstr>
      <vt:lpstr>MCS Erwah S_U normal.</vt:lpstr>
      <vt:lpstr>Times New Roman</vt:lpstr>
      <vt:lpstr>Opulent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Company>&lt;egyptian hak&gt;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Dr_karema</dc:creator>
  <cp:lastModifiedBy>mahmoed</cp:lastModifiedBy>
  <cp:revision>265</cp:revision>
  <dcterms:created xsi:type="dcterms:W3CDTF">2010-07-18T23:56:38Z</dcterms:created>
  <dcterms:modified xsi:type="dcterms:W3CDTF">2020-04-11T17:07:38Z</dcterms:modified>
</cp:coreProperties>
</file>