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91" r:id="rId1"/>
  </p:sldMasterIdLst>
  <p:notesMasterIdLst>
    <p:notesMasterId r:id="rId25"/>
  </p:notesMasterIdLst>
  <p:sldIdLst>
    <p:sldId id="274" r:id="rId2"/>
    <p:sldId id="302" r:id="rId3"/>
    <p:sldId id="278" r:id="rId4"/>
    <p:sldId id="294" r:id="rId5"/>
    <p:sldId id="303" r:id="rId6"/>
    <p:sldId id="304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4" r:id="rId15"/>
    <p:sldId id="313" r:id="rId16"/>
    <p:sldId id="312" r:id="rId17"/>
    <p:sldId id="315" r:id="rId18"/>
    <p:sldId id="316" r:id="rId19"/>
    <p:sldId id="318" r:id="rId20"/>
    <p:sldId id="317" r:id="rId21"/>
    <p:sldId id="319" r:id="rId22"/>
    <p:sldId id="320" r:id="rId23"/>
    <p:sldId id="297" r:id="rId24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Black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398D"/>
    <a:srgbClr val="9900CC"/>
    <a:srgbClr val="193DD7"/>
    <a:srgbClr val="009900"/>
    <a:srgbClr val="CC3399"/>
    <a:srgbClr val="CC0066"/>
    <a:srgbClr val="17452D"/>
    <a:srgbClr val="3090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602" autoAdjust="0"/>
    <p:restoredTop sz="94624" autoAdjust="0"/>
  </p:normalViewPr>
  <p:slideViewPr>
    <p:cSldViewPr>
      <p:cViewPr>
        <p:scale>
          <a:sx n="77" d="100"/>
          <a:sy n="77" d="100"/>
        </p:scale>
        <p:origin x="-1386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C10917A-55A9-40A7-B31F-3C31C0E462DD}" type="datetimeFigureOut">
              <a:rPr lang="ar-EG"/>
              <a:pPr>
                <a:defRPr/>
              </a:pPr>
              <a:t>05/09/1441</a:t>
            </a:fld>
            <a:endParaRPr lang="ar-E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EG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A417757-72B9-44C7-8408-5C5D44C553AA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2197867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pitchFamily="34" charset="0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pitchFamily="34" charset="0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pitchFamily="34" charset="0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pitchFamily="34" charset="0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Arial" pitchFamily="34" charset="0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EG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eaLnBrk="1" hangingPunct="1"/>
            <a:fld id="{FB99A908-65A9-4AE1-B6D6-19DE3927FCB6}" type="slidenum">
              <a:rPr lang="ar-EG"/>
              <a:pPr eaLnBrk="1" hangingPunct="1"/>
              <a:t>23</a:t>
            </a:fld>
            <a:endParaRPr lang="ar-EG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Straight Connector 9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cs typeface="Arial" pitchFamily="34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7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/>
          </a:p>
        </p:txBody>
      </p:sp>
      <p:sp>
        <p:nvSpPr>
          <p:cNvPr id="8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5F85844-0D2E-4886-AFFF-7F40DB0C07D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5677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3E4F6-3FA5-44FA-BFD3-B942E91ACEC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228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B3B774-0D13-47AA-8791-394C35479D0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1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B6A9D-2F07-4628-A0B5-02496A11C06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66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4E6D7E-0605-4300-9D11-EEEAB9953306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6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FB819-9707-4207-9E80-877EAB3A6C0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496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F7966-CCB9-4D01-8F2D-E65C48369E4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319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5EAD3-D858-4194-9AED-C0C37F080DB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63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CFFAF-D1A7-48C9-9703-5592B99C8EA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175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5BE16-DEAB-42EC-8204-5FBCCDDBFEA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243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Rectangle 9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FCC11C9-D1B6-44BD-B624-EA1953E1798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046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0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  <a:ea typeface="+mn-ea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ea typeface="+mn-ea"/>
                <a:cs typeface="Arial" pitchFamily="34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100" smtClean="0">
                <a:solidFill>
                  <a:schemeClr val="tx2"/>
                </a:solidFill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D6F5C78-9BF4-401D-958F-A0AAB57310D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9" r:id="rId1"/>
    <p:sldLayoutId id="2147484302" r:id="rId2"/>
    <p:sldLayoutId id="2147484310" r:id="rId3"/>
    <p:sldLayoutId id="2147484303" r:id="rId4"/>
    <p:sldLayoutId id="2147484304" r:id="rId5"/>
    <p:sldLayoutId id="2147484305" r:id="rId6"/>
    <p:sldLayoutId id="2147484306" r:id="rId7"/>
    <p:sldLayoutId id="2147484307" r:id="rId8"/>
    <p:sldLayoutId id="2147484311" r:id="rId9"/>
    <p:sldLayoutId id="2147484308" r:id="rId10"/>
    <p:sldLayoutId id="2147484312" r:id="rId11"/>
  </p:sldLayoutIdLst>
  <p:txStyles>
    <p:titleStyle>
      <a:lvl1pPr algn="l" rtl="1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2pPr>
      <a:lvl3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3pPr>
      <a:lvl4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4pPr>
      <a:lvl5pPr algn="l" rtl="1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5pPr>
      <a:lvl6pPr marL="4572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6pPr>
      <a:lvl7pPr marL="9144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7pPr>
      <a:lvl8pPr marL="13716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8pPr>
      <a:lvl9pPr marL="1828800" algn="l" rtl="1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  <a:cs typeface="Tahoma" pitchFamily="34" charset="0"/>
        </a:defRPr>
      </a:lvl9pPr>
      <a:extLst/>
    </p:titleStyle>
    <p:bodyStyle>
      <a:lvl1pPr marL="273050" indent="-273050" algn="r" rtl="1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r" rtl="1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r" rtl="1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r" rtl="1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r" rtl="1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r" rtl="1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r" rtl="1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r" rtl="1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r" rtl="1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2.wav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3.wav"/><Relationship Id="rId5" Type="http://schemas.openxmlformats.org/officeDocument/2006/relationships/image" Target="../media/image4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4"/>
          <p:cNvSpPr>
            <a:spLocks noChangeArrowheads="1" noChangeShapeType="1" noTextEdit="1"/>
          </p:cNvSpPr>
          <p:nvPr/>
        </p:nvSpPr>
        <p:spPr bwMode="auto">
          <a:xfrm>
            <a:off x="395288" y="1946275"/>
            <a:ext cx="7731125" cy="24399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endParaRPr lang="en-US" sz="4800" b="1" kern="10">
              <a:gradFill rotWithShape="1">
                <a:gsLst>
                  <a:gs pos="0">
                    <a:srgbClr val="55261C"/>
                  </a:gs>
                  <a:gs pos="3000">
                    <a:srgbClr val="EBDAD4"/>
                  </a:gs>
                  <a:gs pos="14499">
                    <a:srgbClr val="C0524E"/>
                  </a:gs>
                  <a:gs pos="21001">
                    <a:srgbClr val="80302D"/>
                  </a:gs>
                  <a:gs pos="22000">
                    <a:srgbClr val="9C6563"/>
                  </a:gs>
                  <a:gs pos="24001">
                    <a:srgbClr val="FFFFFF"/>
                  </a:gs>
                  <a:gs pos="39500">
                    <a:srgbClr val="83A7C3"/>
                  </a:gs>
                  <a:gs pos="43500">
                    <a:srgbClr val="768FB9"/>
                  </a:gs>
                  <a:gs pos="46001">
                    <a:srgbClr val="83A7C3"/>
                  </a:gs>
                  <a:gs pos="50000">
                    <a:srgbClr val="DCEBF5"/>
                  </a:gs>
                  <a:gs pos="53999">
                    <a:srgbClr val="83A7C3"/>
                  </a:gs>
                  <a:gs pos="56500">
                    <a:srgbClr val="768FB9"/>
                  </a:gs>
                  <a:gs pos="60501">
                    <a:srgbClr val="83A7C3"/>
                  </a:gs>
                  <a:gs pos="75999">
                    <a:srgbClr val="FFFFFF"/>
                  </a:gs>
                  <a:gs pos="78000">
                    <a:srgbClr val="9C6563"/>
                  </a:gs>
                  <a:gs pos="78999">
                    <a:srgbClr val="80302D"/>
                  </a:gs>
                  <a:gs pos="85501">
                    <a:srgbClr val="C0524E"/>
                  </a:gs>
                  <a:gs pos="97000">
                    <a:srgbClr val="EBDAD4"/>
                  </a:gs>
                  <a:gs pos="100000">
                    <a:srgbClr val="55261C"/>
                  </a:gs>
                </a:gsLst>
                <a:lin ang="54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525" y="1881188"/>
            <a:ext cx="8116888" cy="49672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ar-EG" sz="5400" b="1" dirty="0">
                <a:solidFill>
                  <a:srgbClr val="002060"/>
                </a:solidFill>
                <a:latin typeface="Rockwell Extra Bold" pitchFamily="18" charset="0"/>
                <a:cs typeface="Bader" pitchFamily="2" charset="-78"/>
              </a:rPr>
              <a:t>محـــــــاضــــــــــــرة</a:t>
            </a:r>
          </a:p>
          <a:p>
            <a:pPr algn="ctr">
              <a:defRPr/>
            </a:pPr>
            <a:r>
              <a:rPr lang="ar-EG" sz="5400" b="1" dirty="0">
                <a:solidFill>
                  <a:srgbClr val="FF0000"/>
                </a:solidFill>
                <a:latin typeface="Rockwell Extra Bold" pitchFamily="18" charset="0"/>
                <a:cs typeface="Bader" pitchFamily="2" charset="-78"/>
              </a:rPr>
              <a:t>فى مادة: </a:t>
            </a:r>
            <a:r>
              <a:rPr lang="ar-EG" sz="5400" b="1" dirty="0">
                <a:solidFill>
                  <a:srgbClr val="002060"/>
                </a:solidFill>
                <a:latin typeface="Rockwell Extra Bold" pitchFamily="18" charset="0"/>
                <a:cs typeface="Bader" pitchFamily="2" charset="-78"/>
              </a:rPr>
              <a:t>تصــميم وتحــــــــــرير     </a:t>
            </a:r>
            <a:r>
              <a:rPr lang="en-US" sz="5400" b="1" dirty="0">
                <a:solidFill>
                  <a:srgbClr val="002060"/>
                </a:solidFill>
                <a:latin typeface="Rockwell Extra Bold" pitchFamily="18" charset="0"/>
                <a:cs typeface="Bader" pitchFamily="2" charset="-78"/>
              </a:rPr>
              <a:t>  </a:t>
            </a:r>
            <a:r>
              <a:rPr lang="ar-EG" sz="5400" b="1" dirty="0">
                <a:solidFill>
                  <a:srgbClr val="002060"/>
                </a:solidFill>
                <a:latin typeface="Rockwell Extra Bold" pitchFamily="18" charset="0"/>
                <a:cs typeface="Bader" pitchFamily="2" charset="-78"/>
              </a:rPr>
              <a:t>       </a:t>
            </a:r>
            <a:r>
              <a:rPr lang="en-US" sz="5400" b="1" dirty="0">
                <a:solidFill>
                  <a:srgbClr val="002060"/>
                </a:solidFill>
                <a:latin typeface="Rockwell Extra Bold" pitchFamily="18" charset="0"/>
                <a:cs typeface="Bader" pitchFamily="2" charset="-78"/>
              </a:rPr>
              <a:t>     </a:t>
            </a:r>
            <a:r>
              <a:rPr lang="ar-EG" sz="5400" b="1" dirty="0">
                <a:solidFill>
                  <a:srgbClr val="002060"/>
                </a:solidFill>
                <a:latin typeface="Rockwell Extra Bold" pitchFamily="18" charset="0"/>
                <a:cs typeface="Bader" pitchFamily="2" charset="-78"/>
              </a:rPr>
              <a:t>الإعـــــــلان الصحــــفــى</a:t>
            </a:r>
          </a:p>
          <a:p>
            <a:pPr algn="ctr">
              <a:defRPr/>
            </a:pPr>
            <a:r>
              <a:rPr lang="ar-EG" sz="3200" dirty="0">
                <a:solidFill>
                  <a:srgbClr val="193DD7"/>
                </a:solidFill>
                <a:latin typeface="Rockwell Extra Bold" pitchFamily="18" charset="0"/>
                <a:cs typeface="Bader" pitchFamily="2" charset="-78"/>
              </a:rPr>
              <a:t>(الفرقة الثــالثة – قسم الصحـــافـــة  </a:t>
            </a:r>
            <a:r>
              <a:rPr lang="ar-EG" sz="3200" dirty="0">
                <a:solidFill>
                  <a:srgbClr val="193DD7"/>
                </a:solidFill>
                <a:latin typeface="Rockwell Extra Bold" pitchFamily="18" charset="0"/>
                <a:ea typeface="Arial" pitchFamily="34" charset="0"/>
                <a:cs typeface="Bader" pitchFamily="2" charset="-78"/>
              </a:rPr>
              <a:t>– </a:t>
            </a:r>
            <a:r>
              <a:rPr lang="ar-EG" sz="3200" dirty="0">
                <a:solidFill>
                  <a:srgbClr val="193DD7"/>
                </a:solidFill>
                <a:latin typeface="Rockwell Extra Bold" pitchFamily="18" charset="0"/>
                <a:cs typeface="Bader" pitchFamily="2" charset="-78"/>
              </a:rPr>
              <a:t>27إبريل2020)</a:t>
            </a:r>
            <a:endParaRPr lang="en-US" sz="3200" dirty="0">
              <a:solidFill>
                <a:srgbClr val="193DD7"/>
              </a:solidFill>
              <a:latin typeface="Rockwell Extra Bold" pitchFamily="18" charset="0"/>
              <a:cs typeface="Bader" pitchFamily="2" charset="-78"/>
            </a:endParaRPr>
          </a:p>
          <a:p>
            <a:pPr algn="ctr">
              <a:defRPr/>
            </a:pPr>
            <a:r>
              <a:rPr lang="ar-EG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  <a:cs typeface="Bader" pitchFamily="2" charset="-78"/>
              </a:rPr>
              <a:t>إعــــــــــــــــــداد</a:t>
            </a:r>
          </a:p>
          <a:p>
            <a:pPr algn="ctr">
              <a:defRPr/>
            </a:pPr>
            <a:r>
              <a:rPr lang="ar-EG" sz="6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  <a:cs typeface="MCS Erwah S_U normal." pitchFamily="2" charset="-78"/>
              </a:rPr>
              <a:t>د. كــريمة كــمال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93663"/>
            <a:ext cx="2016125" cy="185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2351088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19BE2153.wav">
            <a:hlinkClick r:id="" action="ppaction://media"/>
          </p:cNvPr>
          <p:cNvPicPr>
            <a:picLocks noChangeAspect="1"/>
          </p:cNvPicPr>
          <p:nvPr>
            <a:wavAudioFile r:embed="rId1" name="19BEA5AA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1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8085138" cy="633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13682247.wav">
            <a:hlinkClick r:id="" action="ppaction://media"/>
          </p:cNvPr>
          <p:cNvPicPr>
            <a:picLocks noChangeAspect="1"/>
          </p:cNvPicPr>
          <p:nvPr>
            <a:wavAudioFile r:embed="rId1" name="13684C59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20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80975"/>
            <a:ext cx="7731125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0263"/>
            <a:ext cx="7931150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CE5D2263.wav">
            <a:hlinkClick r:id="" action="ppaction://media"/>
          </p:cNvPr>
          <p:cNvPicPr>
            <a:picLocks noChangeAspect="1"/>
          </p:cNvPicPr>
          <p:nvPr>
            <a:wavAudioFile r:embed="rId1" name="CE5D67A9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02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9"/>
          <a:stretch>
            <a:fillRect/>
          </a:stretch>
        </p:blipFill>
        <p:spPr bwMode="auto">
          <a:xfrm>
            <a:off x="-9525" y="0"/>
            <a:ext cx="8027988" cy="60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2F632263.wav">
            <a:hlinkClick r:id="" action="ppaction://media"/>
          </p:cNvPr>
          <p:cNvPicPr>
            <a:picLocks noChangeAspect="1"/>
          </p:cNvPicPr>
          <p:nvPr>
            <a:wavAudioFile r:embed="rId1" name="2F63D5A9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16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5" r="1639"/>
          <a:stretch>
            <a:fillRect/>
          </a:stretch>
        </p:blipFill>
        <p:spPr bwMode="auto">
          <a:xfrm>
            <a:off x="0" y="0"/>
            <a:ext cx="8101013" cy="666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19892278.wav">
            <a:hlinkClick r:id="" action="ppaction://media"/>
          </p:cNvPr>
          <p:cNvPicPr>
            <a:picLocks noChangeAspect="1"/>
          </p:cNvPicPr>
          <p:nvPr>
            <a:wavAudioFile r:embed="rId1" name="1989C9E5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62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1" b="21452"/>
          <a:stretch>
            <a:fillRect/>
          </a:stretch>
        </p:blipFill>
        <p:spPr bwMode="auto">
          <a:xfrm>
            <a:off x="0" y="219075"/>
            <a:ext cx="8150225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7913"/>
            <a:ext cx="7940675" cy="530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F0F62294.wav">
            <a:hlinkClick r:id="" action="ppaction://media"/>
          </p:cNvPr>
          <p:cNvPicPr>
            <a:picLocks noChangeAspect="1"/>
          </p:cNvPicPr>
          <p:nvPr>
            <a:wavAudioFile r:embed="rId1" name="F0F6360D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41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48625" cy="40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005263"/>
            <a:ext cx="7940675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07392310.wav">
            <a:hlinkClick r:id="" action="ppaction://media"/>
          </p:cNvPr>
          <p:cNvPicPr>
            <a:picLocks noChangeAspect="1"/>
          </p:cNvPicPr>
          <p:nvPr>
            <a:wavAudioFile r:embed="rId1" name="0739932F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21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47638"/>
            <a:ext cx="8069262" cy="652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8EA42310.wav">
            <a:hlinkClick r:id="" action="ppaction://media"/>
          </p:cNvPr>
          <p:cNvPicPr>
            <a:picLocks noChangeAspect="1"/>
          </p:cNvPicPr>
          <p:nvPr>
            <a:wavAudioFile r:embed="rId1" name="8EA4A17E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63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9388"/>
            <a:ext cx="7978775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60650"/>
            <a:ext cx="7972425" cy="408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29E2325.wav">
            <a:hlinkClick r:id="" action="ppaction://media"/>
          </p:cNvPr>
          <p:cNvPicPr>
            <a:picLocks noChangeAspect="1"/>
          </p:cNvPicPr>
          <p:nvPr>
            <a:wavAudioFile r:embed="rId1" name="A29EB993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81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8070850" cy="666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EFD42341.wav">
            <a:hlinkClick r:id="" action="ppaction://media"/>
          </p:cNvPr>
          <p:cNvPicPr>
            <a:picLocks noChangeAspect="1"/>
          </p:cNvPicPr>
          <p:nvPr>
            <a:wavAudioFile r:embed="rId1" name="EFD4E128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291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7848600" cy="611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17F2356.wav">
            <a:hlinkClick r:id="" action="ppaction://media"/>
          </p:cNvPr>
          <p:cNvPicPr>
            <a:picLocks noChangeAspect="1"/>
          </p:cNvPicPr>
          <p:nvPr>
            <a:wavAudioFile r:embed="rId1" name="B17F7E29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20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0" b="23785"/>
          <a:stretch>
            <a:fillRect/>
          </a:stretch>
        </p:blipFill>
        <p:spPr bwMode="auto">
          <a:xfrm>
            <a:off x="1692275" y="260350"/>
            <a:ext cx="4608513" cy="1220788"/>
          </a:xfrm>
          <a:prstGeom prst="rect">
            <a:avLst/>
          </a:prstGeom>
          <a:noFill/>
          <a:ln w="76200">
            <a:solidFill>
              <a:srgbClr val="A1398D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1"/>
          <a:stretch>
            <a:fillRect/>
          </a:stretch>
        </p:blipFill>
        <p:spPr bwMode="auto">
          <a:xfrm>
            <a:off x="19050" y="1628775"/>
            <a:ext cx="7832725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D14C2153.wav">
            <a:hlinkClick r:id="" action="ppaction://media"/>
          </p:cNvPr>
          <p:cNvPicPr>
            <a:picLocks noChangeAspect="1"/>
          </p:cNvPicPr>
          <p:nvPr>
            <a:wavAudioFile r:embed="rId1" name="D14C27F2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38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7989888" cy="648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054F2356.wav">
            <a:hlinkClick r:id="" action="ppaction://media"/>
          </p:cNvPr>
          <p:cNvPicPr>
            <a:picLocks noChangeAspect="1"/>
          </p:cNvPicPr>
          <p:nvPr>
            <a:wavAudioFile r:embed="rId1" name="054FBF53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27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7920038" cy="583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5102372.wav">
            <a:hlinkClick r:id="" action="ppaction://media"/>
          </p:cNvPr>
          <p:cNvPicPr>
            <a:picLocks noChangeAspect="1"/>
          </p:cNvPicPr>
          <p:nvPr>
            <a:wavAudioFile r:embed="rId1" name="A5109339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288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28000" cy="674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89552388.wav">
            <a:hlinkClick r:id="" action="ppaction://media"/>
          </p:cNvPr>
          <p:cNvPicPr>
            <a:picLocks noChangeAspect="1"/>
          </p:cNvPicPr>
          <p:nvPr>
            <a:wavAudioFile r:embed="rId1" name="8955EC3C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78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28650"/>
            <a:ext cx="8029575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02862388.wav">
            <a:hlinkClick r:id="" action="ppaction://media"/>
          </p:cNvPr>
          <p:cNvPicPr>
            <a:picLocks noChangeAspect="1"/>
          </p:cNvPicPr>
          <p:nvPr>
            <a:wavAudioFile r:embed="rId1" name="0286451C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60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8085138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C75E2169.wav">
            <a:hlinkClick r:id="" action="ppaction://media"/>
          </p:cNvPr>
          <p:cNvPicPr>
            <a:picLocks noChangeAspect="1"/>
          </p:cNvPicPr>
          <p:nvPr>
            <a:wavAudioFile r:embed="rId1" name="C75E235A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25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7970838" cy="544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E282185.wav">
            <a:hlinkClick r:id="" action="ppaction://media"/>
          </p:cNvPr>
          <p:cNvPicPr>
            <a:picLocks noChangeAspect="1"/>
          </p:cNvPicPr>
          <p:nvPr>
            <a:wavAudioFile r:embed="rId1" name="DE28C51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04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7869238" cy="352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716338"/>
            <a:ext cx="7842250" cy="295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598D2185.wav">
            <a:hlinkClick r:id="" action="ppaction://media"/>
          </p:cNvPr>
          <p:cNvPicPr>
            <a:picLocks noChangeAspect="1"/>
          </p:cNvPicPr>
          <p:nvPr>
            <a:wavAudioFile r:embed="rId1" name="598DA85F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27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8588"/>
            <a:ext cx="7927975" cy="639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92C12200.wav">
            <a:hlinkClick r:id="" action="ppaction://media"/>
          </p:cNvPr>
          <p:cNvPicPr>
            <a:picLocks noChangeAspect="1"/>
          </p:cNvPicPr>
          <p:nvPr>
            <a:wavAudioFile r:embed="rId1" name="92C1462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86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7813675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6286500"/>
            <a:ext cx="6910387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974C2216.wav">
            <a:hlinkClick r:id="" action="ppaction://media"/>
          </p:cNvPr>
          <p:cNvPicPr>
            <a:picLocks noChangeAspect="1"/>
          </p:cNvPicPr>
          <p:nvPr>
            <a:wavAudioFile r:embed="rId1" name="974C4CC5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3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5"/>
          <a:stretch>
            <a:fillRect/>
          </a:stretch>
        </p:blipFill>
        <p:spPr bwMode="auto">
          <a:xfrm>
            <a:off x="0" y="84138"/>
            <a:ext cx="8048625" cy="348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0"/>
          <a:stretch>
            <a:fillRect/>
          </a:stretch>
        </p:blipFill>
        <p:spPr bwMode="auto">
          <a:xfrm>
            <a:off x="344488" y="3429000"/>
            <a:ext cx="7358062" cy="271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25212231.wav">
            <a:hlinkClick r:id="" action="ppaction://media"/>
          </p:cNvPr>
          <p:cNvPicPr>
            <a:picLocks noChangeAspect="1"/>
          </p:cNvPicPr>
          <p:nvPr>
            <a:wavAudioFile r:embed="rId1" name="2521FE30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72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7991475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B5162231.wav">
            <a:hlinkClick r:id="" action="ppaction://media"/>
          </p:cNvPr>
          <p:cNvPicPr>
            <a:picLocks noChangeAspect="1"/>
          </p:cNvPicPr>
          <p:nvPr>
            <a:wavAudioFile r:embed="rId1" name="B51644CD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794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4161</TotalTime>
  <Words>23</Words>
  <Application>Microsoft Office PowerPoint</Application>
  <PresentationFormat>عرض على الشاشة (3:4)‏</PresentationFormat>
  <Paragraphs>6</Paragraphs>
  <Slides>23</Slides>
  <Notes>1</Notes>
  <HiddenSlides>0</HiddenSlides>
  <MMClips>23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34" baseType="lpstr">
      <vt:lpstr>Arial Black</vt:lpstr>
      <vt:lpstr>Arial</vt:lpstr>
      <vt:lpstr>Trebuchet MS</vt:lpstr>
      <vt:lpstr>Tahoma</vt:lpstr>
      <vt:lpstr>Wingdings 2</vt:lpstr>
      <vt:lpstr>Wingdings</vt:lpstr>
      <vt:lpstr>Calibri</vt:lpstr>
      <vt:lpstr>Rockwell Extra Bold</vt:lpstr>
      <vt:lpstr>Bader</vt:lpstr>
      <vt:lpstr>MCS Erwah S_U normal.</vt:lpstr>
      <vt:lpstr>Opulent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&lt;egyptian hak&gt;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Dr_karema</dc:creator>
  <cp:lastModifiedBy>fares</cp:lastModifiedBy>
  <cp:revision>317</cp:revision>
  <dcterms:created xsi:type="dcterms:W3CDTF">2010-07-18T23:56:38Z</dcterms:created>
  <dcterms:modified xsi:type="dcterms:W3CDTF">2020-04-27T00:41:42Z</dcterms:modified>
</cp:coreProperties>
</file>