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2F56F929-2FCB-4C3A-82D5-F961CB8E5383}"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3570697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F56F929-2FCB-4C3A-82D5-F961CB8E5383}"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375782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F56F929-2FCB-4C3A-82D5-F961CB8E5383}"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287077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F56F929-2FCB-4C3A-82D5-F961CB8E5383}"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359405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56F929-2FCB-4C3A-82D5-F961CB8E5383}"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2825388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2F56F929-2FCB-4C3A-82D5-F961CB8E5383}"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2434136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2F56F929-2FCB-4C3A-82D5-F961CB8E5383}" type="datetimeFigureOut">
              <a:rPr lang="ar-EG" smtClean="0"/>
              <a:t>05/09/1441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1446175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2F56F929-2FCB-4C3A-82D5-F961CB8E5383}" type="datetimeFigureOut">
              <a:rPr lang="ar-EG" smtClean="0"/>
              <a:t>05/09/1441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183982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6F929-2FCB-4C3A-82D5-F961CB8E5383}" type="datetimeFigureOut">
              <a:rPr lang="ar-EG" smtClean="0"/>
              <a:t>05/09/1441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160428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56F929-2FCB-4C3A-82D5-F961CB8E5383}"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10433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56F929-2FCB-4C3A-82D5-F961CB8E5383}"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AAAA7C-3F1B-4D25-B855-78C1114D47E7}" type="slidenum">
              <a:rPr lang="ar-EG" smtClean="0"/>
              <a:t>‹#›</a:t>
            </a:fld>
            <a:endParaRPr lang="ar-EG"/>
          </a:p>
        </p:txBody>
      </p:sp>
    </p:spTree>
    <p:extLst>
      <p:ext uri="{BB962C8B-B14F-4D97-AF65-F5344CB8AC3E}">
        <p14:creationId xmlns:p14="http://schemas.microsoft.com/office/powerpoint/2010/main" val="329595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56F929-2FCB-4C3A-82D5-F961CB8E5383}" type="datetimeFigureOut">
              <a:rPr lang="ar-EG" smtClean="0"/>
              <a:t>05/09/1441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AAAA7C-3F1B-4D25-B855-78C1114D47E7}" type="slidenum">
              <a:rPr lang="ar-EG" smtClean="0"/>
              <a:t>‹#›</a:t>
            </a:fld>
            <a:endParaRPr lang="ar-EG"/>
          </a:p>
        </p:txBody>
      </p:sp>
    </p:spTree>
    <p:extLst>
      <p:ext uri="{BB962C8B-B14F-4D97-AF65-F5344CB8AC3E}">
        <p14:creationId xmlns:p14="http://schemas.microsoft.com/office/powerpoint/2010/main" val="1618468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مصطلحات عامة </a:t>
            </a: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86795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p:txBody>
          <a:bodyPr/>
          <a:lstStyle/>
          <a:p>
            <a:pPr algn="l" rtl="0"/>
            <a:r>
              <a:rPr lang="en-US" dirty="0" smtClean="0"/>
              <a:t>Public relations</a:t>
            </a:r>
          </a:p>
          <a:p>
            <a:r>
              <a:rPr lang="ar-EG" dirty="0" smtClean="0"/>
              <a:t>علاقات عامة [عامة]</a:t>
            </a:r>
          </a:p>
          <a:p>
            <a:pPr algn="l" rtl="0"/>
            <a:r>
              <a:rPr lang="en-US" dirty="0" smtClean="0"/>
              <a:t>public - relations campaign</a:t>
            </a:r>
          </a:p>
          <a:p>
            <a:r>
              <a:rPr lang="ar-EG" dirty="0" smtClean="0"/>
              <a:t>حملة العلاقات العامة [عامة]</a:t>
            </a:r>
          </a:p>
          <a:p>
            <a:pPr algn="l" rtl="0"/>
            <a:r>
              <a:rPr lang="en-US" dirty="0" smtClean="0"/>
              <a:t>public relations department</a:t>
            </a:r>
          </a:p>
          <a:p>
            <a:r>
              <a:rPr lang="ar-EG" dirty="0" smtClean="0"/>
              <a:t>دائرة العلاقات العامة [عامة]</a:t>
            </a:r>
            <a:endParaRPr lang="ar-EG" dirty="0"/>
          </a:p>
        </p:txBody>
      </p:sp>
    </p:spTree>
    <p:extLst>
      <p:ext uri="{BB962C8B-B14F-4D97-AF65-F5344CB8AC3E}">
        <p14:creationId xmlns:p14="http://schemas.microsoft.com/office/powerpoint/2010/main" val="2203334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p:txBody>
          <a:bodyPr/>
          <a:lstStyle/>
          <a:p>
            <a:pPr algn="l" rtl="0"/>
            <a:r>
              <a:rPr lang="en-US" dirty="0" smtClean="0"/>
              <a:t>Public Relations Office</a:t>
            </a:r>
          </a:p>
          <a:p>
            <a:r>
              <a:rPr lang="ar-EG" dirty="0" smtClean="0"/>
              <a:t>مكتب العلاقات العامة [عامة]</a:t>
            </a:r>
          </a:p>
          <a:p>
            <a:pPr algn="l" rtl="0"/>
            <a:r>
              <a:rPr lang="en-US" dirty="0" smtClean="0"/>
              <a:t>Public relations officer</a:t>
            </a:r>
          </a:p>
          <a:p>
            <a:r>
              <a:rPr lang="ar-EG" dirty="0" smtClean="0"/>
              <a:t>موظف علاقات عامة [عامة]</a:t>
            </a:r>
          </a:p>
          <a:p>
            <a:pPr algn="l" rtl="0"/>
            <a:r>
              <a:rPr lang="en-US" dirty="0" smtClean="0"/>
              <a:t>Public Relations Services</a:t>
            </a:r>
          </a:p>
          <a:p>
            <a:r>
              <a:rPr lang="ar-EG" dirty="0" smtClean="0"/>
              <a:t>خدمات العلاقات العامة [اعلامية]</a:t>
            </a:r>
            <a:endParaRPr lang="ar-EG" dirty="0"/>
          </a:p>
        </p:txBody>
      </p:sp>
    </p:spTree>
    <p:extLst>
      <p:ext uri="{BB962C8B-B14F-4D97-AF65-F5344CB8AC3E}">
        <p14:creationId xmlns:p14="http://schemas.microsoft.com/office/powerpoint/2010/main" val="269803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p:txBody>
          <a:bodyPr/>
          <a:lstStyle/>
          <a:p>
            <a:pPr algn="l" rtl="0"/>
            <a:r>
              <a:rPr lang="en-US" dirty="0" smtClean="0"/>
              <a:t>Public relations consultant</a:t>
            </a:r>
          </a:p>
          <a:p>
            <a:r>
              <a:rPr lang="ar-EG" dirty="0" smtClean="0"/>
              <a:t>مستشار العلاقات العامة [اعلامية</a:t>
            </a:r>
          </a:p>
          <a:p>
            <a:pPr algn="l" rtl="0"/>
            <a:r>
              <a:rPr lang="en-US" dirty="0" smtClean="0"/>
              <a:t>Public relations representative</a:t>
            </a:r>
          </a:p>
          <a:p>
            <a:r>
              <a:rPr lang="ar-EG" dirty="0" smtClean="0"/>
              <a:t>مندوب العلاقات العامة [اعلامية]</a:t>
            </a:r>
          </a:p>
          <a:p>
            <a:pPr algn="l" rtl="0"/>
            <a:r>
              <a:rPr lang="en-US" dirty="0" smtClean="0"/>
              <a:t>Body Language &amp; Public Relations</a:t>
            </a:r>
          </a:p>
          <a:p>
            <a:r>
              <a:rPr lang="ar-EG" dirty="0" smtClean="0"/>
              <a:t>العلاقات العامة ولغة الجسد [تقنية]</a:t>
            </a:r>
          </a:p>
          <a:p>
            <a:pPr algn="r" rtl="0"/>
            <a:endParaRPr lang="ar-EG" dirty="0"/>
          </a:p>
        </p:txBody>
      </p:sp>
    </p:spTree>
    <p:extLst>
      <p:ext uri="{BB962C8B-B14F-4D97-AF65-F5344CB8AC3E}">
        <p14:creationId xmlns:p14="http://schemas.microsoft.com/office/powerpoint/2010/main" val="1607190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p:txBody>
          <a:bodyPr>
            <a:normAutofit lnSpcReduction="10000"/>
          </a:bodyPr>
          <a:lstStyle/>
          <a:p>
            <a:pPr algn="l" rtl="0"/>
            <a:r>
              <a:rPr lang="en-US" dirty="0" smtClean="0"/>
              <a:t>A strategic approach to public relations, including relations with the media</a:t>
            </a:r>
          </a:p>
          <a:p>
            <a:r>
              <a:rPr lang="ar-EG" dirty="0" smtClean="0"/>
              <a:t>نهج استراتيجي للعلاقات العامة، بما في ذلك العلاقات مع وسائل الإعلام</a:t>
            </a:r>
          </a:p>
          <a:p>
            <a:pPr algn="l" rtl="0"/>
            <a:r>
              <a:rPr lang="en-US" dirty="0" smtClean="0"/>
              <a:t>Analysis of the ethical conflicts that arise between the media , the public , and public relations.</a:t>
            </a:r>
          </a:p>
          <a:p>
            <a:r>
              <a:rPr lang="ar-EG" dirty="0" smtClean="0"/>
              <a:t>تحليل الصراعات الأخلاقية الت تنشأ بين الإعلام وعموم الناس والعلاقات العامة</a:t>
            </a:r>
            <a:endParaRPr lang="ar-EG" dirty="0"/>
          </a:p>
        </p:txBody>
      </p:sp>
    </p:spTree>
    <p:extLst>
      <p:ext uri="{BB962C8B-B14F-4D97-AF65-F5344CB8AC3E}">
        <p14:creationId xmlns:p14="http://schemas.microsoft.com/office/powerpoint/2010/main" val="388473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a:xfrm>
            <a:off x="457200" y="1268760"/>
            <a:ext cx="8229600" cy="4857403"/>
          </a:xfrm>
        </p:spPr>
        <p:txBody>
          <a:bodyPr>
            <a:normAutofit fontScale="92500"/>
          </a:bodyPr>
          <a:lstStyle/>
          <a:p>
            <a:pPr algn="justLow" rtl="0"/>
            <a:r>
              <a:rPr lang="en-US" dirty="0" smtClean="0"/>
              <a:t>And you would spend money on public-relations firms and charlatans to try to confuse the public about the science so that you could continue this as long as possible, just like tobacco companies did recently about the safety of smoking.</a:t>
            </a:r>
          </a:p>
          <a:p>
            <a:pPr algn="justLow"/>
            <a:r>
              <a:rPr lang="ar-EG" dirty="0" smtClean="0"/>
              <a:t>ومن المؤكد أنك سوف تنفق المال على شركات العلاقات العامة والدجالين في محاولة لإرباك وتحيير الرأي العام بشأن الحقائق العلمية حتى يتسنى لك الاستمرار في عملك لأطول فترة ممكنة، تماماً كما فعلت شركات التبغ مؤخراً بشأن سلامة التدخين</a:t>
            </a:r>
            <a:endParaRPr lang="ar-EG" dirty="0"/>
          </a:p>
        </p:txBody>
      </p:sp>
    </p:spTree>
    <p:extLst>
      <p:ext uri="{BB962C8B-B14F-4D97-AF65-F5344CB8AC3E}">
        <p14:creationId xmlns:p14="http://schemas.microsoft.com/office/powerpoint/2010/main" val="3124210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مصطلحات عامة </a:t>
            </a:r>
            <a:endParaRPr lang="ar-EG" dirty="0"/>
          </a:p>
        </p:txBody>
      </p:sp>
      <p:sp>
        <p:nvSpPr>
          <p:cNvPr id="3" name="Content Placeholder 2"/>
          <p:cNvSpPr>
            <a:spLocks noGrp="1"/>
          </p:cNvSpPr>
          <p:nvPr>
            <p:ph idx="1"/>
          </p:nvPr>
        </p:nvSpPr>
        <p:spPr/>
        <p:txBody>
          <a:bodyPr>
            <a:normAutofit fontScale="92500" lnSpcReduction="20000"/>
          </a:bodyPr>
          <a:lstStyle/>
          <a:p>
            <a:pPr algn="justLow" rtl="0">
              <a:lnSpc>
                <a:spcPct val="150000"/>
              </a:lnSpc>
            </a:pPr>
            <a:r>
              <a:rPr lang="en-US" dirty="0" smtClean="0"/>
              <a:t>Most countries, however, seemed to see user education as part of a broad public relations strategy, to deepen the general public's understanding of the importance of statistics</a:t>
            </a:r>
          </a:p>
          <a:p>
            <a:pPr algn="justLow">
              <a:lnSpc>
                <a:spcPct val="150000"/>
              </a:lnSpc>
            </a:pPr>
            <a:r>
              <a:rPr lang="ar-EG" dirty="0" smtClean="0"/>
              <a:t>ير أنه يبدو أن معظم البلدان تعتبر تثقيف المستعملين جزءا من استراتيجية واسعة النطاق في مجال العلاقات العامة يراد بها زيادة إدراك عامة الجمهور لأهمية الإحصاءات.</a:t>
            </a:r>
            <a:endParaRPr lang="ar-EG" dirty="0"/>
          </a:p>
        </p:txBody>
      </p:sp>
    </p:spTree>
    <p:extLst>
      <p:ext uri="{BB962C8B-B14F-4D97-AF65-F5344CB8AC3E}">
        <p14:creationId xmlns:p14="http://schemas.microsoft.com/office/powerpoint/2010/main" val="396855522"/>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287</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مصطلحات عامة </vt:lpstr>
      <vt:lpstr>مصطلحات عامة </vt:lpstr>
      <vt:lpstr>مصطلحات عامة </vt:lpstr>
      <vt:lpstr>مصطلحات عامة </vt:lpstr>
      <vt:lpstr>مصطلحات عامة </vt:lpstr>
      <vt:lpstr>مصطلحات عامة </vt:lpstr>
      <vt:lpstr>مصطلحات عامة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مصطلحات عامة </dc:title>
  <dc:creator>UG</dc:creator>
  <cp:lastModifiedBy>UG</cp:lastModifiedBy>
  <cp:revision>6</cp:revision>
  <dcterms:created xsi:type="dcterms:W3CDTF">2020-04-27T11:23:37Z</dcterms:created>
  <dcterms:modified xsi:type="dcterms:W3CDTF">2020-04-27T11:37:21Z</dcterms:modified>
</cp:coreProperties>
</file>