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4" r:id="rId4"/>
    <p:sldId id="282" r:id="rId5"/>
    <p:sldId id="283" r:id="rId6"/>
    <p:sldId id="281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Mass media material</a:t>
            </a:r>
            <a:br>
              <a:rPr lang="en-US" b="1" dirty="0"/>
            </a:br>
            <a:r>
              <a:rPr lang="ar-EG" b="1" dirty="0" smtClean="0"/>
              <a:t>ثانية </a:t>
            </a:r>
            <a:r>
              <a:rPr lang="ar-EG" b="1" dirty="0" smtClean="0"/>
              <a:t>عام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EG" b="1" dirty="0" smtClean="0">
                <a:solidFill>
                  <a:srgbClr val="FF0000"/>
                </a:solidFill>
              </a:rPr>
              <a:t>أ.م.د/محمد عمارة</a:t>
            </a:r>
          </a:p>
          <a:p>
            <a:r>
              <a:rPr lang="ar-EG" b="1" dirty="0" smtClean="0">
                <a:solidFill>
                  <a:srgbClr val="FF0000"/>
                </a:solidFill>
              </a:rPr>
              <a:t>أستاذ مساعد بقسم الإذاعة والتليفزيون</a:t>
            </a:r>
          </a:p>
          <a:p>
            <a:r>
              <a:rPr lang="ar-EG" b="1" dirty="0" smtClean="0">
                <a:solidFill>
                  <a:srgbClr val="FF0000"/>
                </a:solidFill>
              </a:rPr>
              <a:t>ووكيل كلية الإعلام لشؤن خدمة البيئة وتنمية المجتمع - جامعة جنوب الوادي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274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dirty="0" smtClean="0"/>
              <a:t>إنتهت المحاضرة</a:t>
            </a:r>
          </a:p>
        </p:txBody>
      </p:sp>
    </p:spTree>
    <p:extLst>
      <p:ext uri="{BB962C8B-B14F-4D97-AF65-F5344CB8AC3E}">
        <p14:creationId xmlns:p14="http://schemas.microsoft.com/office/powerpoint/2010/main" val="3890856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Idioms &amp;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b="1" dirty="0"/>
              <a:t>Translate </a:t>
            </a:r>
            <a:r>
              <a:rPr lang="en-US" sz="5400" b="1" dirty="0" smtClean="0"/>
              <a:t>the </a:t>
            </a:r>
            <a:r>
              <a:rPr lang="en-US" sz="5400" b="1" dirty="0"/>
              <a:t>following terms into </a:t>
            </a:r>
            <a:r>
              <a:rPr lang="en-US" sz="5400" b="1" dirty="0" smtClean="0"/>
              <a:t>English?</a:t>
            </a:r>
          </a:p>
          <a:p>
            <a:pPr marL="0" indent="0">
              <a:buNone/>
            </a:pPr>
            <a:r>
              <a:rPr lang="ar-EG" sz="5400" dirty="0" smtClean="0"/>
              <a:t>رجع الصدي</a:t>
            </a:r>
            <a:endParaRPr lang="en-US" sz="5400" dirty="0" smtClean="0"/>
          </a:p>
          <a:p>
            <a:pPr marL="0" indent="0">
              <a:buNone/>
            </a:pPr>
            <a:r>
              <a:rPr lang="ar-EG" sz="5400" dirty="0" smtClean="0"/>
              <a:t>قادة الرأي</a:t>
            </a:r>
            <a:endParaRPr lang="en-US" sz="5400" dirty="0" smtClean="0"/>
          </a:p>
          <a:p>
            <a:pPr marL="0" indent="0">
              <a:buNone/>
            </a:pPr>
            <a:r>
              <a:rPr lang="ar-EG" sz="5400" dirty="0" smtClean="0"/>
              <a:t>الإتصال وجها لوجه</a:t>
            </a:r>
            <a:endParaRPr lang="en-US" sz="5400" dirty="0" smtClean="0"/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7041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5200" dirty="0" smtClean="0"/>
              <a:t>(Feed back) </a:t>
            </a:r>
            <a:r>
              <a:rPr lang="en-US" sz="5200" dirty="0" smtClean="0"/>
              <a:t>can be translated as </a:t>
            </a:r>
            <a:r>
              <a:rPr lang="ar-EG" sz="5200" dirty="0" smtClean="0"/>
              <a:t>رجع الصدى</a:t>
            </a:r>
            <a:endParaRPr lang="ar-EG" sz="5200" dirty="0" smtClean="0"/>
          </a:p>
          <a:p>
            <a:r>
              <a:rPr lang="en-US" sz="5200" dirty="0" smtClean="0"/>
              <a:t>(Opinion Leaders) </a:t>
            </a:r>
            <a:r>
              <a:rPr lang="en-US" sz="5200" dirty="0" smtClean="0"/>
              <a:t>can be translated as </a:t>
            </a:r>
            <a:r>
              <a:rPr lang="ar-EG" sz="5200" dirty="0" smtClean="0"/>
              <a:t>قادة الرأي</a:t>
            </a:r>
            <a:endParaRPr lang="ar-EG" sz="5200" dirty="0" smtClean="0"/>
          </a:p>
          <a:p>
            <a:r>
              <a:rPr lang="en-US" sz="5200" dirty="0" smtClean="0"/>
              <a:t>(Face to face communication) </a:t>
            </a:r>
            <a:r>
              <a:rPr lang="en-US" sz="5200" dirty="0"/>
              <a:t>can be translated as </a:t>
            </a:r>
            <a:r>
              <a:rPr lang="ar-EG" sz="5200" dirty="0" smtClean="0"/>
              <a:t>الإتصال وجها لوجه</a:t>
            </a:r>
            <a:endParaRPr lang="en-US" sz="5200" dirty="0" smtClean="0"/>
          </a:p>
        </p:txBody>
      </p:sp>
    </p:spTree>
    <p:extLst>
      <p:ext uri="{BB962C8B-B14F-4D97-AF65-F5344CB8AC3E}">
        <p14:creationId xmlns:p14="http://schemas.microsoft.com/office/powerpoint/2010/main" val="3521103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Idioms &amp;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/>
              <a:t>Translate the following terms into </a:t>
            </a:r>
            <a:r>
              <a:rPr lang="en-US" sz="4000" b="1" dirty="0" smtClean="0"/>
              <a:t>English?</a:t>
            </a:r>
            <a:endParaRPr lang="en-US" sz="4000" b="1" dirty="0"/>
          </a:p>
          <a:p>
            <a:r>
              <a:rPr lang="ar-EG" dirty="0" smtClean="0"/>
              <a:t>الإتصال الشخصي</a:t>
            </a:r>
            <a:endParaRPr lang="en-US" dirty="0"/>
          </a:p>
          <a:p>
            <a:r>
              <a:rPr lang="ar-EG" dirty="0" smtClean="0"/>
              <a:t>الإتصال الذاتي</a:t>
            </a:r>
            <a:endParaRPr lang="en-US" dirty="0"/>
          </a:p>
          <a:p>
            <a:r>
              <a:rPr lang="ar-EG" dirty="0" smtClean="0"/>
              <a:t>الإتصال الجماهيري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85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300" dirty="0" smtClean="0"/>
              <a:t>(Interpersonal communication) </a:t>
            </a:r>
            <a:r>
              <a:rPr lang="en-US" sz="4300" dirty="0"/>
              <a:t>can be translated as </a:t>
            </a:r>
            <a:r>
              <a:rPr lang="ar-EG" sz="4300" dirty="0" smtClean="0"/>
              <a:t>الإتصال الشخصي</a:t>
            </a:r>
          </a:p>
          <a:p>
            <a:r>
              <a:rPr lang="en-US" sz="4000" dirty="0" smtClean="0"/>
              <a:t>(Intrapersonal communication) can be translated as </a:t>
            </a:r>
            <a:r>
              <a:rPr lang="ar-EG" sz="4000" dirty="0" smtClean="0"/>
              <a:t>الإتصال الذاتي</a:t>
            </a:r>
          </a:p>
          <a:p>
            <a:r>
              <a:rPr lang="en-US" sz="4000" dirty="0" smtClean="0"/>
              <a:t>(Mass communication) </a:t>
            </a:r>
            <a:r>
              <a:rPr lang="en-US" sz="4000" dirty="0" smtClean="0"/>
              <a:t>can be translated as </a:t>
            </a:r>
            <a:r>
              <a:rPr lang="ar-EG" sz="4000" dirty="0" smtClean="0"/>
              <a:t>الإتصال الجماهيري</a:t>
            </a:r>
            <a:endParaRPr lang="ar-EG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136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Idioms &amp;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b="1" dirty="0"/>
              <a:t>Translate the following terms into Arabic?</a:t>
            </a:r>
          </a:p>
          <a:p>
            <a:r>
              <a:rPr lang="en-US" sz="4400" b="1" dirty="0" smtClean="0"/>
              <a:t>Legislation</a:t>
            </a:r>
            <a:endParaRPr lang="en-US" sz="4400" b="1" dirty="0" smtClean="0"/>
          </a:p>
          <a:p>
            <a:r>
              <a:rPr lang="en-US" sz="4400" b="1" dirty="0" smtClean="0"/>
              <a:t>So far</a:t>
            </a:r>
            <a:endParaRPr lang="en-US" sz="4400" b="1" dirty="0"/>
          </a:p>
          <a:p>
            <a:r>
              <a:rPr lang="en-US" sz="4400" b="1" dirty="0" smtClean="0"/>
              <a:t>Agreement</a:t>
            </a:r>
            <a:endParaRPr lang="en-US" sz="4400" b="1" dirty="0" smtClean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19222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(Legislation) </a:t>
            </a:r>
            <a:r>
              <a:rPr lang="en-US" sz="4400" b="1" dirty="0"/>
              <a:t>can be translated as </a:t>
            </a:r>
            <a:r>
              <a:rPr lang="ar-EG" sz="4400" b="1" dirty="0" smtClean="0"/>
              <a:t>قانون - تشريع</a:t>
            </a:r>
            <a:endParaRPr lang="ar-EG" sz="4400" b="1" dirty="0"/>
          </a:p>
          <a:p>
            <a:r>
              <a:rPr lang="en-US" sz="4400" b="1" dirty="0" smtClean="0"/>
              <a:t>(So far) </a:t>
            </a:r>
            <a:r>
              <a:rPr lang="en-US" sz="4400" b="1" dirty="0"/>
              <a:t>can be translated as </a:t>
            </a:r>
            <a:r>
              <a:rPr lang="ar-EG" sz="4400" b="1" dirty="0" smtClean="0"/>
              <a:t>حتى الآن</a:t>
            </a:r>
            <a:endParaRPr lang="ar-EG" sz="4400" b="1" dirty="0"/>
          </a:p>
          <a:p>
            <a:r>
              <a:rPr lang="en-US" sz="4400" b="1" dirty="0" smtClean="0"/>
              <a:t>(Agreement) </a:t>
            </a:r>
            <a:r>
              <a:rPr lang="en-US" sz="4400" b="1" dirty="0"/>
              <a:t>can be translated as </a:t>
            </a:r>
            <a:r>
              <a:rPr lang="ar-EG" sz="4400" b="1" dirty="0" smtClean="0"/>
              <a:t>إتفاقية</a:t>
            </a:r>
            <a:endParaRPr lang="ar-EG" sz="4400" b="1" dirty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093693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Idioms &amp;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Translate the following terms into Arabic?</a:t>
            </a:r>
          </a:p>
          <a:p>
            <a:r>
              <a:rPr lang="en-US" sz="4000" dirty="0" smtClean="0"/>
              <a:t>Peace negotiations</a:t>
            </a:r>
            <a:endParaRPr lang="en-US" sz="4000" dirty="0" smtClean="0"/>
          </a:p>
          <a:p>
            <a:r>
              <a:rPr lang="en-US" sz="4000" dirty="0" smtClean="0"/>
              <a:t>Peace efforts</a:t>
            </a:r>
            <a:endParaRPr lang="en-US" sz="4000" dirty="0" smtClean="0"/>
          </a:p>
          <a:p>
            <a:r>
              <a:rPr lang="en-US" sz="4000" dirty="0" smtClean="0"/>
              <a:t>Peace process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315905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4000" dirty="0"/>
              <a:t>(Peace </a:t>
            </a:r>
            <a:r>
              <a:rPr lang="en-US" sz="4000" dirty="0" smtClean="0"/>
              <a:t>negotiations</a:t>
            </a:r>
            <a:r>
              <a:rPr lang="en-US" sz="4000" dirty="0" smtClean="0"/>
              <a:t>) </a:t>
            </a:r>
            <a:r>
              <a:rPr lang="en-US" sz="4000" dirty="0"/>
              <a:t>can be translated as </a:t>
            </a:r>
            <a:r>
              <a:rPr lang="ar-EG" sz="4000" smtClean="0"/>
              <a:t>مباحثات السلام</a:t>
            </a:r>
            <a:endParaRPr lang="ar-EG" sz="4000" dirty="0" smtClean="0"/>
          </a:p>
          <a:p>
            <a:pPr algn="just"/>
            <a:r>
              <a:rPr lang="en-US" sz="4000" dirty="0"/>
              <a:t>(Peace </a:t>
            </a:r>
            <a:r>
              <a:rPr lang="en-US" sz="4000" dirty="0" smtClean="0"/>
              <a:t>efforts</a:t>
            </a:r>
            <a:r>
              <a:rPr lang="en-US" sz="4000" dirty="0" smtClean="0"/>
              <a:t>) </a:t>
            </a:r>
            <a:r>
              <a:rPr lang="en-US" sz="4000" dirty="0" smtClean="0"/>
              <a:t>can be translated as </a:t>
            </a:r>
            <a:r>
              <a:rPr lang="ar-EG" sz="4000" dirty="0" smtClean="0"/>
              <a:t>جهود السلام</a:t>
            </a:r>
            <a:endParaRPr lang="ar-EG" sz="4000" dirty="0" smtClean="0"/>
          </a:p>
          <a:p>
            <a:pPr algn="just"/>
            <a:r>
              <a:rPr lang="en-US" sz="4000" dirty="0"/>
              <a:t>(Peace </a:t>
            </a:r>
            <a:r>
              <a:rPr lang="en-US" sz="4000" dirty="0" smtClean="0"/>
              <a:t>process</a:t>
            </a:r>
            <a:r>
              <a:rPr lang="en-US" sz="4000" dirty="0" smtClean="0"/>
              <a:t>) </a:t>
            </a:r>
            <a:r>
              <a:rPr lang="en-US" sz="4000" dirty="0"/>
              <a:t>can be translated as </a:t>
            </a:r>
            <a:r>
              <a:rPr lang="ar-EG" sz="4000" dirty="0" smtClean="0"/>
              <a:t>عملية السلام</a:t>
            </a:r>
            <a:endParaRPr lang="ar-EG" sz="4000" dirty="0"/>
          </a:p>
          <a:p>
            <a:pPr algn="just"/>
            <a:endParaRPr lang="ar-EG" sz="4800" dirty="0"/>
          </a:p>
          <a:p>
            <a:pPr algn="just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41885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208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Mass media material ثانية عام</vt:lpstr>
      <vt:lpstr>Idioms &amp; terms</vt:lpstr>
      <vt:lpstr>PowerPoint Presentation</vt:lpstr>
      <vt:lpstr>Idioms &amp; terms</vt:lpstr>
      <vt:lpstr>PowerPoint Presentation</vt:lpstr>
      <vt:lpstr>Idioms &amp; terms</vt:lpstr>
      <vt:lpstr>PowerPoint Presentation</vt:lpstr>
      <vt:lpstr>Idioms &amp; terms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nile</dc:creator>
  <cp:lastModifiedBy>nile</cp:lastModifiedBy>
  <cp:revision>48</cp:revision>
  <dcterms:created xsi:type="dcterms:W3CDTF">2006-08-16T00:00:00Z</dcterms:created>
  <dcterms:modified xsi:type="dcterms:W3CDTF">2020-04-16T19:26:17Z</dcterms:modified>
</cp:coreProperties>
</file>