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5" r:id="rId3"/>
    <p:sldId id="284" r:id="rId4"/>
    <p:sldId id="282" r:id="rId5"/>
    <p:sldId id="283" r:id="rId6"/>
    <p:sldId id="281" r:id="rId7"/>
    <p:sldId id="257" r:id="rId8"/>
    <p:sldId id="258" r:id="rId9"/>
    <p:sldId id="259" r:id="rId10"/>
    <p:sldId id="260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5" d="100"/>
          <a:sy n="55" d="100"/>
        </p:scale>
        <p:origin x="-84" y="-6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Mass media material</a:t>
            </a:r>
            <a:br>
              <a:rPr lang="en-US" b="1" dirty="0"/>
            </a:br>
            <a:r>
              <a:rPr lang="ar-EG" b="1" dirty="0" smtClean="0"/>
              <a:t>أولى إعلام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ar-EG" b="1" dirty="0" smtClean="0">
                <a:solidFill>
                  <a:srgbClr val="FF0000"/>
                </a:solidFill>
              </a:rPr>
              <a:t>أ.م.د/محمد عمارة</a:t>
            </a:r>
          </a:p>
          <a:p>
            <a:r>
              <a:rPr lang="ar-EG" b="1" dirty="0" smtClean="0">
                <a:solidFill>
                  <a:srgbClr val="FF0000"/>
                </a:solidFill>
              </a:rPr>
              <a:t>أستاذ مساعد بقسم الإذاعة والتليفزيون</a:t>
            </a:r>
          </a:p>
          <a:p>
            <a:r>
              <a:rPr lang="ar-EG" b="1" dirty="0" smtClean="0">
                <a:solidFill>
                  <a:srgbClr val="FF0000"/>
                </a:solidFill>
              </a:rPr>
              <a:t>ووكيل كلية الإعلام لشؤن خدمة البيئة وتنمية المجتمع - جامعة جنوب الوادي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52748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ar-EG" sz="4000" dirty="0" smtClean="0"/>
              <a:t>إنتهت المحاضرة</a:t>
            </a:r>
          </a:p>
        </p:txBody>
      </p:sp>
    </p:spTree>
    <p:extLst>
      <p:ext uri="{BB962C8B-B14F-4D97-AF65-F5344CB8AC3E}">
        <p14:creationId xmlns:p14="http://schemas.microsoft.com/office/powerpoint/2010/main" val="38908569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Idioms &amp; terms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5400" b="1" dirty="0"/>
              <a:t>Translate </a:t>
            </a:r>
            <a:r>
              <a:rPr lang="en-US" sz="5400" b="1" dirty="0" smtClean="0"/>
              <a:t>the </a:t>
            </a:r>
            <a:r>
              <a:rPr lang="en-US" sz="5400" b="1" dirty="0"/>
              <a:t>following terms into </a:t>
            </a:r>
            <a:r>
              <a:rPr lang="en-US" sz="5400" b="1" dirty="0" smtClean="0"/>
              <a:t>Arabic?</a:t>
            </a:r>
          </a:p>
          <a:p>
            <a:pPr marL="0" indent="0">
              <a:buNone/>
            </a:pPr>
            <a:r>
              <a:rPr lang="en-US" sz="5400" dirty="0" smtClean="0"/>
              <a:t>Verbal communication</a:t>
            </a:r>
            <a:endParaRPr lang="en-US" sz="5400" dirty="0" smtClean="0"/>
          </a:p>
          <a:p>
            <a:pPr marL="0" indent="0">
              <a:buNone/>
            </a:pPr>
            <a:r>
              <a:rPr lang="en-US" sz="5400" dirty="0" smtClean="0"/>
              <a:t>Non verbal communication</a:t>
            </a:r>
            <a:endParaRPr lang="en-US" sz="5400" dirty="0" smtClean="0"/>
          </a:p>
          <a:p>
            <a:pPr marL="0" indent="0">
              <a:buNone/>
            </a:pPr>
            <a:r>
              <a:rPr lang="en-US" sz="5400" dirty="0" smtClean="0"/>
              <a:t>Tele communication</a:t>
            </a:r>
            <a:endParaRPr lang="en-US" sz="5400" dirty="0" smtClean="0"/>
          </a:p>
          <a:p>
            <a:pPr marL="0" indent="0">
              <a:buNone/>
            </a:pP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15704160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5200" dirty="0"/>
              <a:t>(Verbal </a:t>
            </a:r>
            <a:r>
              <a:rPr lang="en-US" sz="5200" dirty="0" smtClean="0"/>
              <a:t>communication</a:t>
            </a:r>
            <a:r>
              <a:rPr lang="en-US" sz="5200" dirty="0" smtClean="0"/>
              <a:t>) </a:t>
            </a:r>
            <a:r>
              <a:rPr lang="en-US" sz="5200" dirty="0" smtClean="0"/>
              <a:t>can be translated as </a:t>
            </a:r>
            <a:r>
              <a:rPr lang="ar-EG" sz="5200" dirty="0" smtClean="0"/>
              <a:t>الإتصال اللفظي</a:t>
            </a:r>
            <a:endParaRPr lang="ar-EG" sz="5200" dirty="0" smtClean="0"/>
          </a:p>
          <a:p>
            <a:r>
              <a:rPr lang="en-US" sz="5200" dirty="0"/>
              <a:t>(Non verbal </a:t>
            </a:r>
            <a:r>
              <a:rPr lang="en-US" sz="5200" dirty="0" smtClean="0"/>
              <a:t>communication</a:t>
            </a:r>
            <a:r>
              <a:rPr lang="en-US" sz="5200" dirty="0" smtClean="0"/>
              <a:t>) </a:t>
            </a:r>
            <a:r>
              <a:rPr lang="en-US" sz="5200" dirty="0" smtClean="0"/>
              <a:t>can be translated as </a:t>
            </a:r>
            <a:r>
              <a:rPr lang="ar-EG" sz="5200" dirty="0" smtClean="0"/>
              <a:t>الإتصال غير اللفظي</a:t>
            </a:r>
            <a:endParaRPr lang="ar-EG" sz="5200" dirty="0" smtClean="0"/>
          </a:p>
          <a:p>
            <a:r>
              <a:rPr lang="en-US" sz="5200" dirty="0"/>
              <a:t>(Tele </a:t>
            </a:r>
            <a:r>
              <a:rPr lang="en-US" sz="5200" dirty="0" smtClean="0"/>
              <a:t>communication</a:t>
            </a:r>
            <a:r>
              <a:rPr lang="en-US" sz="5200" dirty="0" smtClean="0"/>
              <a:t>) </a:t>
            </a:r>
            <a:r>
              <a:rPr lang="en-US" sz="5200" dirty="0"/>
              <a:t>can be translated as </a:t>
            </a:r>
            <a:r>
              <a:rPr lang="ar-EG" sz="5200" dirty="0" smtClean="0"/>
              <a:t>الإتصال عن بعد</a:t>
            </a:r>
            <a:endParaRPr lang="en-US" sz="5200" dirty="0" smtClean="0"/>
          </a:p>
        </p:txBody>
      </p:sp>
    </p:spTree>
    <p:extLst>
      <p:ext uri="{BB962C8B-B14F-4D97-AF65-F5344CB8AC3E}">
        <p14:creationId xmlns:p14="http://schemas.microsoft.com/office/powerpoint/2010/main" val="35211032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Idioms &amp; terms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b="1" dirty="0"/>
              <a:t>Translate the following terms into Arabic?</a:t>
            </a:r>
          </a:p>
          <a:p>
            <a:r>
              <a:rPr lang="en-US" dirty="0" smtClean="0"/>
              <a:t>Rumor</a:t>
            </a:r>
            <a:endParaRPr lang="en-US" dirty="0"/>
          </a:p>
          <a:p>
            <a:r>
              <a:rPr lang="en-US" dirty="0" smtClean="0"/>
              <a:t>Face to face communication</a:t>
            </a:r>
            <a:endParaRPr lang="en-US" dirty="0"/>
          </a:p>
          <a:p>
            <a:r>
              <a:rPr lang="en-US" dirty="0" smtClean="0"/>
              <a:t>Announce booth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13853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300" dirty="0"/>
              <a:t>(</a:t>
            </a:r>
            <a:r>
              <a:rPr lang="en-US" sz="4300" dirty="0" smtClean="0"/>
              <a:t>Rumor</a:t>
            </a:r>
            <a:r>
              <a:rPr lang="en-US" sz="4300" dirty="0" smtClean="0"/>
              <a:t>) </a:t>
            </a:r>
            <a:r>
              <a:rPr lang="en-US" sz="4300" dirty="0"/>
              <a:t>can be translated as </a:t>
            </a:r>
            <a:r>
              <a:rPr lang="ar-EG" sz="4300" dirty="0" smtClean="0"/>
              <a:t>الإشاعة</a:t>
            </a:r>
            <a:endParaRPr lang="ar-EG" sz="4300" dirty="0"/>
          </a:p>
          <a:p>
            <a:r>
              <a:rPr lang="en-US" sz="4000" dirty="0"/>
              <a:t>(Face to face </a:t>
            </a:r>
            <a:r>
              <a:rPr lang="en-US" sz="4000" dirty="0" smtClean="0"/>
              <a:t>communication</a:t>
            </a:r>
            <a:r>
              <a:rPr lang="en-US" sz="4000" dirty="0" smtClean="0"/>
              <a:t>) </a:t>
            </a:r>
            <a:r>
              <a:rPr lang="en-US" sz="4000" dirty="0"/>
              <a:t>can be translated as </a:t>
            </a:r>
            <a:r>
              <a:rPr lang="ar-EG" sz="4000" dirty="0" smtClean="0"/>
              <a:t>الإتصال وجها لوجه</a:t>
            </a:r>
            <a:endParaRPr lang="ar-EG" sz="4000" dirty="0"/>
          </a:p>
          <a:p>
            <a:r>
              <a:rPr lang="en-US" sz="4000" dirty="0"/>
              <a:t>(Announce </a:t>
            </a:r>
            <a:r>
              <a:rPr lang="en-US" sz="4000" dirty="0" smtClean="0"/>
              <a:t>booth</a:t>
            </a:r>
            <a:r>
              <a:rPr lang="en-US" sz="4000" dirty="0" smtClean="0"/>
              <a:t>) </a:t>
            </a:r>
            <a:r>
              <a:rPr lang="en-US" sz="4000" dirty="0" smtClean="0"/>
              <a:t>can be translated as </a:t>
            </a:r>
            <a:r>
              <a:rPr lang="ar-EG" sz="4000" dirty="0" smtClean="0"/>
              <a:t>إستديو الربط الإذاعي</a:t>
            </a:r>
            <a:endParaRPr lang="ar-EG" sz="40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01363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Idioms &amp; terms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4400" b="1" dirty="0"/>
              <a:t>Translate the following terms into Arabic?</a:t>
            </a:r>
          </a:p>
          <a:p>
            <a:r>
              <a:rPr lang="en-US" sz="4400" b="1" dirty="0" smtClean="0"/>
              <a:t>Actual public opinion</a:t>
            </a:r>
            <a:endParaRPr lang="en-US" sz="4400" b="1" dirty="0"/>
          </a:p>
          <a:p>
            <a:r>
              <a:rPr lang="en-US" sz="4400" b="1" dirty="0" smtClean="0"/>
              <a:t>Administration department</a:t>
            </a:r>
            <a:endParaRPr lang="en-US" sz="4400" b="1" dirty="0"/>
          </a:p>
          <a:p>
            <a:r>
              <a:rPr lang="en-US" sz="4400" b="1" dirty="0" smtClean="0"/>
              <a:t>On air</a:t>
            </a:r>
            <a:endParaRPr lang="en-US" sz="4400" b="1" dirty="0" smtClean="0"/>
          </a:p>
          <a:p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39192227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b="1" dirty="0"/>
              <a:t>(Actual public </a:t>
            </a:r>
            <a:r>
              <a:rPr lang="en-US" sz="4400" b="1" dirty="0" smtClean="0"/>
              <a:t>opinion</a:t>
            </a:r>
            <a:r>
              <a:rPr lang="en-US" sz="4400" b="1" dirty="0" smtClean="0"/>
              <a:t>) </a:t>
            </a:r>
            <a:r>
              <a:rPr lang="en-US" sz="4400" b="1" dirty="0"/>
              <a:t>can be translated as </a:t>
            </a:r>
            <a:r>
              <a:rPr lang="ar-EG" sz="4400" b="1" dirty="0" smtClean="0"/>
              <a:t>الرأي العام الفعلي</a:t>
            </a:r>
            <a:endParaRPr lang="ar-EG" sz="4400" b="1" dirty="0"/>
          </a:p>
          <a:p>
            <a:r>
              <a:rPr lang="en-US" sz="4400" b="1" dirty="0"/>
              <a:t>(Administration </a:t>
            </a:r>
            <a:r>
              <a:rPr lang="en-US" sz="4400" b="1" dirty="0" smtClean="0"/>
              <a:t>department</a:t>
            </a:r>
            <a:r>
              <a:rPr lang="en-US" sz="4400" b="1" dirty="0" smtClean="0"/>
              <a:t>) </a:t>
            </a:r>
            <a:r>
              <a:rPr lang="en-US" sz="4400" b="1" dirty="0"/>
              <a:t>can be translated as </a:t>
            </a:r>
            <a:r>
              <a:rPr lang="ar-EG" sz="4400" b="1" dirty="0" smtClean="0"/>
              <a:t>إدارة الصحيفة</a:t>
            </a:r>
            <a:endParaRPr lang="ar-EG" sz="4400" b="1" dirty="0"/>
          </a:p>
          <a:p>
            <a:r>
              <a:rPr lang="en-US" sz="4400" b="1" dirty="0"/>
              <a:t>(On </a:t>
            </a:r>
            <a:r>
              <a:rPr lang="en-US" sz="4400" b="1" dirty="0" smtClean="0"/>
              <a:t>air</a:t>
            </a:r>
            <a:r>
              <a:rPr lang="en-US" sz="4400" b="1" dirty="0" smtClean="0"/>
              <a:t>) </a:t>
            </a:r>
            <a:r>
              <a:rPr lang="en-US" sz="4400" b="1" dirty="0"/>
              <a:t>can be translated as </a:t>
            </a:r>
            <a:r>
              <a:rPr lang="ar-EG" sz="4400" b="1" dirty="0" smtClean="0"/>
              <a:t>على الهواء</a:t>
            </a:r>
            <a:endParaRPr lang="ar-EG" sz="4400" b="1" dirty="0"/>
          </a:p>
          <a:p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10936937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Idioms &amp; terms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Translate the following terms into Arabic?</a:t>
            </a:r>
          </a:p>
          <a:p>
            <a:r>
              <a:rPr lang="en-US" sz="4000" dirty="0" smtClean="0"/>
              <a:t>Air way</a:t>
            </a:r>
            <a:endParaRPr lang="en-US" sz="4000" dirty="0" smtClean="0"/>
          </a:p>
          <a:p>
            <a:r>
              <a:rPr lang="en-US" sz="4000" dirty="0" smtClean="0"/>
              <a:t>Announcements</a:t>
            </a:r>
            <a:endParaRPr lang="en-US" sz="4000" dirty="0" smtClean="0"/>
          </a:p>
          <a:p>
            <a:r>
              <a:rPr lang="en-US" sz="4000" dirty="0" smtClean="0"/>
              <a:t>Announcer</a:t>
            </a:r>
            <a:endParaRPr lang="en-US" sz="4000" dirty="0" smtClean="0"/>
          </a:p>
        </p:txBody>
      </p:sp>
    </p:spTree>
    <p:extLst>
      <p:ext uri="{BB962C8B-B14F-4D97-AF65-F5344CB8AC3E}">
        <p14:creationId xmlns:p14="http://schemas.microsoft.com/office/powerpoint/2010/main" val="13159052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en-US" sz="4000" dirty="0"/>
              <a:t>(Air </a:t>
            </a:r>
            <a:r>
              <a:rPr lang="en-US" sz="4000" dirty="0" smtClean="0"/>
              <a:t>way</a:t>
            </a:r>
            <a:r>
              <a:rPr lang="en-US" sz="4000" dirty="0" smtClean="0"/>
              <a:t>) </a:t>
            </a:r>
            <a:r>
              <a:rPr lang="en-US" sz="4000" dirty="0"/>
              <a:t>can be translated as </a:t>
            </a:r>
            <a:r>
              <a:rPr lang="ar-EG" sz="4000" dirty="0" smtClean="0"/>
              <a:t>قناة إذاعية</a:t>
            </a:r>
            <a:endParaRPr lang="ar-EG" sz="4000" dirty="0" smtClean="0"/>
          </a:p>
          <a:p>
            <a:pPr algn="just"/>
            <a:r>
              <a:rPr lang="en-US" sz="4000" dirty="0"/>
              <a:t>(</a:t>
            </a:r>
            <a:r>
              <a:rPr lang="en-US" sz="4000" dirty="0" smtClean="0"/>
              <a:t>Announcements</a:t>
            </a:r>
            <a:r>
              <a:rPr lang="en-US" sz="4000" dirty="0" smtClean="0"/>
              <a:t>) </a:t>
            </a:r>
            <a:r>
              <a:rPr lang="en-US" sz="4000" dirty="0" smtClean="0"/>
              <a:t>can be translated as </a:t>
            </a:r>
            <a:r>
              <a:rPr lang="ar-EG" sz="4000" dirty="0" smtClean="0"/>
              <a:t>البرامج الإخبارية</a:t>
            </a:r>
            <a:endParaRPr lang="ar-EG" sz="4000" dirty="0" smtClean="0"/>
          </a:p>
          <a:p>
            <a:pPr algn="just"/>
            <a:r>
              <a:rPr lang="en-US" sz="4000" dirty="0"/>
              <a:t>(</a:t>
            </a:r>
            <a:r>
              <a:rPr lang="en-US" sz="4000" dirty="0" smtClean="0"/>
              <a:t>Announcer</a:t>
            </a:r>
            <a:r>
              <a:rPr lang="en-US" sz="4000" dirty="0" smtClean="0"/>
              <a:t>) </a:t>
            </a:r>
            <a:r>
              <a:rPr lang="en-US" sz="4000" dirty="0"/>
              <a:t>can be translated as </a:t>
            </a:r>
            <a:r>
              <a:rPr lang="ar-EG" sz="4000" dirty="0" smtClean="0"/>
              <a:t>مذيع في محطة للراديو والتليفزيون</a:t>
            </a:r>
            <a:endParaRPr lang="ar-EG" sz="4000" dirty="0"/>
          </a:p>
          <a:p>
            <a:pPr algn="just"/>
            <a:endParaRPr lang="ar-EG" sz="4800" dirty="0"/>
          </a:p>
          <a:p>
            <a:pPr algn="just"/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40418855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246</TotalTime>
  <Words>217</Words>
  <Application>Microsoft Office PowerPoint</Application>
  <PresentationFormat>On-screen Show (4:3)</PresentationFormat>
  <Paragraphs>37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Mass media material أولى إعلام</vt:lpstr>
      <vt:lpstr>Idioms &amp; terms</vt:lpstr>
      <vt:lpstr>PowerPoint Presentation</vt:lpstr>
      <vt:lpstr>Idioms &amp; terms</vt:lpstr>
      <vt:lpstr>PowerPoint Presentation</vt:lpstr>
      <vt:lpstr>Idioms &amp; terms</vt:lpstr>
      <vt:lpstr>PowerPoint Presentation</vt:lpstr>
      <vt:lpstr>Idioms &amp; terms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nile</dc:creator>
  <cp:lastModifiedBy>nile</cp:lastModifiedBy>
  <cp:revision>47</cp:revision>
  <dcterms:created xsi:type="dcterms:W3CDTF">2006-08-16T00:00:00Z</dcterms:created>
  <dcterms:modified xsi:type="dcterms:W3CDTF">2020-04-16T19:53:54Z</dcterms:modified>
</cp:coreProperties>
</file>