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 snapToGrid="0">
      <p:cViewPr varScale="1">
        <p:scale>
          <a:sx n="75" d="100"/>
          <a:sy n="75" d="100"/>
        </p:scale>
        <p:origin x="5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EB690-9970-4F30-B5A7-9082591A0360}" type="datetimeFigureOut">
              <a:rPr lang="ar-EG" smtClean="0"/>
              <a:t>21/08/1441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51D7D-F479-415F-A908-936098E42C9A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004223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EB690-9970-4F30-B5A7-9082591A0360}" type="datetimeFigureOut">
              <a:rPr lang="ar-EG" smtClean="0"/>
              <a:t>21/08/1441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51D7D-F479-415F-A908-936098E42C9A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076798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EB690-9970-4F30-B5A7-9082591A0360}" type="datetimeFigureOut">
              <a:rPr lang="ar-EG" smtClean="0"/>
              <a:t>21/08/1441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51D7D-F479-415F-A908-936098E42C9A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645537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EB690-9970-4F30-B5A7-9082591A0360}" type="datetimeFigureOut">
              <a:rPr lang="ar-EG" smtClean="0"/>
              <a:t>21/08/1441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51D7D-F479-415F-A908-936098E42C9A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804706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EB690-9970-4F30-B5A7-9082591A0360}" type="datetimeFigureOut">
              <a:rPr lang="ar-EG" smtClean="0"/>
              <a:t>21/08/1441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51D7D-F479-415F-A908-936098E42C9A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881729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EB690-9970-4F30-B5A7-9082591A0360}" type="datetimeFigureOut">
              <a:rPr lang="ar-EG" smtClean="0"/>
              <a:t>21/08/1441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51D7D-F479-415F-A908-936098E42C9A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451251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EB690-9970-4F30-B5A7-9082591A0360}" type="datetimeFigureOut">
              <a:rPr lang="ar-EG" smtClean="0"/>
              <a:t>21/08/1441</a:t>
            </a:fld>
            <a:endParaRPr lang="ar-E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51D7D-F479-415F-A908-936098E42C9A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005625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EB690-9970-4F30-B5A7-9082591A0360}" type="datetimeFigureOut">
              <a:rPr lang="ar-EG" smtClean="0"/>
              <a:t>21/08/1441</a:t>
            </a:fld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51D7D-F479-415F-A908-936098E42C9A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661215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EB690-9970-4F30-B5A7-9082591A0360}" type="datetimeFigureOut">
              <a:rPr lang="ar-EG" smtClean="0"/>
              <a:t>21/08/1441</a:t>
            </a:fld>
            <a:endParaRPr lang="ar-E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51D7D-F479-415F-A908-936098E42C9A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525983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EB690-9970-4F30-B5A7-9082591A0360}" type="datetimeFigureOut">
              <a:rPr lang="ar-EG" smtClean="0"/>
              <a:t>21/08/1441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51D7D-F479-415F-A908-936098E42C9A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932766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EB690-9970-4F30-B5A7-9082591A0360}" type="datetimeFigureOut">
              <a:rPr lang="ar-EG" smtClean="0"/>
              <a:t>21/08/1441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51D7D-F479-415F-A908-936098E42C9A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008530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CEB690-9970-4F30-B5A7-9082591A0360}" type="datetimeFigureOut">
              <a:rPr lang="ar-EG" smtClean="0"/>
              <a:t>21/08/1441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51D7D-F479-415F-A908-936098E42C9A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867882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ma"/><Relationship Id="rId1" Type="http://schemas.microsoft.com/office/2007/relationships/media" Target="../media/media8.wm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660401"/>
            <a:ext cx="9144000" cy="2366962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ar-EG" dirty="0" smtClean="0">
                <a:solidFill>
                  <a:srgbClr val="0070C0"/>
                </a:solidFill>
              </a:rPr>
              <a:t>صحافة متخصصة </a:t>
            </a:r>
            <a:br>
              <a:rPr lang="ar-EG" dirty="0" smtClean="0">
                <a:solidFill>
                  <a:srgbClr val="0070C0"/>
                </a:solidFill>
              </a:rPr>
            </a:br>
            <a:r>
              <a:rPr lang="ar-EG" dirty="0" smtClean="0">
                <a:solidFill>
                  <a:srgbClr val="0070C0"/>
                </a:solidFill>
              </a:rPr>
              <a:t>الفرقة الثالثة – قسم الصحافة</a:t>
            </a:r>
            <a:endParaRPr lang="ar-E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505200"/>
            <a:ext cx="9144000" cy="2032000"/>
          </a:xfrm>
        </p:spPr>
        <p:txBody>
          <a:bodyPr/>
          <a:lstStyle/>
          <a:p>
            <a:pPr rtl="0">
              <a:lnSpc>
                <a:spcPct val="80000"/>
              </a:lnSpc>
              <a:spcBef>
                <a:spcPct val="20000"/>
              </a:spcBef>
            </a:pPr>
            <a:r>
              <a:rPr lang="ar-EG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د . شريهان محمود كشك</a:t>
            </a:r>
          </a:p>
          <a:p>
            <a:pPr rtl="0">
              <a:lnSpc>
                <a:spcPct val="80000"/>
              </a:lnSpc>
              <a:spcBef>
                <a:spcPct val="20000"/>
              </a:spcBef>
            </a:pPr>
            <a:r>
              <a:rPr lang="ar-EG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مدرس الصحافة</a:t>
            </a:r>
          </a:p>
          <a:p>
            <a:pPr rtl="0">
              <a:lnSpc>
                <a:spcPct val="80000"/>
              </a:lnSpc>
              <a:spcBef>
                <a:spcPct val="20000"/>
              </a:spcBef>
            </a:pPr>
            <a:r>
              <a:rPr lang="ar-EG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كلية الإعلام وتكنولوجيا الاتصال </a:t>
            </a:r>
          </a:p>
          <a:p>
            <a:endParaRPr lang="ar-EG" dirty="0"/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637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137"/>
    </mc:Choice>
    <mc:Fallback>
      <p:transition spd="slow" advTm="141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800" y="1536700"/>
            <a:ext cx="10515600" cy="1562100"/>
          </a:xfrm>
        </p:spPr>
        <p:txBody>
          <a:bodyPr>
            <a:normAutofit fontScale="92500" lnSpcReduction="20000"/>
          </a:bodyPr>
          <a:lstStyle/>
          <a:p>
            <a:pPr algn="ctr"/>
            <a:endParaRPr lang="ar-EG" sz="6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/>
            <a:r>
              <a:rPr lang="ar-EG" sz="6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المصطلحات </a:t>
            </a:r>
            <a:r>
              <a:rPr lang="ar-EG" sz="6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الرياضية </a:t>
            </a:r>
            <a:r>
              <a:rPr lang="ar-EG" sz="6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واختيارها </a:t>
            </a:r>
            <a:endParaRPr lang="ar-EG" sz="6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1118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1077"/>
    </mc:Choice>
    <mc:Fallback>
      <p:transition spd="slow" advTm="710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89001"/>
            <a:ext cx="10515600" cy="34417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200000"/>
              </a:lnSpc>
            </a:pPr>
            <a:r>
              <a:rPr lang="ar-EG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الاقتباسات .</a:t>
            </a:r>
          </a:p>
          <a:p>
            <a:pPr>
              <a:lnSpc>
                <a:spcPct val="200000"/>
              </a:lnSpc>
            </a:pPr>
            <a:r>
              <a:rPr lang="ar-EG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التهويل وأفعال الوصف 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3035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3984"/>
    </mc:Choice>
    <mc:Fallback>
      <p:transition spd="slow" advTm="1139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0900" y="1177925"/>
            <a:ext cx="10515600" cy="4351338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ar-EG" sz="5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الألقاب والمناصب .</a:t>
            </a:r>
          </a:p>
          <a:p>
            <a:pPr>
              <a:lnSpc>
                <a:spcPct val="200000"/>
              </a:lnSpc>
            </a:pPr>
            <a:r>
              <a:rPr lang="ar-EG" sz="5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العادات المزعجة </a:t>
            </a:r>
            <a:r>
              <a:rPr lang="ar-EG" dirty="0" smtClean="0"/>
              <a:t>.</a:t>
            </a:r>
          </a:p>
          <a:p>
            <a:endParaRPr lang="ar-EG" dirty="0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4523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7161"/>
    </mc:Choice>
    <mc:Fallback>
      <p:transition spd="slow" advTm="671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800" y="1317625"/>
            <a:ext cx="10515600" cy="4351338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ar-EG" sz="5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المعلومات الجانبية .</a:t>
            </a:r>
          </a:p>
          <a:p>
            <a:pPr>
              <a:lnSpc>
                <a:spcPct val="200000"/>
              </a:lnSpc>
            </a:pPr>
            <a:r>
              <a:rPr lang="ar-EG" sz="5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الخبطة الصحفية .</a:t>
            </a:r>
          </a:p>
          <a:p>
            <a:endParaRPr lang="ar-EG" dirty="0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5204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5134"/>
    </mc:Choice>
    <mc:Fallback>
      <p:transition spd="slow" advTm="1051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9300" y="1203325"/>
            <a:ext cx="10515600" cy="4156075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ar-EG" sz="5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العتبة .</a:t>
            </a:r>
          </a:p>
          <a:p>
            <a:pPr>
              <a:lnSpc>
                <a:spcPct val="200000"/>
              </a:lnSpc>
            </a:pPr>
            <a:r>
              <a:rPr lang="ar-EG" sz="5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قرب الحدث أو الصلة به </a:t>
            </a:r>
            <a:r>
              <a:rPr lang="ar-EG" dirty="0" smtClean="0"/>
              <a:t>.</a:t>
            </a:r>
            <a:endParaRPr lang="ar-EG" dirty="0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0110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3045"/>
    </mc:Choice>
    <mc:Fallback>
      <p:transition spd="slow" advTm="1030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2200" y="1254125"/>
            <a:ext cx="10515600" cy="4351338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ar-EG" sz="5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المستبعد أو غير المتوقع .</a:t>
            </a:r>
          </a:p>
          <a:p>
            <a:pPr>
              <a:lnSpc>
                <a:spcPct val="200000"/>
              </a:lnSpc>
            </a:pPr>
            <a:r>
              <a:rPr lang="ar-EG" sz="5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التحليل النقدي.</a:t>
            </a:r>
          </a:p>
          <a:p>
            <a:endParaRPr lang="ar-EG" dirty="0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4317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8158"/>
    </mc:Choice>
    <mc:Fallback>
      <p:transition spd="slow" advTm="781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59025"/>
            <a:ext cx="10515600" cy="1793875"/>
          </a:xfrm>
        </p:spPr>
        <p:txBody>
          <a:bodyPr>
            <a:normAutofit/>
          </a:bodyPr>
          <a:lstStyle/>
          <a:p>
            <a:r>
              <a:rPr lang="ar-EG" sz="5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ملاحظات هامة تتعلق بالصحافة الرياضية 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223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20427"/>
    </mc:Choice>
    <mc:Fallback>
      <p:transition spd="slow" advTm="3204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54</Words>
  <Application>Microsoft Office PowerPoint</Application>
  <PresentationFormat>Widescreen</PresentationFormat>
  <Paragraphs>17</Paragraphs>
  <Slides>8</Slides>
  <Notes>0</Notes>
  <HiddenSlides>0</HiddenSlides>
  <MMClips>8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صحافة متخصصة  الفرقة الثالثة – قسم الصحافة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Ahmed-Under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صحافة متخصصة  الفرقة الثالثة – قسم الصحافة</dc:title>
  <dc:creator>Ultimate</dc:creator>
  <cp:lastModifiedBy>Ultimate</cp:lastModifiedBy>
  <cp:revision>14</cp:revision>
  <dcterms:created xsi:type="dcterms:W3CDTF">2020-04-13T23:35:27Z</dcterms:created>
  <dcterms:modified xsi:type="dcterms:W3CDTF">2020-04-14T01:19:07Z</dcterms:modified>
</cp:coreProperties>
</file>