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9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4A4903-D92F-4003-A1F7-4DDB6D5EFCA4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983156-C5B4-48BE-9FDB-5B79872666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4A4903-D92F-4003-A1F7-4DDB6D5EFCA4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983156-C5B4-48BE-9FDB-5B79872666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4A4903-D92F-4003-A1F7-4DDB6D5EFCA4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983156-C5B4-48BE-9FDB-5B79872666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4A4903-D92F-4003-A1F7-4DDB6D5EFCA4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983156-C5B4-48BE-9FDB-5B79872666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4A4903-D92F-4003-A1F7-4DDB6D5EFCA4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983156-C5B4-48BE-9FDB-5B79872666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4A4903-D92F-4003-A1F7-4DDB6D5EFCA4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983156-C5B4-48BE-9FDB-5B79872666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4A4903-D92F-4003-A1F7-4DDB6D5EFCA4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983156-C5B4-48BE-9FDB-5B79872666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4A4903-D92F-4003-A1F7-4DDB6D5EFCA4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983156-C5B4-48BE-9FDB-5B79872666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4A4903-D92F-4003-A1F7-4DDB6D5EFCA4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983156-C5B4-48BE-9FDB-5B79872666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4A4903-D92F-4003-A1F7-4DDB6D5EFCA4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983156-C5B4-48BE-9FDB-5B79872666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4A4903-D92F-4003-A1F7-4DDB6D5EFCA4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983156-C5B4-48BE-9FDB-5B798726660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14A4903-D92F-4003-A1F7-4DDB6D5EFCA4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4983156-C5B4-48BE-9FDB-5B798726660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96944" cy="6192688"/>
          </a:xfrm>
        </p:spPr>
        <p:txBody>
          <a:bodyPr/>
          <a:lstStyle/>
          <a:p>
            <a:pPr algn="r"/>
            <a:r>
              <a:rPr lang="ar-EG" sz="2400" dirty="0" smtClean="0"/>
              <a:t>جامعة جنوب الوادى </a:t>
            </a:r>
            <a:br>
              <a:rPr lang="ar-EG" sz="2400" dirty="0" smtClean="0"/>
            </a:br>
            <a:r>
              <a:rPr lang="ar-EG" sz="2400" dirty="0" smtClean="0"/>
              <a:t>كلية الاعلام وتكنولوجيا الاتصال </a:t>
            </a:r>
            <a:br>
              <a:rPr lang="ar-EG" sz="2400" dirty="0" smtClean="0"/>
            </a:br>
            <a:r>
              <a:rPr lang="ar-EG" sz="2400" dirty="0" smtClean="0"/>
              <a:t>قسم الصحافة </a:t>
            </a:r>
            <a:br>
              <a:rPr lang="ar-EG" sz="2400" dirty="0" smtClean="0"/>
            </a:br>
            <a:r>
              <a:rPr lang="ar-EG" sz="2400" dirty="0" smtClean="0"/>
              <a:t/>
            </a:r>
            <a:br>
              <a:rPr lang="ar-EG" sz="2400" dirty="0" smtClean="0"/>
            </a:br>
            <a:r>
              <a:rPr lang="ar-EG" sz="2400" dirty="0" smtClean="0"/>
              <a:t>الفرقة الثالثة</a:t>
            </a:r>
            <a:r>
              <a:rPr lang="ar-EG" sz="2400" dirty="0"/>
              <a:t/>
            </a:r>
            <a:br>
              <a:rPr lang="ar-EG" sz="2400" dirty="0"/>
            </a:br>
            <a:r>
              <a:rPr lang="ar-EG" sz="2400" dirty="0" smtClean="0"/>
              <a:t/>
            </a:r>
            <a:br>
              <a:rPr lang="ar-EG" sz="2400" dirty="0" smtClean="0"/>
            </a:br>
            <a:r>
              <a:rPr lang="ar-EG" sz="2400" dirty="0"/>
              <a:t/>
            </a:r>
            <a:br>
              <a:rPr lang="ar-EG" sz="2400" dirty="0"/>
            </a:br>
            <a:r>
              <a:rPr lang="ar-EG" sz="2400" dirty="0" smtClean="0"/>
              <a:t/>
            </a:r>
            <a:br>
              <a:rPr lang="ar-EG" sz="2400" dirty="0" smtClean="0"/>
            </a:br>
            <a:r>
              <a:rPr lang="ar-EG" sz="2400" dirty="0" smtClean="0"/>
              <a:t> </a:t>
            </a:r>
            <a:br>
              <a:rPr lang="ar-EG" sz="2400" dirty="0" smtClean="0"/>
            </a:br>
            <a:r>
              <a:rPr lang="ar-EG" sz="2400" dirty="0"/>
              <a:t/>
            </a:r>
            <a:br>
              <a:rPr lang="ar-EG" sz="2400" dirty="0"/>
            </a:br>
            <a:r>
              <a:rPr lang="ar-EG" sz="2400" dirty="0" smtClean="0">
                <a:solidFill>
                  <a:srgbClr val="FF0000"/>
                </a:solidFill>
              </a:rPr>
              <a:t>                     سكشن (صحافة متخصصة )</a:t>
            </a:r>
            <a:br>
              <a:rPr lang="ar-EG" sz="2400" dirty="0" smtClean="0">
                <a:solidFill>
                  <a:srgbClr val="FF0000"/>
                </a:solidFill>
              </a:rPr>
            </a:br>
            <a:r>
              <a:rPr lang="ar-EG" sz="2400" dirty="0"/>
              <a:t/>
            </a:r>
            <a:br>
              <a:rPr lang="ar-EG" sz="2400" dirty="0"/>
            </a:br>
            <a:r>
              <a:rPr lang="ar-EG" sz="2400" dirty="0" smtClean="0"/>
              <a:t/>
            </a:r>
            <a:br>
              <a:rPr lang="ar-EG" sz="2400" dirty="0" smtClean="0"/>
            </a:br>
            <a:r>
              <a:rPr lang="ar-EG" sz="2400" dirty="0"/>
              <a:t> </a:t>
            </a:r>
            <a:r>
              <a:rPr lang="ar-EG" sz="2400" dirty="0" smtClean="0"/>
              <a:t>                                           </a:t>
            </a:r>
            <a:r>
              <a:rPr lang="ar-EG" sz="2400" dirty="0" smtClean="0">
                <a:solidFill>
                  <a:srgbClr val="C00000"/>
                </a:solidFill>
              </a:rPr>
              <a:t>مروة ابوالحجاج يعقوب </a:t>
            </a:r>
            <a:r>
              <a:rPr lang="ar-EG" sz="2400" dirty="0" smtClean="0">
                <a:solidFill>
                  <a:schemeClr val="tx1"/>
                </a:solidFill>
              </a:rPr>
              <a:t/>
            </a:r>
            <a:br>
              <a:rPr lang="ar-EG" sz="2400" dirty="0" smtClean="0">
                <a:solidFill>
                  <a:schemeClr val="tx1"/>
                </a:solidFill>
              </a:rPr>
            </a:br>
            <a:r>
              <a:rPr lang="ar-EG" sz="2400" dirty="0" smtClean="0">
                <a:solidFill>
                  <a:srgbClr val="C00000"/>
                </a:solidFill>
              </a:rPr>
              <a:t>                                             المعيدة بقسم الصحافة</a:t>
            </a:r>
            <a:r>
              <a:rPr lang="ar-EG" dirty="0" smtClean="0"/>
              <a:t/>
            </a:r>
            <a:br>
              <a:rPr lang="ar-EG" dirty="0" smtClean="0"/>
            </a:br>
            <a:endParaRPr lang="en-US" dirty="0"/>
          </a:p>
        </p:txBody>
      </p:sp>
      <p:pic>
        <p:nvPicPr>
          <p:cNvPr id="5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669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987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19</TotalTime>
  <Words>3</Words>
  <Application>Microsoft Office PowerPoint</Application>
  <PresentationFormat>On-screen Show (4:3)</PresentationFormat>
  <Paragraphs>1</Paragraphs>
  <Slides>1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Aspect</vt:lpstr>
      <vt:lpstr>جامعة جنوب الوادى  كلية الاعلام وتكنولوجيا الاتصال  قسم الصحافة   الفرقة الثالثة                            سكشن (صحافة متخصصة )                                               مروة ابوالحجاج يعقوب                                               المعيدة بقسم الصحافة </vt:lpstr>
    </vt:vector>
  </TitlesOfParts>
  <Company>by adguard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جامعة جنوب الوادى  كلية الاعلام وتكنولوجيا الاتصال  قسم الصحافة   الفرقة الثالثة                            سكشن (صحافة متخصصة )                                               مروة ابوالحجاج يعقوب                                               المعيدة بقسم الصحافة</dc:title>
  <dc:creator>Ahmed Yaquob</dc:creator>
  <cp:lastModifiedBy>Ahmed Yaquob</cp:lastModifiedBy>
  <cp:revision>2</cp:revision>
  <dcterms:created xsi:type="dcterms:W3CDTF">2020-04-15T07:41:40Z</dcterms:created>
  <dcterms:modified xsi:type="dcterms:W3CDTF">2020-04-15T08:00:51Z</dcterms:modified>
</cp:coreProperties>
</file>